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836" r:id="rId2"/>
    <p:sldId id="907" r:id="rId3"/>
    <p:sldId id="913" r:id="rId4"/>
    <p:sldId id="914" r:id="rId5"/>
    <p:sldId id="916" r:id="rId6"/>
    <p:sldId id="917" r:id="rId7"/>
    <p:sldId id="918" r:id="rId8"/>
    <p:sldId id="919" r:id="rId9"/>
    <p:sldId id="929" r:id="rId10"/>
    <p:sldId id="920" r:id="rId11"/>
    <p:sldId id="921" r:id="rId12"/>
    <p:sldId id="922" r:id="rId13"/>
    <p:sldId id="923" r:id="rId14"/>
    <p:sldId id="924" r:id="rId15"/>
    <p:sldId id="925" r:id="rId16"/>
    <p:sldId id="926" r:id="rId17"/>
    <p:sldId id="927" r:id="rId18"/>
    <p:sldId id="930" r:id="rId19"/>
    <p:sldId id="928" r:id="rId20"/>
    <p:sldId id="93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0B"/>
    <a:srgbClr val="FECC09"/>
    <a:srgbClr val="C10022"/>
    <a:srgbClr val="22FF1A"/>
    <a:srgbClr val="FF3300"/>
    <a:srgbClr val="FF66CC"/>
    <a:srgbClr val="F8BA00"/>
    <a:srgbClr val="00FF9E"/>
    <a:srgbClr val="EBFF00"/>
    <a:srgbClr val="FB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07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5/17/19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5/17/19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>
            <a:spLocks noGrp="1"/>
          </p:cNvSpPr>
          <p:nvPr>
            <p:ph type="body" sz="quarter" idx="13"/>
          </p:nvPr>
        </p:nvSpPr>
        <p:spPr>
          <a:xfrm>
            <a:off x="892972" y="4473774"/>
            <a:ext cx="7358063" cy="35394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1700" i="1"/>
            </a:lvl1pPr>
          </a:lstStyle>
          <a:p>
            <a:r>
              <a:t>–王大明</a:t>
            </a:r>
          </a:p>
        </p:txBody>
      </p:sp>
      <p:sp>
        <p:nvSpPr>
          <p:cNvPr id="94" name="「在此輸入名言語錄。」"/>
          <p:cNvSpPr txBox="1">
            <a:spLocks noGrp="1"/>
          </p:cNvSpPr>
          <p:nvPr>
            <p:ph type="body" sz="quarter" idx="14"/>
          </p:nvPr>
        </p:nvSpPr>
        <p:spPr>
          <a:xfrm>
            <a:off x="892972" y="3023127"/>
            <a:ext cx="7358063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「在此輸入名言語錄。」</a:t>
            </a:r>
          </a:p>
        </p:txBody>
      </p:sp>
      <p:sp>
        <p:nvSpPr>
          <p:cNvPr id="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6277354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88167" y="1043707"/>
            <a:ext cx="641714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如何</a:t>
            </a:r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教</a:t>
            </a:r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養敬</a:t>
            </a:r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虔</a:t>
            </a:r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的</a:t>
            </a:r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後代</a:t>
            </a:r>
            <a:endParaRPr kumimoji="1" lang="en-US" altLang="zh-TW" sz="5400" b="1" dirty="0" smtClean="0">
              <a:solidFill>
                <a:srgbClr val="FFFE0B"/>
              </a:solidFill>
              <a:effectLst>
                <a:glow rad="152400">
                  <a:schemeClr val="bg2">
                    <a:lumMod val="75000"/>
                    <a:alpha val="74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3200" b="1" dirty="0"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to educate your offspring?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8428" y="321353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 smtClean="0">
                <a:effectLst>
                  <a:reflection stA="68000" endPos="61000" dist="63500" dir="5400000" sy="-100000" algn="bl" rotWithShape="0"/>
                </a:effectLst>
                <a:latin typeface="Yu Gothic UI Semibold" pitchFamily="34" charset="-128"/>
                <a:ea typeface="Yu Gothic UI Semibold" pitchFamily="34" charset="-128"/>
                <a:cs typeface="Heiti TC Light"/>
              </a:rPr>
              <a:t>房正豪牧師</a:t>
            </a:r>
            <a:endParaRPr kumimoji="1" lang="zh-CN" altLang="en-US" sz="2800" dirty="0">
              <a:effectLst>
                <a:reflection stA="68000" endPos="61000" dist="63500" dir="5400000" sy="-100000" algn="bl" rotWithShape="0"/>
              </a:effectLst>
              <a:latin typeface="Yu Gothic UI Semibold" pitchFamily="34" charset="-128"/>
              <a:ea typeface="Yu Gothic UI Semibold" pitchFamily="34" charset="-128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06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2185214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神的話可以增加我們的</a:t>
            </a:r>
            <a:endParaRPr lang="en-US" altLang="zh-TW" sz="34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愛心、信心、盼望</a:t>
            </a: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。</a:t>
            </a:r>
            <a:endParaRPr lang="en-US" altLang="zh-TW" sz="34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altLang="zh-TW" sz="34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God’s </a:t>
            </a:r>
            <a:r>
              <a:rPr lang="en-US" altLang="zh-TW" sz="34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word will strength your love, faith and hope</a:t>
            </a:r>
            <a:endParaRPr sz="34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1754327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6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耶穌哭了</a:t>
            </a:r>
            <a:r>
              <a:rPr lang="en-US" altLang="zh-TW" sz="6000" i="0" dirty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! </a:t>
            </a:r>
            <a:endParaRPr lang="en-US" altLang="zh-TW" sz="60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altLang="zh-TW" sz="48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Jesus </a:t>
            </a:r>
            <a:r>
              <a:rPr lang="en-US" altLang="zh-TW" sz="48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cried</a:t>
            </a:r>
            <a:endParaRPr sz="48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5771" y="3071839"/>
            <a:ext cx="2529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約翰福音 </a:t>
            </a:r>
            <a:r>
              <a:rPr lang="en-US" altLang="zh-TW" sz="2800" dirty="0" smtClean="0"/>
              <a:t>11:35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3939540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床前明月光，疑是地上霜，</a:t>
            </a:r>
            <a:endParaRPr lang="en-US" altLang="zh-TW" sz="40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舉頭望明月，低頭思故鄉</a:t>
            </a: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。</a:t>
            </a:r>
            <a:endParaRPr lang="en-US" altLang="zh-TW" sz="40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altLang="zh-TW" sz="34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Before </a:t>
            </a:r>
            <a:r>
              <a:rPr lang="en-US" altLang="zh-TW" sz="34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my bed there is bright moonlight that seems light frost on the ground. Lifting my head towards the moon, lowering my head I dream that I’m home</a:t>
            </a:r>
            <a:endParaRPr sz="34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3847207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天上的白雲好像棉花糖，</a:t>
            </a:r>
            <a:endParaRPr lang="en-US" altLang="zh-TW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zh-TW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我抬頭看天上的白雲，</a:t>
            </a:r>
            <a:endParaRPr lang="en-US" altLang="zh-TW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zh-TW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低頭想著起去年外婆帶我吃的刨冰</a:t>
            </a:r>
            <a:r>
              <a:rPr lang="zh-TW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。</a:t>
            </a:r>
            <a:r>
              <a:rPr lang="en-US" altLang="zh-TW" sz="34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As I look up to the sky the clouds resemble cotton candy. As I look down I recalled the time when Grandma treated me to shaved-ice!</a:t>
            </a:r>
            <a:endParaRPr sz="34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206210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48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滿有創新的能力</a:t>
            </a:r>
            <a:r>
              <a:rPr lang="en-US" altLang="zh-TW" sz="4800" i="0" dirty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! </a:t>
            </a:r>
            <a:endParaRPr lang="en-US" altLang="zh-TW" sz="48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altLang="zh-TW" sz="40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Filled </a:t>
            </a:r>
            <a:r>
              <a:rPr lang="en-US" altLang="zh-TW" sz="40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with the power of creativity</a:t>
            </a:r>
            <a:endParaRPr sz="40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330397" y="1537177"/>
            <a:ext cx="8063756" cy="1938992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培養孩子「獨立思考的能力」</a:t>
            </a: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r>
              <a:rPr lang="en-US" altLang="zh-TW" sz="40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Develop the child’s power of “independent thinking”!</a:t>
            </a:r>
            <a:endParaRPr sz="40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2554545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你希望你家裡充滿孩子的笑聲</a:t>
            </a:r>
            <a:r>
              <a:rPr lang="zh-TW" altLang="en-US" sz="40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？</a:t>
            </a:r>
            <a:r>
              <a:rPr lang="en-US" altLang="zh-TW" sz="40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Do you wish your home be filled with children’s laughter</a:t>
            </a:r>
            <a:r>
              <a:rPr lang="en-US" altLang="zh-TW" sz="40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?</a:t>
            </a:r>
            <a:endParaRPr lang="en-US" altLang="zh-TW" sz="40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endParaRPr sz="4000" i="0" dirty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2185214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你願意對你孩子說故事嗎</a:t>
            </a: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？</a:t>
            </a:r>
            <a:endParaRPr lang="en-US" altLang="zh-TW" sz="34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altLang="zh-TW" sz="34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Do </a:t>
            </a:r>
            <a:r>
              <a:rPr lang="en-US" altLang="zh-TW" sz="34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you wish to tell your child stories?</a:t>
            </a:r>
            <a:endParaRPr lang="zh-TW" altLang="en-US" sz="3400" i="0" dirty="0" smtClean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而不是一直對他「說教」</a:t>
            </a:r>
            <a:r>
              <a:rPr lang="zh-TW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endParaRPr lang="en-US" altLang="zh-TW" sz="34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sz="34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Or rather be “preachy” to them!</a:t>
            </a:r>
            <a:endParaRPr sz="34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63430" y="2246190"/>
            <a:ext cx="641714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5400" b="1" dirty="0" smtClean="0">
                <a:solidFill>
                  <a:srgbClr val="FFFE0B"/>
                </a:solidFill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如何教養敬虔的後代</a:t>
            </a:r>
            <a:endParaRPr kumimoji="1" lang="en-US" altLang="zh-TW" sz="5400" b="1" dirty="0" smtClean="0">
              <a:solidFill>
                <a:srgbClr val="FFFE0B"/>
              </a:solidFill>
              <a:effectLst>
                <a:glow rad="152400">
                  <a:schemeClr val="bg2">
                    <a:lumMod val="75000"/>
                    <a:alpha val="74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3200" b="1" dirty="0">
                <a:effectLst>
                  <a:glow rad="152400">
                    <a:schemeClr val="bg2">
                      <a:lumMod val="75000"/>
                      <a:alpha val="74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to educate your offspring?</a:t>
            </a:r>
          </a:p>
        </p:txBody>
      </p:sp>
    </p:spTree>
    <p:extLst>
      <p:ext uri="{BB962C8B-B14F-4D97-AF65-F5344CB8AC3E}">
        <p14:creationId xmlns:p14="http://schemas.microsoft.com/office/powerpoint/2010/main" val="4597950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299422" y="483849"/>
            <a:ext cx="8487078" cy="6050887"/>
          </a:xfrm>
          <a:prstGeom prst="rect">
            <a:avLst/>
          </a:prstGeom>
        </p:spPr>
        <p:txBody>
          <a:bodyPr/>
          <a:lstStyle/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1.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父母以身作则，带领全家，尊主为大！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457200" lvl="1" indent="0">
              <a:buNone/>
              <a:defRPr sz="3600"/>
            </a:pPr>
            <a:r>
              <a:rPr lang="en-US" altLang="zh-CN" sz="3200" i="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must lead by example, leading the family to honor the Lord!</a:t>
            </a:r>
            <a:endParaRPr lang="zh-CN" altLang="en-US" sz="3200" i="0" dirty="0" smtClean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2.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父母要给孩子成长的空间，理解中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   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美文化的不同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457200" lvl="1" indent="0">
              <a:buNone/>
              <a:defRPr sz="3600"/>
            </a:pPr>
            <a:r>
              <a:rPr lang="en-US" altLang="zh-CN" sz="3200" i="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</a:t>
            </a:r>
            <a:r>
              <a:rPr lang="en-US" altLang="zh-CN" sz="3200" i="0" dirty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must allow their child the space to grow up, and understand the difference between Chinese &amp; American culture?</a:t>
            </a:r>
            <a:endParaRPr lang="zh-CN" altLang="en-US" sz="3200" i="0" dirty="0" smtClean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3.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父母要接纳孩子兴趣，接纳孩子的朋友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457200" lvl="1" indent="0">
              <a:buNone/>
              <a:defRPr sz="3600"/>
            </a:pPr>
            <a:r>
              <a:rPr lang="en-US" altLang="zh-CN" sz="32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</a:t>
            </a:r>
            <a:r>
              <a:rPr lang="en-US" altLang="zh-CN" sz="32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must accept their child’s interest, and also his friends</a:t>
            </a:r>
            <a:r>
              <a:rPr lang="en-US" altLang="zh-CN" sz="32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!</a:t>
            </a:r>
            <a:endParaRPr lang="zh-CN" altLang="en-US" sz="3200" i="0" dirty="0" smtClean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1:5-7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1133061"/>
            <a:ext cx="8047455" cy="384047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zh-TW" altLang="en-US" sz="3800" dirty="0">
                <a:solidFill>
                  <a:srgbClr val="FEB40A"/>
                </a:solidFill>
              </a:rPr>
              <a:t> 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5 </a:t>
            </a:r>
            <a:r>
              <a:rPr lang="zh-CN" altLang="en-US" sz="48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我记得你心里无伪的信心，这信心原先是在你外祖母罗以和你母亲友尼基心里的，我深信也在你的心里。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endParaRPr lang="en-US" altLang="zh-CN" sz="4800" dirty="0" smtClean="0">
              <a:solidFill>
                <a:srgbClr val="FFFF00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299422" y="483849"/>
            <a:ext cx="8487078" cy="4967513"/>
          </a:xfrm>
          <a:prstGeom prst="rect">
            <a:avLst/>
          </a:prstGeom>
        </p:spPr>
        <p:txBody>
          <a:bodyPr/>
          <a:lstStyle/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4</a:t>
            </a: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.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父母要引导孩子独立思考的能力，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   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勇于创新突破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457200" lvl="1" indent="0">
              <a:buNone/>
              <a:defRPr sz="3600"/>
            </a:pPr>
            <a:r>
              <a:rPr lang="en-US" altLang="zh-CN" sz="32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</a:t>
            </a:r>
            <a:r>
              <a:rPr lang="en-US" altLang="zh-CN" sz="32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must develop power of independent thinking in their child, so that he may have creative breakthrough!</a:t>
            </a:r>
            <a:endParaRPr lang="zh-CN" altLang="en-US" sz="3200" i="0" dirty="0" smtClean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5.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父母要支持自己的孩子，永远爱孩子到</a:t>
            </a:r>
            <a:endParaRPr lang="en-US" altLang="zh-CN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defRPr sz="3600"/>
            </a:pPr>
            <a:r>
              <a:rPr lang="en-US" altLang="zh-CN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   </a:t>
            </a:r>
            <a:r>
              <a:rPr lang="zh-CN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底</a:t>
            </a:r>
            <a:r>
              <a:rPr lang="zh-TW" altLang="en-US" sz="36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！</a:t>
            </a:r>
            <a:endParaRPr lang="en-US" altLang="zh-TW" sz="36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457200" lvl="1" indent="0">
              <a:buNone/>
              <a:defRPr sz="3600"/>
            </a:pPr>
            <a:r>
              <a:rPr lang="en-US" altLang="zh-TW" sz="3200" i="0" dirty="0" smtClean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</a:t>
            </a:r>
            <a:r>
              <a:rPr lang="en-US" altLang="zh-TW" sz="3200" i="0" dirty="0">
                <a:solidFill>
                  <a:srgbClr val="FFFFFF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must be supportive of their child, and love him to the very end</a:t>
            </a:r>
            <a:endParaRPr sz="3200" i="0" dirty="0">
              <a:solidFill>
                <a:srgbClr val="FFFFFF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87470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1:5-7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838830"/>
            <a:ext cx="8047455" cy="585391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zh-TW" altLang="en-US" sz="3800" dirty="0">
                <a:solidFill>
                  <a:srgbClr val="FEB40A"/>
                </a:solidFill>
              </a:rPr>
              <a:t> 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6 </a:t>
            </a:r>
            <a:r>
              <a:rPr lang="zh-CN" altLang="en-US" sz="48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为了这缘故，我提醒你，要把　神借着我按手给你的恩赐，像火一样再挑旺起来。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endParaRPr lang="en-US" altLang="zh-CN" sz="4800" dirty="0" smtClean="0">
              <a:solidFill>
                <a:srgbClr val="FFFF00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lnSpc>
                <a:spcPct val="130000"/>
              </a:lnSpc>
              <a:defRPr sz="5500"/>
            </a:pPr>
            <a:r>
              <a:rPr lang="en-US" altLang="zh-CN" sz="48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7 </a:t>
            </a:r>
            <a:r>
              <a:rPr lang="zh-CN" altLang="en-US" sz="48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因为　神所赐给我们的，不是胆怯的灵，而是有能力、仁爱、自律的灵。</a:t>
            </a:r>
            <a:endParaRPr lang="en-US" altLang="zh-CHT" sz="48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1:5-7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838830"/>
            <a:ext cx="8047455" cy="3293209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en-US" altLang="zh-TW" sz="3800" dirty="0" smtClean="0">
                <a:solidFill>
                  <a:srgbClr val="FFFE0B"/>
                </a:solidFill>
              </a:rPr>
              <a:t> </a:t>
            </a:r>
            <a:r>
              <a:rPr lang="en-US" altLang="zh-TW" sz="4000" dirty="0" smtClean="0">
                <a:solidFill>
                  <a:srgbClr val="FFFE0B"/>
                </a:solidFill>
              </a:rPr>
              <a:t>5 </a:t>
            </a:r>
            <a:r>
              <a:rPr lang="en-US" altLang="zh-TW" sz="4000" dirty="0" smtClean="0"/>
              <a:t>I am reminded of your sincere faith, which first lived in your grandmother Lois and in your mother Eunice and, I am persuaded, now lives in you also.</a:t>
            </a: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1:5-7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838830"/>
            <a:ext cx="8047455" cy="5693866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en-US" altLang="zh-TW" sz="3800" dirty="0" smtClean="0">
                <a:solidFill>
                  <a:srgbClr val="FFFE0B"/>
                </a:solidFill>
              </a:rPr>
              <a:t> </a:t>
            </a:r>
            <a:r>
              <a:rPr lang="en-US" altLang="zh-TW" sz="4000" dirty="0" smtClean="0">
                <a:solidFill>
                  <a:srgbClr val="FFFE0B"/>
                </a:solidFill>
              </a:rPr>
              <a:t>6 </a:t>
            </a:r>
            <a:r>
              <a:rPr lang="en-US" altLang="zh-TW" sz="4000" dirty="0" smtClean="0"/>
              <a:t>For this reason I remind you to fan into flame the gift of God, which is in you through the laying on of my hands. </a:t>
            </a:r>
          </a:p>
          <a:p>
            <a:pPr algn="l">
              <a:lnSpc>
                <a:spcPct val="130000"/>
              </a:lnSpc>
              <a:defRPr sz="5500"/>
            </a:pPr>
            <a:r>
              <a:rPr lang="en-US" altLang="zh-TW" sz="4000" dirty="0" smtClean="0">
                <a:solidFill>
                  <a:srgbClr val="FFFE0B"/>
                </a:solidFill>
              </a:rPr>
              <a:t>7</a:t>
            </a:r>
            <a:r>
              <a:rPr lang="en-US" altLang="zh-TW" sz="4000" dirty="0" smtClean="0">
                <a:solidFill>
                  <a:srgbClr val="FEB40A"/>
                </a:solidFill>
              </a:rPr>
              <a:t> </a:t>
            </a:r>
            <a:r>
              <a:rPr lang="en-US" altLang="zh-TW" sz="4000" dirty="0" smtClean="0"/>
              <a:t>For the Spirit God gave us does not make us timid, but gives us power, love and self-discipline.</a:t>
            </a:r>
            <a:endParaRPr lang="en-US" altLang="zh-CHT" sz="5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1361661"/>
            <a:ext cx="7358063" cy="166199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CN" altLang="en-US" sz="3400" i="0" dirty="0" smtClean="0">
                <a:solidFill>
                  <a:srgbClr val="FFFE0B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父母以身作则，带领全家，尊主为大！</a:t>
            </a:r>
            <a:endParaRPr lang="en-US" altLang="zh-CN" sz="3400" i="0" dirty="0" smtClean="0">
              <a:solidFill>
                <a:srgbClr val="FFFE0B"/>
              </a:solidFill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>
              <a:defRPr sz="3600"/>
            </a:pPr>
            <a:r>
              <a:rPr lang="en-US" sz="3400" i="0" dirty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Parents must lead by example, leading the family to honor the Lord!</a:t>
            </a:r>
            <a:endParaRPr sz="3400" i="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3:14-15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1133061"/>
            <a:ext cx="8047455" cy="449353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en-US" altLang="zh-CN" sz="44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14 </a:t>
            </a:r>
            <a:r>
              <a:rPr lang="zh-CN" altLang="en-US" sz="44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你应当遵守所学和确信的；你知道是跟谁学的， </a:t>
            </a:r>
            <a:endParaRPr lang="en-US" altLang="zh-CN" sz="4400" dirty="0" smtClean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algn="l">
              <a:lnSpc>
                <a:spcPct val="130000"/>
              </a:lnSpc>
              <a:defRPr sz="5500"/>
            </a:pPr>
            <a:r>
              <a:rPr lang="en-US" altLang="zh-CN" sz="44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15 </a:t>
            </a:r>
            <a:r>
              <a:rPr lang="zh-CN" altLang="en-US" sz="44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并且知道自己从小就明白圣经，这圣经能够使你有智慧，可以因信基督耶稣得着救恩。</a:t>
            </a:r>
            <a:endParaRPr lang="en-US" altLang="zh-CN" sz="4400" dirty="0" smtClean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6" name="246 聖靈的果子. Fruit of the Spirit"/>
          <p:cNvSpPr txBox="1">
            <a:spLocks noGrp="1"/>
          </p:cNvSpPr>
          <p:nvPr>
            <p:ph type="body" idx="13"/>
          </p:nvPr>
        </p:nvSpPr>
        <p:spPr>
          <a:xfrm>
            <a:off x="892972" y="223277"/>
            <a:ext cx="7358063" cy="615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提摩太后书 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2 Timothy</a:t>
            </a:r>
            <a:r>
              <a:rPr lang="zh-TW" altLang="en-US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 </a:t>
            </a:r>
            <a:r>
              <a:rPr lang="en-US" altLang="zh-TW" sz="3400" dirty="0" smtClean="0">
                <a:solidFill>
                  <a:srgbClr val="FFFED5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Heiti TC Light"/>
                <a:ea typeface="Heiti TC Light"/>
                <a:cs typeface="Heiti TC Light"/>
              </a:rPr>
              <a:t>3:14-15</a:t>
            </a:r>
            <a:endParaRPr sz="3400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27" name="(帶領) 主的靈在那裡,…"/>
          <p:cNvSpPr txBox="1">
            <a:spLocks noGrp="1"/>
          </p:cNvSpPr>
          <p:nvPr>
            <p:ph type="body" idx="14"/>
          </p:nvPr>
        </p:nvSpPr>
        <p:spPr>
          <a:xfrm>
            <a:off x="742000" y="1133061"/>
            <a:ext cx="8047455" cy="515179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5500"/>
            </a:pPr>
            <a:r>
              <a:rPr lang="en-US" altLang="zh-CN" sz="32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14 </a:t>
            </a:r>
            <a:r>
              <a:rPr lang="en-US" altLang="zh-CN" sz="32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But as for you, continue in what you have learned and have become convinced of, because you know those from whom you learned it, </a:t>
            </a:r>
          </a:p>
          <a:p>
            <a:pPr algn="l">
              <a:lnSpc>
                <a:spcPct val="130000"/>
              </a:lnSpc>
              <a:defRPr sz="5500"/>
            </a:pPr>
            <a:r>
              <a:rPr lang="en-US" altLang="zh-CN" sz="32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15 </a:t>
            </a:r>
            <a:r>
              <a:rPr lang="en-US" altLang="zh-CN" sz="3200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  <a:latin typeface="DFKai-SB" pitchFamily="65" charset="-120"/>
                <a:ea typeface="DFKai-SB" pitchFamily="65" charset="-120"/>
                <a:cs typeface="Heiti TC Light"/>
              </a:rPr>
              <a:t>and how from infancy you have known the Holy Scriptures, which are able to make you wise for salvation through faith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CC_Office\Desktop\free-powerpoint-backgrounds-worship-worship-powerpoint-template-worship-ppt-template-free-christian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LCCC_Office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3441" y="0"/>
            <a:ext cx="3416978" cy="4174436"/>
          </a:xfrm>
          <a:prstGeom prst="rect">
            <a:avLst/>
          </a:prstGeom>
          <a:noFill/>
        </p:spPr>
      </p:pic>
      <p:pic>
        <p:nvPicPr>
          <p:cNvPr id="3080" name="Picture 8" descr="C:\Users\LCCC_Office\Desktop\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715000" cy="3000375"/>
          </a:xfrm>
          <a:prstGeom prst="rect">
            <a:avLst/>
          </a:prstGeom>
          <a:noFill/>
        </p:spPr>
      </p:pic>
      <p:pic>
        <p:nvPicPr>
          <p:cNvPr id="3081" name="Picture 9" descr="C:\Users\LCCC_Office\Desktop\154993411136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4" y="3000374"/>
            <a:ext cx="3903664" cy="3903663"/>
          </a:xfrm>
          <a:prstGeom prst="rect">
            <a:avLst/>
          </a:prstGeom>
          <a:noFill/>
        </p:spPr>
      </p:pic>
      <p:pic>
        <p:nvPicPr>
          <p:cNvPr id="3082" name="Picture 10" descr="C:\Users\LCCC_Office\Desktop\1430203836-2564968634.jpg"/>
          <p:cNvPicPr>
            <a:picLocks noChangeAspect="1" noChangeArrowheads="1"/>
          </p:cNvPicPr>
          <p:nvPr/>
        </p:nvPicPr>
        <p:blipFill>
          <a:blip r:embed="rId6" cstate="print"/>
          <a:srcRect r="10738"/>
          <a:stretch>
            <a:fillRect/>
          </a:stretch>
        </p:blipFill>
        <p:spPr bwMode="auto">
          <a:xfrm>
            <a:off x="3907738" y="3000375"/>
            <a:ext cx="5236262" cy="3903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2243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4265</TotalTime>
  <Words>596</Words>
  <Application>Microsoft Macintosh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Chiu,Jack 邱清忠</cp:lastModifiedBy>
  <cp:revision>670</cp:revision>
  <cp:lastPrinted>2018-09-27T16:14:37Z</cp:lastPrinted>
  <dcterms:created xsi:type="dcterms:W3CDTF">2018-07-03T11:08:25Z</dcterms:created>
  <dcterms:modified xsi:type="dcterms:W3CDTF">2019-05-18T00:48:35Z</dcterms:modified>
</cp:coreProperties>
</file>