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16"/>
  </p:notesMasterIdLst>
  <p:sldIdLst>
    <p:sldId id="297" r:id="rId2"/>
    <p:sldId id="299" r:id="rId3"/>
    <p:sldId id="321" r:id="rId4"/>
    <p:sldId id="322" r:id="rId5"/>
    <p:sldId id="323" r:id="rId6"/>
    <p:sldId id="324" r:id="rId7"/>
    <p:sldId id="325" r:id="rId8"/>
    <p:sldId id="326" r:id="rId9"/>
    <p:sldId id="327" r:id="rId10"/>
    <p:sldId id="328" r:id="rId11"/>
    <p:sldId id="317" r:id="rId12"/>
    <p:sldId id="329" r:id="rId13"/>
    <p:sldId id="318" r:id="rId14"/>
    <p:sldId id="295" r:id="rId15"/>
  </p:sldIdLst>
  <p:sldSz cx="6858000" cy="5143500"/>
  <p:notesSz cx="6858000" cy="9144000"/>
  <p:embeddedFontLst>
    <p:embeddedFont>
      <p:font typeface="Microsoft JhengHei" panose="020B0604030504040204" pitchFamily="34" charset="-120"/>
      <p:regular r:id="rId17"/>
      <p:bold r:id="rId18"/>
    </p:embeddedFont>
    <p:embeddedFont>
      <p:font typeface="Abadi" panose="020B0604020104020204" pitchFamily="34" charset="0"/>
      <p:regular r:id="rId19"/>
    </p:embeddedFont>
    <p:embeddedFont>
      <p:font typeface="Arvo" panose="020B0604020202020204" charset="0"/>
      <p:regular r:id="rId20"/>
      <p:bold r:id="rId21"/>
      <p:italic r:id="rId22"/>
      <p:boldItalic r:id="rId23"/>
    </p:embeddedFont>
    <p:embeddedFont>
      <p:font typeface="Poor Richard" panose="02080502050505020702" pitchFamily="18" charset="0"/>
      <p:regular r:id="rId24"/>
    </p:embeddedFont>
    <p:embeddedFont>
      <p:font typeface="Roboto Condensed" panose="020B0604020202020204" charset="0"/>
      <p:regular r:id="rId25"/>
      <p:bold r:id="rId26"/>
      <p:italic r:id="rId27"/>
      <p:boldItalic r:id="rId28"/>
    </p:embeddedFont>
    <p:embeddedFont>
      <p:font typeface="Roboto Condensed Light" panose="020B0604020202020204" charset="0"/>
      <p:regular r:id="rId29"/>
      <p:bold r:id="rId30"/>
      <p:italic r:id="rId31"/>
      <p:boldItalic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0C8B7AD-C63B-41EF-977F-715FBA45A6B7}">
  <a:tblStyle styleId="{C0C8B7AD-C63B-41EF-977F-715FBA45A6B7}"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879" autoAdjust="0"/>
  </p:normalViewPr>
  <p:slideViewPr>
    <p:cSldViewPr snapToGrid="0">
      <p:cViewPr varScale="1">
        <p:scale>
          <a:sx n="150" d="100"/>
          <a:sy n="150" d="100"/>
        </p:scale>
        <p:origin x="1554" y="13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font" Target="fonts/font10.fntdata"/><Relationship Id="rId3" Type="http://schemas.openxmlformats.org/officeDocument/2006/relationships/slide" Target="slides/slide2.xml"/><Relationship Id="rId21" Type="http://schemas.openxmlformats.org/officeDocument/2006/relationships/font" Target="fonts/font5.fntdata"/><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font" Target="fonts/font9.fntdata"/><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font" Target="fonts/font1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32" Type="http://schemas.openxmlformats.org/officeDocument/2006/relationships/font" Target="fonts/font1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font" Target="fonts/font12.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3.fntdata"/><Relationship Id="rId31" Type="http://schemas.openxmlformats.org/officeDocument/2006/relationships/font" Target="fonts/font1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font" Target="fonts/font11.fntdata"/><Relationship Id="rId30" Type="http://schemas.openxmlformats.org/officeDocument/2006/relationships/font" Target="fonts/font14.fntdata"/><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98000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213798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1457284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5061721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2185396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198464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999985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070808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287100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653108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932228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36852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067157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098943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61"/>
        <p:cNvGrpSpPr/>
        <p:nvPr/>
      </p:nvGrpSpPr>
      <p:grpSpPr>
        <a:xfrm>
          <a:off x="0" y="0"/>
          <a:ext cx="0" cy="0"/>
          <a:chOff x="0" y="0"/>
          <a:chExt cx="0" cy="0"/>
        </a:xfrm>
      </p:grpSpPr>
      <p:grpSp>
        <p:nvGrpSpPr>
          <p:cNvPr id="62" name="Google Shape;62;p5"/>
          <p:cNvGrpSpPr/>
          <p:nvPr/>
        </p:nvGrpSpPr>
        <p:grpSpPr>
          <a:xfrm>
            <a:off x="-3" y="41"/>
            <a:ext cx="5304323" cy="1327315"/>
            <a:chOff x="-4" y="40"/>
            <a:chExt cx="7072430" cy="1327315"/>
          </a:xfrm>
        </p:grpSpPr>
        <p:sp>
          <p:nvSpPr>
            <p:cNvPr id="63" name="Google Shape;63;p5"/>
            <p:cNvSpPr/>
            <p:nvPr/>
          </p:nvSpPr>
          <p:spPr>
            <a:xfrm>
              <a:off x="6292649" y="126425"/>
              <a:ext cx="779700" cy="2598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sz="1050">
                <a:latin typeface="Arvo"/>
                <a:ea typeface="Arvo"/>
                <a:cs typeface="Arvo"/>
                <a:sym typeface="Arvo"/>
              </a:endParaRPr>
            </a:p>
          </p:txBody>
        </p:sp>
        <p:grpSp>
          <p:nvGrpSpPr>
            <p:cNvPr id="64" name="Google Shape;64;p5"/>
            <p:cNvGrpSpPr/>
            <p:nvPr/>
          </p:nvGrpSpPr>
          <p:grpSpPr>
            <a:xfrm rot="10800000" flipH="1">
              <a:off x="3" y="40"/>
              <a:ext cx="6756168" cy="1327315"/>
              <a:chOff x="-2168138" y="330075"/>
              <a:chExt cx="8650663" cy="1699506"/>
            </a:xfrm>
          </p:grpSpPr>
          <p:sp>
            <p:nvSpPr>
              <p:cNvPr id="65" name="Google Shape;65;p5"/>
              <p:cNvSpPr/>
              <p:nvPr/>
            </p:nvSpPr>
            <p:spPr>
              <a:xfrm>
                <a:off x="-2168138" y="330081"/>
                <a:ext cx="69582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sz="1050">
                  <a:latin typeface="Arvo"/>
                  <a:ea typeface="Arvo"/>
                  <a:cs typeface="Arvo"/>
                  <a:sym typeface="Arvo"/>
                </a:endParaRPr>
              </a:p>
            </p:txBody>
          </p:sp>
          <p:sp>
            <p:nvSpPr>
              <p:cNvPr id="66" name="Google Shape;66;p5"/>
              <p:cNvSpPr/>
              <p:nvPr/>
            </p:nvSpPr>
            <p:spPr>
              <a:xfrm>
                <a:off x="4783025"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sz="1050">
                  <a:latin typeface="Arvo"/>
                  <a:ea typeface="Arvo"/>
                  <a:cs typeface="Arvo"/>
                  <a:sym typeface="Arvo"/>
                </a:endParaRPr>
              </a:p>
            </p:txBody>
          </p:sp>
        </p:grpSp>
        <p:grpSp>
          <p:nvGrpSpPr>
            <p:cNvPr id="67" name="Google Shape;67;p5"/>
            <p:cNvGrpSpPr/>
            <p:nvPr/>
          </p:nvGrpSpPr>
          <p:grpSpPr>
            <a:xfrm rot="10800000" flipH="1">
              <a:off x="-4" y="381007"/>
              <a:ext cx="7072430" cy="771744"/>
              <a:chOff x="-9092084" y="330075"/>
              <a:chExt cx="15574609" cy="1699501"/>
            </a:xfrm>
          </p:grpSpPr>
          <p:sp>
            <p:nvSpPr>
              <p:cNvPr id="68" name="Google Shape;68;p5"/>
              <p:cNvSpPr/>
              <p:nvPr/>
            </p:nvSpPr>
            <p:spPr>
              <a:xfrm>
                <a:off x="-9092084" y="330076"/>
                <a:ext cx="13882200" cy="1699500"/>
              </a:xfrm>
              <a:prstGeom prst="rect">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sz="1050">
                  <a:latin typeface="Arvo"/>
                  <a:ea typeface="Arvo"/>
                  <a:cs typeface="Arvo"/>
                  <a:sym typeface="Arvo"/>
                </a:endParaRPr>
              </a:p>
            </p:txBody>
          </p:sp>
          <p:sp>
            <p:nvSpPr>
              <p:cNvPr id="69" name="Google Shape;69;p5"/>
              <p:cNvSpPr/>
              <p:nvPr/>
            </p:nvSpPr>
            <p:spPr>
              <a:xfrm>
                <a:off x="4783025" y="330075"/>
                <a:ext cx="1699500" cy="1699500"/>
              </a:xfrm>
              <a:prstGeom prst="rtTriangle">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sz="1050">
                  <a:latin typeface="Arvo"/>
                  <a:ea typeface="Arvo"/>
                  <a:cs typeface="Arvo"/>
                  <a:sym typeface="Arvo"/>
                </a:endParaRPr>
              </a:p>
            </p:txBody>
          </p:sp>
        </p:grpSp>
      </p:grpSp>
      <p:grpSp>
        <p:nvGrpSpPr>
          <p:cNvPr id="70" name="Google Shape;70;p5"/>
          <p:cNvGrpSpPr/>
          <p:nvPr/>
        </p:nvGrpSpPr>
        <p:grpSpPr>
          <a:xfrm>
            <a:off x="5210131" y="4472724"/>
            <a:ext cx="1652123" cy="670795"/>
            <a:chOff x="5575242" y="4472723"/>
            <a:chExt cx="2202830" cy="670795"/>
          </a:xfrm>
        </p:grpSpPr>
        <p:sp>
          <p:nvSpPr>
            <p:cNvPr id="71" name="Google Shape;71;p5"/>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050"/>
            </a:p>
          </p:txBody>
        </p:sp>
        <p:grpSp>
          <p:nvGrpSpPr>
            <p:cNvPr id="72" name="Google Shape;72;p5"/>
            <p:cNvGrpSpPr/>
            <p:nvPr/>
          </p:nvGrpSpPr>
          <p:grpSpPr>
            <a:xfrm flipH="1">
              <a:off x="5734850" y="4472723"/>
              <a:ext cx="2040837" cy="670795"/>
              <a:chOff x="1297954" y="330075"/>
              <a:chExt cx="5169293" cy="1699506"/>
            </a:xfrm>
          </p:grpSpPr>
          <p:sp>
            <p:nvSpPr>
              <p:cNvPr id="73" name="Google Shape;73;p5"/>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sz="1050"/>
              </a:p>
            </p:txBody>
          </p:sp>
          <p:sp>
            <p:nvSpPr>
              <p:cNvPr id="74" name="Google Shape;74;p5"/>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050"/>
              </a:p>
            </p:txBody>
          </p:sp>
        </p:grpSp>
        <p:grpSp>
          <p:nvGrpSpPr>
            <p:cNvPr id="75" name="Google Shape;75;p5"/>
            <p:cNvGrpSpPr/>
            <p:nvPr/>
          </p:nvGrpSpPr>
          <p:grpSpPr>
            <a:xfrm flipH="1">
              <a:off x="5578209" y="4646738"/>
              <a:ext cx="2199863" cy="304563"/>
              <a:chOff x="-5827153" y="330075"/>
              <a:chExt cx="12276019" cy="1699569"/>
            </a:xfrm>
          </p:grpSpPr>
          <p:sp>
            <p:nvSpPr>
              <p:cNvPr id="76" name="Google Shape;76;p5"/>
              <p:cNvSpPr/>
              <p:nvPr/>
            </p:nvSpPr>
            <p:spPr>
              <a:xfrm>
                <a:off x="-5827153" y="330144"/>
                <a:ext cx="106122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sz="1050"/>
              </a:p>
            </p:txBody>
          </p:sp>
          <p:sp>
            <p:nvSpPr>
              <p:cNvPr id="77" name="Google Shape;77;p5"/>
              <p:cNvSpPr/>
              <p:nvPr/>
            </p:nvSpPr>
            <p:spPr>
              <a:xfrm>
                <a:off x="4749366"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sz="1050"/>
              </a:p>
            </p:txBody>
          </p:sp>
        </p:grpSp>
      </p:grpSp>
      <p:sp>
        <p:nvSpPr>
          <p:cNvPr id="78" name="Google Shape;78;p5"/>
          <p:cNvSpPr txBox="1">
            <a:spLocks noGrp="1"/>
          </p:cNvSpPr>
          <p:nvPr>
            <p:ph type="title"/>
          </p:nvPr>
        </p:nvSpPr>
        <p:spPr>
          <a:xfrm>
            <a:off x="610706" y="392575"/>
            <a:ext cx="4119300" cy="766200"/>
          </a:xfrm>
          <a:prstGeom prst="rect">
            <a:avLst/>
          </a:prstGeom>
        </p:spPr>
        <p:txBody>
          <a:bodyPr spcFirstLastPara="1" wrap="square" lIns="91425" tIns="91425" rIns="91425" bIns="91425" anchor="ctr" anchorCtr="0"/>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79" name="Google Shape;79;p5"/>
          <p:cNvSpPr txBox="1">
            <a:spLocks noGrp="1"/>
          </p:cNvSpPr>
          <p:nvPr>
            <p:ph type="body" idx="1"/>
          </p:nvPr>
        </p:nvSpPr>
        <p:spPr>
          <a:xfrm>
            <a:off x="610706" y="1327350"/>
            <a:ext cx="4599450" cy="3145500"/>
          </a:xfrm>
          <a:prstGeom prst="rect">
            <a:avLst/>
          </a:prstGeom>
        </p:spPr>
        <p:txBody>
          <a:bodyPr spcFirstLastPara="1" wrap="square" lIns="91425" tIns="91425" rIns="91425" bIns="91425" anchor="ctr" anchorCtr="0"/>
          <a:lstStyle>
            <a:lvl1pPr marL="342900" lvl="0" indent="-285750">
              <a:spcBef>
                <a:spcPts val="450"/>
              </a:spcBef>
              <a:spcAft>
                <a:spcPts val="0"/>
              </a:spcAft>
              <a:buSzPts val="2400"/>
              <a:buChar char="▰"/>
              <a:defRPr/>
            </a:lvl1pPr>
            <a:lvl2pPr marL="685800" lvl="1" indent="-285750">
              <a:spcBef>
                <a:spcPts val="750"/>
              </a:spcBef>
              <a:spcAft>
                <a:spcPts val="0"/>
              </a:spcAft>
              <a:buSzPts val="2400"/>
              <a:buChar char="▻"/>
              <a:defRPr/>
            </a:lvl2pPr>
            <a:lvl3pPr marL="1028700" lvl="2" indent="-285750">
              <a:spcBef>
                <a:spcPts val="750"/>
              </a:spcBef>
              <a:spcAft>
                <a:spcPts val="0"/>
              </a:spcAft>
              <a:buSzPts val="2400"/>
              <a:buChar char="▻"/>
              <a:defRPr/>
            </a:lvl3pPr>
            <a:lvl4pPr marL="1371600" lvl="3" indent="-285750">
              <a:spcBef>
                <a:spcPts val="750"/>
              </a:spcBef>
              <a:spcAft>
                <a:spcPts val="0"/>
              </a:spcAft>
              <a:buSzPts val="2400"/>
              <a:buChar char="▻"/>
              <a:defRPr/>
            </a:lvl4pPr>
            <a:lvl5pPr marL="1714500" lvl="4" indent="-285750">
              <a:spcBef>
                <a:spcPts val="750"/>
              </a:spcBef>
              <a:spcAft>
                <a:spcPts val="0"/>
              </a:spcAft>
              <a:buSzPts val="2400"/>
              <a:buChar char="▻"/>
              <a:defRPr/>
            </a:lvl5pPr>
            <a:lvl6pPr marL="2057400" lvl="5" indent="-285750">
              <a:spcBef>
                <a:spcPts val="750"/>
              </a:spcBef>
              <a:spcAft>
                <a:spcPts val="0"/>
              </a:spcAft>
              <a:buSzPts val="2400"/>
              <a:buChar char="▻"/>
              <a:defRPr/>
            </a:lvl6pPr>
            <a:lvl7pPr marL="2400300" lvl="6" indent="-285750">
              <a:spcBef>
                <a:spcPts val="750"/>
              </a:spcBef>
              <a:spcAft>
                <a:spcPts val="0"/>
              </a:spcAft>
              <a:buSzPts val="2400"/>
              <a:buChar char="▻"/>
              <a:defRPr/>
            </a:lvl7pPr>
            <a:lvl8pPr marL="2743200" lvl="7" indent="-285750">
              <a:spcBef>
                <a:spcPts val="750"/>
              </a:spcBef>
              <a:spcAft>
                <a:spcPts val="0"/>
              </a:spcAft>
              <a:buSzPts val="2400"/>
              <a:buChar char="▻"/>
              <a:defRPr/>
            </a:lvl8pPr>
            <a:lvl9pPr marL="3086100" lvl="8" indent="-285750">
              <a:spcBef>
                <a:spcPts val="750"/>
              </a:spcBef>
              <a:spcAft>
                <a:spcPts val="750"/>
              </a:spcAft>
              <a:buSzPts val="2400"/>
              <a:buChar char="▻"/>
              <a:defRPr/>
            </a:lvl9pPr>
          </a:lstStyle>
          <a:p>
            <a:endParaRPr/>
          </a:p>
        </p:txBody>
      </p:sp>
      <p:sp>
        <p:nvSpPr>
          <p:cNvPr id="80" name="Google Shape;80;p5"/>
          <p:cNvSpPr txBox="1">
            <a:spLocks noGrp="1"/>
          </p:cNvSpPr>
          <p:nvPr>
            <p:ph type="sldNum" idx="12"/>
          </p:nvPr>
        </p:nvSpPr>
        <p:spPr>
          <a:xfrm>
            <a:off x="5713500" y="4636500"/>
            <a:ext cx="1115550" cy="31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10706" y="392575"/>
            <a:ext cx="3943800" cy="766200"/>
          </a:xfrm>
          <a:prstGeom prst="rect">
            <a:avLst/>
          </a:prstGeom>
          <a:noFill/>
          <a:ln>
            <a:noFill/>
          </a:ln>
        </p:spPr>
        <p:txBody>
          <a:bodyPr spcFirstLastPara="1" wrap="square" lIns="91425" tIns="91425" rIns="91425" bIns="91425" anchor="ctr" anchorCtr="0"/>
          <a:lstStyle>
            <a:lvl1pPr lvl="0">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1pPr>
            <a:lvl2pPr lvl="1">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2pPr>
            <a:lvl3pPr lvl="2">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3pPr>
            <a:lvl4pPr lvl="3">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4pPr>
            <a:lvl5pPr lvl="4">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5pPr>
            <a:lvl6pPr lvl="5">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6pPr>
            <a:lvl7pPr lvl="6">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7pPr>
            <a:lvl8pPr lvl="7">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8pPr>
            <a:lvl9pPr lvl="8">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9pPr>
          </a:lstStyle>
          <a:p>
            <a:endParaRPr/>
          </a:p>
        </p:txBody>
      </p:sp>
      <p:sp>
        <p:nvSpPr>
          <p:cNvPr id="7" name="Google Shape;7;p1"/>
          <p:cNvSpPr txBox="1">
            <a:spLocks noGrp="1"/>
          </p:cNvSpPr>
          <p:nvPr>
            <p:ph type="body" idx="1"/>
          </p:nvPr>
        </p:nvSpPr>
        <p:spPr>
          <a:xfrm>
            <a:off x="610706" y="1327350"/>
            <a:ext cx="4599450" cy="3145500"/>
          </a:xfrm>
          <a:prstGeom prst="rect">
            <a:avLst/>
          </a:prstGeom>
          <a:noFill/>
          <a:ln>
            <a:noFill/>
          </a:ln>
        </p:spPr>
        <p:txBody>
          <a:bodyPr spcFirstLastPara="1" wrap="square" lIns="91425" tIns="91425" rIns="91425" bIns="91425" anchor="ctr" anchorCtr="0"/>
          <a:lstStyle>
            <a:lvl1pPr marL="457200" lvl="0" indent="-381000">
              <a:spcBef>
                <a:spcPts val="6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1pPr>
            <a:lvl2pPr marL="914400" lvl="1"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2pPr>
            <a:lvl3pPr marL="1371600" lvl="2"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3pPr>
            <a:lvl4pPr marL="1828800" lvl="3"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4pPr>
            <a:lvl5pPr marL="2286000" lvl="4"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5pPr>
            <a:lvl6pPr marL="2743200" lvl="5"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6pPr>
            <a:lvl7pPr marL="3200400" lvl="6"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7pPr>
            <a:lvl8pPr marL="3657600" lvl="7"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8pPr>
            <a:lvl9pPr marL="4114800" lvl="8" indent="-381000">
              <a:spcBef>
                <a:spcPts val="1000"/>
              </a:spcBef>
              <a:spcAft>
                <a:spcPts val="100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9pPr>
          </a:lstStyle>
          <a:p>
            <a:endParaRPr/>
          </a:p>
        </p:txBody>
      </p:sp>
      <p:sp>
        <p:nvSpPr>
          <p:cNvPr id="8" name="Google Shape;8;p1"/>
          <p:cNvSpPr txBox="1">
            <a:spLocks noGrp="1"/>
          </p:cNvSpPr>
          <p:nvPr>
            <p:ph type="sldNum" idx="12"/>
          </p:nvPr>
        </p:nvSpPr>
        <p:spPr>
          <a:xfrm>
            <a:off x="5713500" y="4636500"/>
            <a:ext cx="1115550" cy="315600"/>
          </a:xfrm>
          <a:prstGeom prst="rect">
            <a:avLst/>
          </a:prstGeom>
          <a:noFill/>
          <a:ln>
            <a:noFill/>
          </a:ln>
        </p:spPr>
        <p:txBody>
          <a:bodyPr spcFirstLastPara="1" wrap="square" lIns="91425" tIns="91425" rIns="91425" bIns="91425" anchor="ctr" anchorCtr="0">
            <a:noAutofit/>
          </a:bodyPr>
          <a:lstStyle>
            <a:lvl1pPr lvl="0" algn="r">
              <a:buNone/>
              <a:defRPr sz="900" b="1">
                <a:solidFill>
                  <a:srgbClr val="FFFFFF"/>
                </a:solidFill>
                <a:latin typeface="Roboto Condensed"/>
                <a:ea typeface="Roboto Condensed"/>
                <a:cs typeface="Roboto Condensed"/>
                <a:sym typeface="Roboto Condensed"/>
              </a:defRPr>
            </a:lvl1pPr>
            <a:lvl2pPr lvl="1" algn="r">
              <a:buNone/>
              <a:defRPr sz="900" b="1">
                <a:solidFill>
                  <a:srgbClr val="FFFFFF"/>
                </a:solidFill>
                <a:latin typeface="Roboto Condensed"/>
                <a:ea typeface="Roboto Condensed"/>
                <a:cs typeface="Roboto Condensed"/>
                <a:sym typeface="Roboto Condensed"/>
              </a:defRPr>
            </a:lvl2pPr>
            <a:lvl3pPr lvl="2" algn="r">
              <a:buNone/>
              <a:defRPr sz="900" b="1">
                <a:solidFill>
                  <a:srgbClr val="FFFFFF"/>
                </a:solidFill>
                <a:latin typeface="Roboto Condensed"/>
                <a:ea typeface="Roboto Condensed"/>
                <a:cs typeface="Roboto Condensed"/>
                <a:sym typeface="Roboto Condensed"/>
              </a:defRPr>
            </a:lvl3pPr>
            <a:lvl4pPr lvl="3" algn="r">
              <a:buNone/>
              <a:defRPr sz="900" b="1">
                <a:solidFill>
                  <a:srgbClr val="FFFFFF"/>
                </a:solidFill>
                <a:latin typeface="Roboto Condensed"/>
                <a:ea typeface="Roboto Condensed"/>
                <a:cs typeface="Roboto Condensed"/>
                <a:sym typeface="Roboto Condensed"/>
              </a:defRPr>
            </a:lvl4pPr>
            <a:lvl5pPr lvl="4" algn="r">
              <a:buNone/>
              <a:defRPr sz="900" b="1">
                <a:solidFill>
                  <a:srgbClr val="FFFFFF"/>
                </a:solidFill>
                <a:latin typeface="Roboto Condensed"/>
                <a:ea typeface="Roboto Condensed"/>
                <a:cs typeface="Roboto Condensed"/>
                <a:sym typeface="Roboto Condensed"/>
              </a:defRPr>
            </a:lvl5pPr>
            <a:lvl6pPr lvl="5" algn="r">
              <a:buNone/>
              <a:defRPr sz="900" b="1">
                <a:solidFill>
                  <a:srgbClr val="FFFFFF"/>
                </a:solidFill>
                <a:latin typeface="Roboto Condensed"/>
                <a:ea typeface="Roboto Condensed"/>
                <a:cs typeface="Roboto Condensed"/>
                <a:sym typeface="Roboto Condensed"/>
              </a:defRPr>
            </a:lvl6pPr>
            <a:lvl7pPr lvl="6" algn="r">
              <a:buNone/>
              <a:defRPr sz="900" b="1">
                <a:solidFill>
                  <a:srgbClr val="FFFFFF"/>
                </a:solidFill>
                <a:latin typeface="Roboto Condensed"/>
                <a:ea typeface="Roboto Condensed"/>
                <a:cs typeface="Roboto Condensed"/>
                <a:sym typeface="Roboto Condensed"/>
              </a:defRPr>
            </a:lvl7pPr>
            <a:lvl8pPr lvl="7" algn="r">
              <a:buNone/>
              <a:defRPr sz="900" b="1">
                <a:solidFill>
                  <a:srgbClr val="FFFFFF"/>
                </a:solidFill>
                <a:latin typeface="Roboto Condensed"/>
                <a:ea typeface="Roboto Condensed"/>
                <a:cs typeface="Roboto Condensed"/>
                <a:sym typeface="Roboto Condensed"/>
              </a:defRPr>
            </a:lvl8pPr>
            <a:lvl9pPr lvl="8" algn="r">
              <a:buNone/>
              <a:defRPr sz="900" b="1">
                <a:solidFill>
                  <a:srgbClr val="FFFFFF"/>
                </a:solidFill>
                <a:latin typeface="Roboto Condensed"/>
                <a:ea typeface="Roboto Condensed"/>
                <a:cs typeface="Roboto Condensed"/>
                <a:sym typeface="Roboto Condensed"/>
              </a:defRPr>
            </a:lvl9pPr>
          </a:lstStyle>
          <a:p>
            <a:fld id="{00000000-1234-1234-1234-123412341234}" type="slidenum">
              <a:rPr lang="en" smtClean="0"/>
              <a:pPr/>
              <a:t>‹#›</a:t>
            </a:fld>
            <a:endParaRPr lang="en"/>
          </a:p>
        </p:txBody>
      </p:sp>
    </p:spTree>
  </p:cSld>
  <p:clrMap bg1="lt1" tx1="dk1" bg2="dk2" tx2="lt2" accent1="accent1" accent2="accent2" accent3="accent3" accent4="accent4" accent5="accent5" accent6="accent6" hlink="hlink" folHlink="folHlink"/>
  <p:sldLayoutIdLst>
    <p:sldLayoutId id="2147483651" r:id="rId1"/>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5"/>
        <p:cNvGrpSpPr/>
        <p:nvPr/>
      </p:nvGrpSpPr>
      <p:grpSpPr>
        <a:xfrm>
          <a:off x="0" y="0"/>
          <a:ext cx="0" cy="0"/>
          <a:chOff x="0" y="0"/>
          <a:chExt cx="0" cy="0"/>
        </a:xfrm>
      </p:grpSpPr>
      <p:grpSp>
        <p:nvGrpSpPr>
          <p:cNvPr id="239" name="Google Shape;239;p16"/>
          <p:cNvGrpSpPr/>
          <p:nvPr/>
        </p:nvGrpSpPr>
        <p:grpSpPr>
          <a:xfrm>
            <a:off x="112016" y="640635"/>
            <a:ext cx="277129" cy="277129"/>
            <a:chOff x="2594050" y="1631825"/>
            <a:chExt cx="439625" cy="439625"/>
          </a:xfrm>
        </p:grpSpPr>
        <p:sp>
          <p:nvSpPr>
            <p:cNvPr id="240" name="Google Shape;240;p16"/>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241" name="Google Shape;241;p16"/>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242" name="Google Shape;242;p16"/>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243" name="Google Shape;243;p16"/>
            <p:cNvSpPr/>
            <p:nvPr/>
          </p:nvSpPr>
          <p:spPr>
            <a:xfrm>
              <a:off x="2801675" y="1740825"/>
              <a:ext cx="49950" cy="49950"/>
            </a:xfrm>
            <a:custGeom>
              <a:avLst/>
              <a:gdLst/>
              <a:ahLst/>
              <a:cxnLst/>
              <a:rect l="l" t="t" r="r" b="b"/>
              <a:pathLst>
                <a:path w="1998" h="1998" fill="none" extrusionOk="0">
                  <a:moveTo>
                    <a:pt x="1" y="1997"/>
                  </a:moveTo>
                  <a:lnTo>
                    <a:pt x="1998" y="0"/>
                  </a:lnTo>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endParaRPr sz="1050"/>
            </a:p>
          </p:txBody>
        </p:sp>
      </p:grpSp>
      <p:sp>
        <p:nvSpPr>
          <p:cNvPr id="237" name="Google Shape;237;p16"/>
          <p:cNvSpPr txBox="1">
            <a:spLocks noGrp="1"/>
          </p:cNvSpPr>
          <p:nvPr>
            <p:ph type="body" idx="1"/>
          </p:nvPr>
        </p:nvSpPr>
        <p:spPr>
          <a:xfrm>
            <a:off x="658135" y="1537714"/>
            <a:ext cx="5403998" cy="3209278"/>
          </a:xfrm>
          <a:prstGeom prst="rect">
            <a:avLst/>
          </a:prstGeom>
        </p:spPr>
        <p:txBody>
          <a:bodyPr spcFirstLastPara="1" wrap="square" lIns="68569" tIns="68569" rIns="68569" bIns="68569" anchor="t" anchorCtr="0">
            <a:noAutofit/>
          </a:bodyPr>
          <a:lstStyle/>
          <a:p>
            <a:pPr marL="57150" indent="0">
              <a:lnSpc>
                <a:spcPct val="110000"/>
              </a:lnSpc>
              <a:spcBef>
                <a:spcPts val="1200"/>
              </a:spcBef>
              <a:buSzPct val="100000"/>
              <a:buNone/>
              <a:defRPr/>
            </a:pPr>
            <a:r>
              <a:rPr lang="en-US" altLang="zh-TW" sz="1800" b="1" dirty="0">
                <a:latin typeface="Abadi" panose="020B0604020202020204" pitchFamily="34" charset="0"/>
                <a:ea typeface="Microsoft JhengHei" panose="020B0604030504040204" pitchFamily="34" charset="-120"/>
              </a:rPr>
              <a:t>“</a:t>
            </a:r>
            <a:r>
              <a:rPr lang="zh-TW" altLang="en-US" sz="1800" b="1" dirty="0">
                <a:latin typeface="Abadi" panose="020B0604020202020204" pitchFamily="34" charset="0"/>
                <a:ea typeface="Microsoft JhengHei" panose="020B0604030504040204" pitchFamily="34" charset="-120"/>
              </a:rPr>
              <a:t>知識是叫人自高自大，惟有愛心能造就人。</a:t>
            </a:r>
            <a:r>
              <a:rPr lang="en-US" altLang="zh-TW" sz="1800" b="1" dirty="0">
                <a:latin typeface="Abadi" panose="020B0604020202020204" pitchFamily="34" charset="0"/>
                <a:ea typeface="Microsoft JhengHei" panose="020B0604030504040204" pitchFamily="34" charset="-120"/>
              </a:rPr>
              <a:t>Knowledge puffs up while love builds up.”《</a:t>
            </a:r>
            <a:r>
              <a:rPr lang="zh-TW" altLang="en-US" sz="1800" b="1" dirty="0">
                <a:latin typeface="Abadi" panose="020B0604020202020204" pitchFamily="34" charset="0"/>
                <a:ea typeface="Microsoft JhengHei" panose="020B0604030504040204" pitchFamily="34" charset="-120"/>
              </a:rPr>
              <a:t>林前</a:t>
            </a:r>
            <a:r>
              <a:rPr lang="en-US" altLang="zh-TW" sz="1800" b="1" dirty="0">
                <a:latin typeface="Abadi" panose="020B0604020202020204" pitchFamily="34" charset="0"/>
                <a:ea typeface="Microsoft JhengHei" panose="020B0604030504040204" pitchFamily="34" charset="-120"/>
              </a:rPr>
              <a:t>1Cor. 8:1》</a:t>
            </a:r>
          </a:p>
          <a:p>
            <a:pPr marL="57150" indent="0">
              <a:lnSpc>
                <a:spcPct val="110000"/>
              </a:lnSpc>
              <a:spcBef>
                <a:spcPts val="1200"/>
              </a:spcBef>
              <a:buSzPct val="100000"/>
              <a:buNone/>
              <a:defRPr/>
            </a:pPr>
            <a:endParaRPr lang="en-US" altLang="zh-TW" sz="800" b="1" dirty="0">
              <a:latin typeface="Abadi" panose="020B0604020202020204" pitchFamily="34" charset="0"/>
              <a:ea typeface="Microsoft JhengHei" panose="020B0604030504040204" pitchFamily="34" charset="-120"/>
            </a:endParaRPr>
          </a:p>
          <a:p>
            <a:pPr marL="57150" indent="0">
              <a:lnSpc>
                <a:spcPct val="110000"/>
              </a:lnSpc>
              <a:spcBef>
                <a:spcPts val="1200"/>
              </a:spcBef>
              <a:buSzPct val="100000"/>
              <a:buNone/>
              <a:defRPr/>
            </a:pPr>
            <a:r>
              <a:rPr lang="en-US" altLang="zh-TW" sz="1800" b="1" dirty="0">
                <a:latin typeface="Abadi" panose="020B0604020202020204" pitchFamily="34" charset="0"/>
                <a:ea typeface="Microsoft JhengHei" panose="020B0604030504040204" pitchFamily="34" charset="-120"/>
              </a:rPr>
              <a:t>“</a:t>
            </a:r>
            <a:r>
              <a:rPr lang="zh-TW" altLang="en-US" sz="1800" b="1" dirty="0">
                <a:latin typeface="Abadi" panose="020B0604020202020204" pitchFamily="34" charset="0"/>
                <a:ea typeface="Microsoft JhengHei" panose="020B0604030504040204" pitchFamily="34" charset="-120"/>
              </a:rPr>
              <a:t>我可以證明，他們向神有熱心，但不是按著真知識；因為不知道神的義，想要立自己的義，就不服神的義了。</a:t>
            </a:r>
            <a:r>
              <a:rPr lang="en-US" altLang="zh-TW" sz="1800" b="1" dirty="0">
                <a:latin typeface="Abadi" panose="020B0604020202020204" pitchFamily="34" charset="0"/>
                <a:ea typeface="Microsoft JhengHei" panose="020B0604030504040204" pitchFamily="34" charset="-120"/>
              </a:rPr>
              <a:t>For I can testify about them that they are zealous for God, but their zeal is not based on knowledge.”《</a:t>
            </a:r>
            <a:r>
              <a:rPr lang="zh-TW" altLang="en-US" sz="1800" b="1" dirty="0">
                <a:latin typeface="Abadi" panose="020B0604020202020204" pitchFamily="34" charset="0"/>
                <a:ea typeface="Microsoft JhengHei" panose="020B0604030504040204" pitchFamily="34" charset="-120"/>
              </a:rPr>
              <a:t>羅</a:t>
            </a:r>
            <a:r>
              <a:rPr lang="en-US" altLang="zh-TW" sz="1800" b="1" dirty="0">
                <a:latin typeface="Abadi" panose="020B0604020202020204" pitchFamily="34" charset="0"/>
                <a:ea typeface="Microsoft JhengHei" panose="020B0604030504040204" pitchFamily="34" charset="-120"/>
              </a:rPr>
              <a:t>Rom. 10:2》</a:t>
            </a:r>
          </a:p>
          <a:p>
            <a:pPr>
              <a:lnSpc>
                <a:spcPct val="110000"/>
              </a:lnSpc>
              <a:spcBef>
                <a:spcPts val="1200"/>
              </a:spcBef>
              <a:buSzPct val="100000"/>
              <a:defRPr/>
            </a:pPr>
            <a:endParaRPr lang="zh-TW" altLang="en-US" sz="1800" dirty="0">
              <a:latin typeface="Microsoft JhengHei" panose="020B0604030504040204" pitchFamily="34" charset="-120"/>
              <a:ea typeface="Microsoft JhengHei" panose="020B0604030504040204" pitchFamily="34" charset="-120"/>
            </a:endParaRPr>
          </a:p>
        </p:txBody>
      </p:sp>
      <p:pic>
        <p:nvPicPr>
          <p:cNvPr id="3" name="Picture 2" descr="A picture containing drawing&#10;&#10;Description automatically generated">
            <a:extLst>
              <a:ext uri="{FF2B5EF4-FFF2-40B4-BE49-F238E27FC236}">
                <a16:creationId xmlns:a16="http://schemas.microsoft.com/office/drawing/2014/main" id="{E7BD7537-7A49-4ECF-A1B7-43C1E538E9C8}"/>
              </a:ext>
            </a:extLst>
          </p:cNvPr>
          <p:cNvPicPr>
            <a:picLocks noChangeAspect="1"/>
          </p:cNvPicPr>
          <p:nvPr/>
        </p:nvPicPr>
        <p:blipFill>
          <a:blip r:embed="rId3"/>
          <a:stretch>
            <a:fillRect/>
          </a:stretch>
        </p:blipFill>
        <p:spPr>
          <a:xfrm>
            <a:off x="338676" y="493776"/>
            <a:ext cx="4883319" cy="652329"/>
          </a:xfrm>
          <a:prstGeom prst="rect">
            <a:avLst/>
          </a:prstGeom>
        </p:spPr>
      </p:pic>
      <p:pic>
        <p:nvPicPr>
          <p:cNvPr id="6" name="Picture 5" descr="A picture containing drawing&#10;&#10;Description automatically generated">
            <a:extLst>
              <a:ext uri="{FF2B5EF4-FFF2-40B4-BE49-F238E27FC236}">
                <a16:creationId xmlns:a16="http://schemas.microsoft.com/office/drawing/2014/main" id="{8D27AF15-3AB1-4EF3-BCAC-5D58EF646CF6}"/>
              </a:ext>
            </a:extLst>
          </p:cNvPr>
          <p:cNvPicPr>
            <a:picLocks noChangeAspect="1"/>
          </p:cNvPicPr>
          <p:nvPr/>
        </p:nvPicPr>
        <p:blipFill>
          <a:blip r:embed="rId4"/>
          <a:stretch>
            <a:fillRect/>
          </a:stretch>
        </p:blipFill>
        <p:spPr>
          <a:xfrm>
            <a:off x="242898" y="-55252"/>
            <a:ext cx="4200508" cy="573074"/>
          </a:xfrm>
          <a:prstGeom prst="rect">
            <a:avLst/>
          </a:prstGeom>
        </p:spPr>
      </p:pic>
    </p:spTree>
    <p:extLst>
      <p:ext uri="{BB962C8B-B14F-4D97-AF65-F5344CB8AC3E}">
        <p14:creationId xmlns:p14="http://schemas.microsoft.com/office/powerpoint/2010/main" val="2316625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37">
                                            <p:txEl>
                                              <p:pRg st="0" end="0"/>
                                            </p:txEl>
                                          </p:spTgt>
                                        </p:tgtEl>
                                        <p:attrNameLst>
                                          <p:attrName>style.visibility</p:attrName>
                                        </p:attrNameLst>
                                      </p:cBhvr>
                                      <p:to>
                                        <p:strVal val="visible"/>
                                      </p:to>
                                    </p:set>
                                    <p:animEffect transition="in" filter="dissolve">
                                      <p:cBhvr>
                                        <p:cTn id="7" dur="500"/>
                                        <p:tgtEl>
                                          <p:spTgt spid="2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37">
                                            <p:txEl>
                                              <p:pRg st="2" end="2"/>
                                            </p:txEl>
                                          </p:spTgt>
                                        </p:tgtEl>
                                        <p:attrNameLst>
                                          <p:attrName>style.visibility</p:attrName>
                                        </p:attrNameLst>
                                      </p:cBhvr>
                                      <p:to>
                                        <p:strVal val="visible"/>
                                      </p:to>
                                    </p:set>
                                    <p:animEffect transition="in" filter="dissolve">
                                      <p:cBhvr>
                                        <p:cTn id="12" dur="500"/>
                                        <p:tgtEl>
                                          <p:spTgt spid="23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grpSp>
        <p:nvGrpSpPr>
          <p:cNvPr id="239" name="Google Shape;239;p16"/>
          <p:cNvGrpSpPr/>
          <p:nvPr/>
        </p:nvGrpSpPr>
        <p:grpSpPr>
          <a:xfrm>
            <a:off x="112016" y="640635"/>
            <a:ext cx="277129" cy="277129"/>
            <a:chOff x="2594050" y="1631825"/>
            <a:chExt cx="439625" cy="439625"/>
          </a:xfrm>
        </p:grpSpPr>
        <p:sp>
          <p:nvSpPr>
            <p:cNvPr id="240" name="Google Shape;240;p16"/>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sp>
          <p:nvSpPr>
            <p:cNvPr id="241" name="Google Shape;241;p16"/>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sp>
          <p:nvSpPr>
            <p:cNvPr id="242" name="Google Shape;242;p16"/>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sp>
          <p:nvSpPr>
            <p:cNvPr id="243" name="Google Shape;243;p16"/>
            <p:cNvSpPr/>
            <p:nvPr/>
          </p:nvSpPr>
          <p:spPr>
            <a:xfrm>
              <a:off x="2801675" y="1740825"/>
              <a:ext cx="49950" cy="49950"/>
            </a:xfrm>
            <a:custGeom>
              <a:avLst/>
              <a:gdLst/>
              <a:ahLst/>
              <a:cxnLst/>
              <a:rect l="l" t="t" r="r" b="b"/>
              <a:pathLst>
                <a:path w="1998" h="1998" fill="none" extrusionOk="0">
                  <a:moveTo>
                    <a:pt x="1" y="1997"/>
                  </a:moveTo>
                  <a:lnTo>
                    <a:pt x="1998" y="0"/>
                  </a:lnTo>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grpSp>
      <p:sp>
        <p:nvSpPr>
          <p:cNvPr id="237" name="Google Shape;237;p16"/>
          <p:cNvSpPr txBox="1">
            <a:spLocks noGrp="1"/>
          </p:cNvSpPr>
          <p:nvPr>
            <p:ph type="body" idx="1"/>
          </p:nvPr>
        </p:nvSpPr>
        <p:spPr>
          <a:xfrm>
            <a:off x="230637" y="1358454"/>
            <a:ext cx="6299985" cy="3785045"/>
          </a:xfrm>
          <a:prstGeom prst="rect">
            <a:avLst/>
          </a:prstGeom>
          <a:noFill/>
        </p:spPr>
        <p:txBody>
          <a:bodyPr spcFirstLastPara="1" wrap="square" lIns="68569" tIns="68569" rIns="68569" bIns="68569" anchor="t" anchorCtr="0">
            <a:noAutofit/>
          </a:bodyPr>
          <a:lstStyle/>
          <a:p>
            <a:pPr marL="57150" indent="0">
              <a:lnSpc>
                <a:spcPct val="125000"/>
              </a:lnSpc>
              <a:spcBef>
                <a:spcPts val="600"/>
              </a:spcBef>
              <a:buSzPct val="100000"/>
              <a:buNone/>
              <a:defRPr/>
            </a:pPr>
            <a:r>
              <a:rPr lang="en-US" altLang="zh-TW" sz="1500" b="1" dirty="0">
                <a:solidFill>
                  <a:schemeClr val="tx1"/>
                </a:solidFill>
                <a:latin typeface="Abadi" panose="020B0604020202020204" pitchFamily="34" charset="0"/>
                <a:ea typeface="Microsoft JhengHei" panose="020B0604030504040204" pitchFamily="34" charset="-120"/>
              </a:rPr>
              <a:t>11</a:t>
            </a:r>
            <a:r>
              <a:rPr lang="zh-TW" altLang="en-US" sz="1500" b="1" dirty="0">
                <a:solidFill>
                  <a:schemeClr val="tx1"/>
                </a:solidFill>
                <a:latin typeface="Abadi" panose="020B0604020202020204" pitchFamily="34" charset="0"/>
                <a:ea typeface="Microsoft JhengHei" panose="020B0604030504040204" pitchFamily="34" charset="-120"/>
              </a:rPr>
              <a:t>論到麥基洗德，我們有好些話，並且難以解明，因為你們聽不進去。</a:t>
            </a:r>
            <a:r>
              <a:rPr lang="en-US" altLang="zh-TW" sz="1500" b="1" dirty="0">
                <a:solidFill>
                  <a:schemeClr val="tx1"/>
                </a:solidFill>
                <a:latin typeface="Abadi" panose="020B0604020202020204" pitchFamily="34" charset="0"/>
                <a:ea typeface="Microsoft JhengHei" panose="020B0604030504040204" pitchFamily="34" charset="-120"/>
              </a:rPr>
              <a:t>12</a:t>
            </a:r>
            <a:r>
              <a:rPr lang="zh-TW" altLang="en-US" sz="1500" b="1" dirty="0">
                <a:solidFill>
                  <a:schemeClr val="tx1"/>
                </a:solidFill>
                <a:latin typeface="Abadi" panose="020B0604020202020204" pitchFamily="34" charset="0"/>
                <a:ea typeface="Microsoft JhengHei" panose="020B0604030504040204" pitchFamily="34" charset="-120"/>
              </a:rPr>
              <a:t>看你們學習的工夫，本該作師傅，誰知還得有人將神聖言小學的開端另教導你們，並且成了那必須吃奶、不能吃乾糧的人。</a:t>
            </a:r>
            <a:r>
              <a:rPr lang="en-US" altLang="zh-TW" sz="1500" b="1" dirty="0">
                <a:solidFill>
                  <a:schemeClr val="tx1"/>
                </a:solidFill>
                <a:latin typeface="Abadi" panose="020B0604020202020204" pitchFamily="34" charset="0"/>
                <a:ea typeface="Microsoft JhengHei" panose="020B0604030504040204" pitchFamily="34" charset="-120"/>
              </a:rPr>
              <a:t>13</a:t>
            </a:r>
            <a:r>
              <a:rPr lang="zh-TW" altLang="en-US" sz="1500" b="1" dirty="0">
                <a:solidFill>
                  <a:schemeClr val="tx1"/>
                </a:solidFill>
                <a:latin typeface="Abadi" panose="020B0604020202020204" pitchFamily="34" charset="0"/>
                <a:ea typeface="Microsoft JhengHei" panose="020B0604030504040204" pitchFamily="34" charset="-120"/>
              </a:rPr>
              <a:t>凡只能吃奶的都不熟練仁義的道理，因為他是嬰孩；</a:t>
            </a:r>
            <a:r>
              <a:rPr lang="en-US" altLang="zh-TW" sz="1500" b="1" dirty="0">
                <a:solidFill>
                  <a:schemeClr val="tx1"/>
                </a:solidFill>
                <a:latin typeface="Abadi" panose="020B0604020202020204" pitchFamily="34" charset="0"/>
                <a:ea typeface="Microsoft JhengHei" panose="020B0604030504040204" pitchFamily="34" charset="-120"/>
              </a:rPr>
              <a:t>14</a:t>
            </a:r>
            <a:r>
              <a:rPr lang="zh-TW" altLang="en-US" sz="1500" b="1" dirty="0">
                <a:solidFill>
                  <a:schemeClr val="tx1"/>
                </a:solidFill>
                <a:latin typeface="Abadi" panose="020B0604020202020204" pitchFamily="34" charset="0"/>
                <a:ea typeface="Microsoft JhengHei" panose="020B0604030504040204" pitchFamily="34" charset="-120"/>
              </a:rPr>
              <a:t>惟獨長大成人的才能吃乾糧；他們的心竅習練得通達，就能</a:t>
            </a:r>
            <a:r>
              <a:rPr lang="zh-TW" altLang="en-US" sz="1500" b="1" dirty="0">
                <a:solidFill>
                  <a:schemeClr val="tx1"/>
                </a:solidFill>
                <a:highlight>
                  <a:srgbClr val="FFFF00"/>
                </a:highlight>
                <a:latin typeface="Abadi" panose="020B0604020202020204" pitchFamily="34" charset="0"/>
                <a:ea typeface="Microsoft JhengHei" panose="020B0604030504040204" pitchFamily="34" charset="-120"/>
              </a:rPr>
              <a:t>分辨</a:t>
            </a:r>
            <a:r>
              <a:rPr lang="zh-TW" altLang="en-US" sz="1500" b="1" dirty="0">
                <a:solidFill>
                  <a:schemeClr val="tx1"/>
                </a:solidFill>
                <a:latin typeface="Abadi" panose="020B0604020202020204" pitchFamily="34" charset="0"/>
                <a:ea typeface="Microsoft JhengHei" panose="020B0604030504040204" pitchFamily="34" charset="-120"/>
              </a:rPr>
              <a:t>好歹了。</a:t>
            </a:r>
            <a:endParaRPr lang="en-US" altLang="zh-TW" sz="1500" b="1" dirty="0">
              <a:solidFill>
                <a:schemeClr val="tx1"/>
              </a:solidFill>
              <a:latin typeface="Abadi" panose="020B0604020202020204" pitchFamily="34" charset="0"/>
              <a:ea typeface="Microsoft JhengHei" panose="020B0604030504040204" pitchFamily="34" charset="-120"/>
            </a:endParaRPr>
          </a:p>
          <a:p>
            <a:pPr marL="57150" indent="0">
              <a:lnSpc>
                <a:spcPct val="125000"/>
              </a:lnSpc>
              <a:spcBef>
                <a:spcPts val="600"/>
              </a:spcBef>
              <a:buSzPct val="100000"/>
              <a:buNone/>
              <a:defRPr/>
            </a:pPr>
            <a:r>
              <a:rPr lang="en-US" altLang="zh-TW" sz="1500" b="1" dirty="0">
                <a:solidFill>
                  <a:schemeClr val="tx1"/>
                </a:solidFill>
                <a:latin typeface="Abadi" panose="020B0604020202020204" pitchFamily="34" charset="0"/>
                <a:ea typeface="Microsoft JhengHei" panose="020B0604030504040204" pitchFamily="34" charset="-120"/>
              </a:rPr>
              <a:t>11 We have much to say about this, but it is hard to make it clear to you because you no longer try to understand. 12 In fact, though by this time you ought to be teachers, you need someone to teach you the elementary truths of God’s word all over again. You need milk, not solid food! 13 Anyone who lives on milk, being still an infant, is not acquainted with the teaching about righteousness. 14 But solid food is for the mature, who by constant use have trained themselves to </a:t>
            </a:r>
            <a:r>
              <a:rPr lang="en-US" altLang="zh-TW" sz="1500" b="1" dirty="0">
                <a:solidFill>
                  <a:schemeClr val="tx1"/>
                </a:solidFill>
                <a:highlight>
                  <a:srgbClr val="FFFF00"/>
                </a:highlight>
                <a:latin typeface="Abadi" panose="020B0604020202020204" pitchFamily="34" charset="0"/>
                <a:ea typeface="Microsoft JhengHei" panose="020B0604030504040204" pitchFamily="34" charset="-120"/>
              </a:rPr>
              <a:t>distinguish</a:t>
            </a:r>
            <a:r>
              <a:rPr lang="en-US" altLang="zh-TW" sz="1500" b="1" dirty="0">
                <a:solidFill>
                  <a:schemeClr val="tx1"/>
                </a:solidFill>
                <a:latin typeface="Abadi" panose="020B0604020202020204" pitchFamily="34" charset="0"/>
                <a:ea typeface="Microsoft JhengHei" panose="020B0604030504040204" pitchFamily="34" charset="-120"/>
              </a:rPr>
              <a:t> good from evil.</a:t>
            </a:r>
          </a:p>
          <a:p>
            <a:pPr>
              <a:lnSpc>
                <a:spcPct val="110000"/>
              </a:lnSpc>
              <a:spcBef>
                <a:spcPts val="1200"/>
              </a:spcBef>
              <a:buSzPct val="100000"/>
              <a:defRPr/>
            </a:pPr>
            <a:endParaRPr lang="zh-TW" altLang="en-US" sz="1800" dirty="0">
              <a:latin typeface="Microsoft JhengHei" panose="020B0604030504040204" pitchFamily="34" charset="-120"/>
              <a:ea typeface="Microsoft JhengHei" panose="020B0604030504040204" pitchFamily="34" charset="-120"/>
            </a:endParaRPr>
          </a:p>
        </p:txBody>
      </p:sp>
      <p:pic>
        <p:nvPicPr>
          <p:cNvPr id="9" name="Picture 8" descr="A picture containing drawing&#10;&#10;Description automatically generated">
            <a:extLst>
              <a:ext uri="{FF2B5EF4-FFF2-40B4-BE49-F238E27FC236}">
                <a16:creationId xmlns:a16="http://schemas.microsoft.com/office/drawing/2014/main" id="{CC955EBB-77FE-4C3A-BC40-9BBE26CC6E10}"/>
              </a:ext>
            </a:extLst>
          </p:cNvPr>
          <p:cNvPicPr>
            <a:picLocks noChangeAspect="1"/>
          </p:cNvPicPr>
          <p:nvPr/>
        </p:nvPicPr>
        <p:blipFill>
          <a:blip r:embed="rId3"/>
          <a:stretch>
            <a:fillRect/>
          </a:stretch>
        </p:blipFill>
        <p:spPr>
          <a:xfrm>
            <a:off x="338676" y="493776"/>
            <a:ext cx="4883319" cy="652329"/>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511BF1A2-9A4F-4E2F-9913-CA45F28ACAC6}"/>
              </a:ext>
            </a:extLst>
          </p:cNvPr>
          <p:cNvPicPr>
            <a:picLocks noChangeAspect="1"/>
          </p:cNvPicPr>
          <p:nvPr/>
        </p:nvPicPr>
        <p:blipFill>
          <a:blip r:embed="rId4"/>
          <a:stretch>
            <a:fillRect/>
          </a:stretch>
        </p:blipFill>
        <p:spPr>
          <a:xfrm>
            <a:off x="242898" y="-55252"/>
            <a:ext cx="4200508" cy="573074"/>
          </a:xfrm>
          <a:prstGeom prst="rect">
            <a:avLst/>
          </a:prstGeom>
        </p:spPr>
      </p:pic>
    </p:spTree>
    <p:extLst>
      <p:ext uri="{BB962C8B-B14F-4D97-AF65-F5344CB8AC3E}">
        <p14:creationId xmlns:p14="http://schemas.microsoft.com/office/powerpoint/2010/main" val="3217599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grpSp>
        <p:nvGrpSpPr>
          <p:cNvPr id="239" name="Google Shape;239;p16"/>
          <p:cNvGrpSpPr/>
          <p:nvPr/>
        </p:nvGrpSpPr>
        <p:grpSpPr>
          <a:xfrm>
            <a:off x="112016" y="640635"/>
            <a:ext cx="277129" cy="277129"/>
            <a:chOff x="2594050" y="1631825"/>
            <a:chExt cx="439625" cy="439625"/>
          </a:xfrm>
        </p:grpSpPr>
        <p:sp>
          <p:nvSpPr>
            <p:cNvPr id="240" name="Google Shape;240;p16"/>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241" name="Google Shape;241;p16"/>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242" name="Google Shape;242;p16"/>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243" name="Google Shape;243;p16"/>
            <p:cNvSpPr/>
            <p:nvPr/>
          </p:nvSpPr>
          <p:spPr>
            <a:xfrm>
              <a:off x="2801675" y="1740825"/>
              <a:ext cx="49950" cy="49950"/>
            </a:xfrm>
            <a:custGeom>
              <a:avLst/>
              <a:gdLst/>
              <a:ahLst/>
              <a:cxnLst/>
              <a:rect l="l" t="t" r="r" b="b"/>
              <a:pathLst>
                <a:path w="1998" h="1998" fill="none" extrusionOk="0">
                  <a:moveTo>
                    <a:pt x="1" y="1997"/>
                  </a:moveTo>
                  <a:lnTo>
                    <a:pt x="1998" y="0"/>
                  </a:lnTo>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endParaRPr sz="1050"/>
            </a:p>
          </p:txBody>
        </p:sp>
      </p:grpSp>
      <p:sp>
        <p:nvSpPr>
          <p:cNvPr id="61" name="Google Shape;237;p16">
            <a:extLst>
              <a:ext uri="{FF2B5EF4-FFF2-40B4-BE49-F238E27FC236}">
                <a16:creationId xmlns:a16="http://schemas.microsoft.com/office/drawing/2014/main" id="{B01B54AF-C8EF-46E9-BEE2-7CDA394769EC}"/>
              </a:ext>
            </a:extLst>
          </p:cNvPr>
          <p:cNvSpPr txBox="1">
            <a:spLocks noGrp="1"/>
          </p:cNvSpPr>
          <p:nvPr>
            <p:ph type="body" idx="1"/>
          </p:nvPr>
        </p:nvSpPr>
        <p:spPr>
          <a:xfrm>
            <a:off x="274385" y="1399822"/>
            <a:ext cx="6339775" cy="3592124"/>
          </a:xfrm>
          <a:prstGeom prst="rect">
            <a:avLst/>
          </a:prstGeom>
        </p:spPr>
        <p:txBody>
          <a:bodyPr spcFirstLastPara="1" wrap="square" lIns="68569" tIns="68569" rIns="68569" bIns="68569" anchor="t" anchorCtr="0">
            <a:noAutofit/>
          </a:bodyPr>
          <a:lstStyle/>
          <a:p>
            <a:pPr marL="0" indent="0">
              <a:spcBef>
                <a:spcPts val="0"/>
              </a:spcBef>
              <a:buClr>
                <a:srgbClr val="C00000"/>
              </a:buClr>
              <a:buSzPct val="100000"/>
              <a:buNone/>
              <a:defRPr/>
            </a:pPr>
            <a:r>
              <a:rPr lang="zh-TW" altLang="en-US" sz="2000" b="1" i="1" dirty="0">
                <a:solidFill>
                  <a:schemeClr val="bg1"/>
                </a:solidFill>
                <a:latin typeface="Abadi" panose="020B0604020202020204" pitchFamily="34" charset="0"/>
                <a:ea typeface="Microsoft JhengHei" panose="020B0604030504040204" pitchFamily="34" charset="-120"/>
              </a:rPr>
              <a:t>在真道上成長的</a:t>
            </a:r>
            <a:r>
              <a:rPr lang="zh-TW" altLang="en-US" sz="2000" b="1" i="1" u="sng" dirty="0">
                <a:solidFill>
                  <a:schemeClr val="bg1"/>
                </a:solidFill>
                <a:latin typeface="Abadi" panose="020B0604020202020204" pitchFamily="34" charset="0"/>
                <a:ea typeface="Microsoft JhengHei" panose="020B0604030504040204" pitchFamily="34" charset="-120"/>
              </a:rPr>
              <a:t>三個面向</a:t>
            </a:r>
            <a:r>
              <a:rPr lang="zh-TW" altLang="en-US" sz="2000" b="1" i="1" dirty="0">
                <a:solidFill>
                  <a:schemeClr val="bg1"/>
                </a:solidFill>
                <a:latin typeface="Abadi" panose="020B0604020202020204" pitchFamily="34" charset="0"/>
                <a:ea typeface="Microsoft JhengHei" panose="020B0604030504040204" pitchFamily="34" charset="-120"/>
              </a:rPr>
              <a:t>與</a:t>
            </a:r>
            <a:r>
              <a:rPr lang="zh-TW" altLang="en-US" sz="2000" b="1" i="1" u="sng" dirty="0">
                <a:solidFill>
                  <a:schemeClr val="bg1"/>
                </a:solidFill>
                <a:latin typeface="Abadi" panose="020B0604020202020204" pitchFamily="34" charset="0"/>
                <a:ea typeface="Microsoft JhengHei" panose="020B0604030504040204" pitchFamily="34" charset="-120"/>
              </a:rPr>
              <a:t>四個層次</a:t>
            </a:r>
            <a:endParaRPr lang="en-US" altLang="zh-TW" sz="2000" b="1" i="1" u="sng" dirty="0">
              <a:solidFill>
                <a:schemeClr val="bg1"/>
              </a:solidFill>
              <a:latin typeface="Abadi" panose="020B0604020202020204" pitchFamily="34" charset="0"/>
              <a:ea typeface="Microsoft JhengHei" panose="020B0604030504040204" pitchFamily="34" charset="-120"/>
            </a:endParaRPr>
          </a:p>
          <a:p>
            <a:pPr marL="0" indent="0">
              <a:spcBef>
                <a:spcPts val="0"/>
              </a:spcBef>
              <a:buClr>
                <a:srgbClr val="C00000"/>
              </a:buClr>
              <a:buSzPct val="100000"/>
              <a:buNone/>
              <a:defRPr/>
            </a:pPr>
            <a:r>
              <a:rPr lang="en-US" altLang="zh-TW" sz="2000" b="1" i="1" dirty="0">
                <a:solidFill>
                  <a:schemeClr val="bg1"/>
                </a:solidFill>
                <a:latin typeface="Abadi" panose="020B0604020202020204" pitchFamily="34" charset="0"/>
                <a:ea typeface="Microsoft JhengHei" panose="020B0604030504040204" pitchFamily="34" charset="-120"/>
              </a:rPr>
              <a:t>Growing in </a:t>
            </a:r>
            <a:r>
              <a:rPr lang="en-US" altLang="zh-TW" sz="2000" b="1" i="1" u="sng" dirty="0">
                <a:solidFill>
                  <a:schemeClr val="bg1"/>
                </a:solidFill>
                <a:latin typeface="Abadi" panose="020B0604020202020204" pitchFamily="34" charset="0"/>
                <a:ea typeface="Microsoft JhengHei" panose="020B0604030504040204" pitchFamily="34" charset="-120"/>
              </a:rPr>
              <a:t>3 aspects</a:t>
            </a:r>
            <a:r>
              <a:rPr lang="en-US" altLang="zh-TW" sz="2000" b="1" i="1" dirty="0">
                <a:solidFill>
                  <a:schemeClr val="bg1"/>
                </a:solidFill>
                <a:latin typeface="Abadi" panose="020B0604020202020204" pitchFamily="34" charset="0"/>
                <a:ea typeface="Microsoft JhengHei" panose="020B0604030504040204" pitchFamily="34" charset="-120"/>
              </a:rPr>
              <a:t> and </a:t>
            </a:r>
            <a:r>
              <a:rPr lang="en-US" altLang="zh-TW" sz="2000" b="1" i="1" u="sng" dirty="0">
                <a:solidFill>
                  <a:schemeClr val="bg1"/>
                </a:solidFill>
                <a:latin typeface="Abadi" panose="020B0604020202020204" pitchFamily="34" charset="0"/>
                <a:ea typeface="Microsoft JhengHei" panose="020B0604030504040204" pitchFamily="34" charset="-120"/>
              </a:rPr>
              <a:t>4 phases</a:t>
            </a:r>
          </a:p>
          <a:p>
            <a:pPr marL="457200" indent="-274320">
              <a:spcBef>
                <a:spcPts val="1200"/>
              </a:spcBef>
              <a:buClr>
                <a:schemeClr val="bg1"/>
              </a:buClr>
              <a:buSzPct val="100000"/>
              <a:buFont typeface="+mj-lt"/>
              <a:buAutoNum type="arabicPeriod"/>
              <a:defRPr/>
            </a:pPr>
            <a:r>
              <a:rPr lang="zh-TW" altLang="en-US" sz="1800" b="1" dirty="0">
                <a:solidFill>
                  <a:schemeClr val="bg1"/>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解明</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聽進去</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chemeClr val="bg1"/>
                </a:solidFill>
                <a:latin typeface="Abadi" panose="020B0604020202020204" pitchFamily="34" charset="0"/>
                <a:ea typeface="Microsoft JhengHei" panose="020B0604030504040204" pitchFamily="34" charset="-120"/>
              </a:rPr>
              <a:t>）：</a:t>
            </a:r>
            <a:r>
              <a:rPr lang="zh-TW" altLang="en-US" sz="1800" b="1" u="sng" dirty="0">
                <a:solidFill>
                  <a:schemeClr val="bg1"/>
                </a:solidFill>
                <a:latin typeface="Abadi" panose="020B0604020202020204" pitchFamily="34" charset="0"/>
                <a:ea typeface="Microsoft JhengHei" panose="020B0604030504040204" pitchFamily="34" charset="-120"/>
              </a:rPr>
              <a:t>認知性</a:t>
            </a:r>
            <a:r>
              <a:rPr lang="zh-TW" altLang="en-US" sz="1800" b="1" dirty="0">
                <a:solidFill>
                  <a:schemeClr val="bg1"/>
                </a:solidFill>
                <a:latin typeface="Abadi" panose="020B0604020202020204" pitchFamily="34" charset="0"/>
                <a:ea typeface="Microsoft JhengHei" panose="020B0604030504040204" pitchFamily="34" charset="-120"/>
              </a:rPr>
              <a:t>的成長</a:t>
            </a:r>
            <a:endParaRPr lang="en-US" altLang="zh-TW" sz="1800" b="1" dirty="0">
              <a:solidFill>
                <a:schemeClr val="bg1"/>
              </a:solidFill>
              <a:latin typeface="Abadi" panose="020B0604020202020204" pitchFamily="34" charset="0"/>
              <a:ea typeface="Microsoft JhengHei" panose="020B0604030504040204" pitchFamily="34" charset="-120"/>
            </a:endParaRPr>
          </a:p>
          <a:p>
            <a:pPr marL="246888" indent="0">
              <a:spcBef>
                <a:spcPts val="0"/>
              </a:spcBef>
              <a:buClr>
                <a:srgbClr val="C00000"/>
              </a:buClr>
              <a:buSzPct val="100000"/>
              <a:buNone/>
              <a:defRPr/>
            </a:pPr>
            <a:r>
              <a:rPr lang="en-US" altLang="zh-TW" sz="1800" b="1" dirty="0">
                <a:solidFill>
                  <a:srgbClr val="C00000"/>
                </a:solidFill>
                <a:latin typeface="Abadi" panose="020B0604020202020204" pitchFamily="34" charset="0"/>
                <a:ea typeface="Microsoft JhengHei" panose="020B0604030504040204" pitchFamily="34" charset="-120"/>
              </a:rPr>
              <a:t>   </a:t>
            </a:r>
            <a:r>
              <a:rPr lang="zh-TW" altLang="en-US" sz="1800" b="1" dirty="0">
                <a:solidFill>
                  <a:schemeClr val="bg1"/>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“Make clear”</a:t>
            </a: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“Understand”</a:t>
            </a:r>
            <a:r>
              <a:rPr lang="zh-TW" altLang="en-US" sz="1800" b="1" dirty="0">
                <a:solidFill>
                  <a:schemeClr val="bg1"/>
                </a:solidFill>
                <a:latin typeface="Abadi" panose="020B0604020202020204" pitchFamily="34" charset="0"/>
                <a:ea typeface="Microsoft JhengHei" panose="020B0604030504040204" pitchFamily="34" charset="-120"/>
              </a:rPr>
              <a:t>）：</a:t>
            </a:r>
            <a:r>
              <a:rPr lang="en-US" altLang="zh-TW" sz="1800" b="1" u="sng" dirty="0">
                <a:solidFill>
                  <a:schemeClr val="bg1"/>
                </a:solidFill>
                <a:latin typeface="Abadi" panose="020B0604020202020204" pitchFamily="34" charset="0"/>
                <a:ea typeface="Microsoft JhengHei" panose="020B0604030504040204" pitchFamily="34" charset="-120"/>
              </a:rPr>
              <a:t>Cognitive</a:t>
            </a:r>
            <a:r>
              <a:rPr lang="en-US" altLang="zh-TW" sz="1800" b="1" dirty="0">
                <a:solidFill>
                  <a:schemeClr val="bg1"/>
                </a:solidFill>
                <a:latin typeface="Abadi" panose="020B0604020202020204" pitchFamily="34" charset="0"/>
                <a:ea typeface="Microsoft JhengHei" panose="020B0604030504040204" pitchFamily="34" charset="-120"/>
              </a:rPr>
              <a:t> growth</a:t>
            </a:r>
          </a:p>
          <a:p>
            <a:pPr marL="457200" lvl="0" indent="-274320">
              <a:spcBef>
                <a:spcPts val="1200"/>
              </a:spcBef>
              <a:buClr>
                <a:schemeClr val="bg1"/>
              </a:buClr>
              <a:buSzPct val="100000"/>
              <a:buFont typeface="+mj-lt"/>
              <a:buAutoNum type="arabicPeriod" startAt="2"/>
              <a:defRPr/>
            </a:pPr>
            <a:r>
              <a:rPr lang="zh-TW" altLang="en-US" sz="1800" b="1" dirty="0">
                <a:solidFill>
                  <a:schemeClr val="bg1"/>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習練</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熟練</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chemeClr val="bg1"/>
                </a:solidFill>
                <a:latin typeface="Abadi" panose="020B0604020202020204" pitchFamily="34" charset="0"/>
                <a:ea typeface="Microsoft JhengHei" panose="020B0604030504040204" pitchFamily="34" charset="-120"/>
              </a:rPr>
              <a:t>）：</a:t>
            </a:r>
            <a:r>
              <a:rPr lang="zh-TW" altLang="en-US" sz="1800" b="1" u="sng" dirty="0">
                <a:solidFill>
                  <a:schemeClr val="bg1"/>
                </a:solidFill>
                <a:latin typeface="Abadi" panose="020B0604020202020204" pitchFamily="34" charset="0"/>
                <a:ea typeface="Microsoft JhengHei" panose="020B0604030504040204" pitchFamily="34" charset="-120"/>
              </a:rPr>
              <a:t>實踐性</a:t>
            </a:r>
            <a:r>
              <a:rPr lang="zh-TW" altLang="en-US" sz="1800" b="1" dirty="0">
                <a:solidFill>
                  <a:schemeClr val="bg1"/>
                </a:solidFill>
                <a:latin typeface="Abadi" panose="020B0604020202020204" pitchFamily="34" charset="0"/>
                <a:ea typeface="Microsoft JhengHei" panose="020B0604030504040204" pitchFamily="34" charset="-120"/>
              </a:rPr>
              <a:t>的成長</a:t>
            </a:r>
            <a:endParaRPr lang="en-US" altLang="zh-TW" sz="1800" b="1" dirty="0">
              <a:solidFill>
                <a:schemeClr val="bg1"/>
              </a:solidFill>
              <a:latin typeface="Abadi" panose="020B0604020202020204" pitchFamily="34" charset="0"/>
              <a:ea typeface="Microsoft JhengHei" panose="020B0604030504040204" pitchFamily="34" charset="-120"/>
            </a:endParaRPr>
          </a:p>
          <a:p>
            <a:pPr marL="246888" lvl="0" indent="0">
              <a:spcBef>
                <a:spcPts val="0"/>
              </a:spcBef>
              <a:buClr>
                <a:srgbClr val="C00000"/>
              </a:buClr>
              <a:buSzPct val="100000"/>
              <a:buNone/>
              <a:defRPr/>
            </a:pPr>
            <a:r>
              <a:rPr lang="en-US" altLang="zh-TW" sz="1800" b="1" dirty="0">
                <a:solidFill>
                  <a:srgbClr val="C00000"/>
                </a:solidFill>
                <a:latin typeface="Abadi" panose="020B0604020202020204" pitchFamily="34" charset="0"/>
                <a:ea typeface="Microsoft JhengHei" panose="020B0604030504040204" pitchFamily="34" charset="-120"/>
              </a:rPr>
              <a:t>   </a:t>
            </a:r>
            <a:r>
              <a:rPr lang="zh-TW" altLang="en-US" sz="1800" b="1" dirty="0">
                <a:solidFill>
                  <a:schemeClr val="bg1"/>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“Constant use”</a:t>
            </a: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“Acquainted”</a:t>
            </a:r>
            <a:r>
              <a:rPr lang="zh-TW" altLang="en-US" sz="1800" b="1" dirty="0">
                <a:solidFill>
                  <a:schemeClr val="bg1"/>
                </a:solidFill>
                <a:latin typeface="Abadi" panose="020B0604020202020204" pitchFamily="34" charset="0"/>
                <a:ea typeface="Microsoft JhengHei" panose="020B0604030504040204" pitchFamily="34" charset="-120"/>
              </a:rPr>
              <a:t>）：</a:t>
            </a:r>
            <a:r>
              <a:rPr lang="en-US" altLang="zh-TW" sz="1800" b="1" u="sng" dirty="0">
                <a:solidFill>
                  <a:schemeClr val="bg1"/>
                </a:solidFill>
                <a:latin typeface="Abadi" panose="020B0604020202020204" pitchFamily="34" charset="0"/>
                <a:ea typeface="Microsoft JhengHei" panose="020B0604030504040204" pitchFamily="34" charset="-120"/>
              </a:rPr>
              <a:t>Practical</a:t>
            </a:r>
            <a:r>
              <a:rPr lang="zh-TW" altLang="en-US" sz="1800" b="1" dirty="0">
                <a:solidFill>
                  <a:schemeClr val="bg1"/>
                </a:solidFill>
                <a:latin typeface="Abadi" panose="020B0604020202020204" pitchFamily="34" charset="0"/>
                <a:ea typeface="Microsoft JhengHei" panose="020B0604030504040204" pitchFamily="34" charset="-120"/>
              </a:rPr>
              <a:t> </a:t>
            </a:r>
            <a:r>
              <a:rPr lang="en-US" altLang="zh-TW" sz="1800" b="1" dirty="0">
                <a:solidFill>
                  <a:schemeClr val="bg1"/>
                </a:solidFill>
                <a:latin typeface="Abadi" panose="020B0604020202020204" pitchFamily="34" charset="0"/>
                <a:ea typeface="Microsoft JhengHei" panose="020B0604030504040204" pitchFamily="34" charset="-120"/>
              </a:rPr>
              <a:t>Growth</a:t>
            </a:r>
          </a:p>
          <a:p>
            <a:pPr marL="457200" lvl="0" indent="-274320">
              <a:spcBef>
                <a:spcPts val="1200"/>
              </a:spcBef>
              <a:buClr>
                <a:schemeClr val="bg1"/>
              </a:buClr>
              <a:buSzPct val="100000"/>
              <a:buFont typeface="+mj-lt"/>
              <a:buAutoNum type="arabicPeriod" startAt="3"/>
              <a:defRPr/>
            </a:pPr>
            <a:r>
              <a:rPr lang="zh-TW" altLang="en-US" sz="1800" b="1" dirty="0">
                <a:solidFill>
                  <a:schemeClr val="bg1"/>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通達</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分辨</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chemeClr val="bg1"/>
                </a:solidFill>
                <a:latin typeface="Abadi" panose="020B0604020202020204" pitchFamily="34" charset="0"/>
                <a:ea typeface="Microsoft JhengHei" panose="020B0604030504040204" pitchFamily="34" charset="-120"/>
              </a:rPr>
              <a:t>）：</a:t>
            </a:r>
            <a:r>
              <a:rPr lang="zh-TW" altLang="en-US" sz="1800" b="1" u="sng" dirty="0">
                <a:solidFill>
                  <a:schemeClr val="bg1"/>
                </a:solidFill>
                <a:latin typeface="Abadi" panose="020B0604020202020204" pitchFamily="34" charset="0"/>
                <a:ea typeface="Microsoft JhengHei" panose="020B0604030504040204" pitchFamily="34" charset="-120"/>
              </a:rPr>
              <a:t>整合性</a:t>
            </a:r>
            <a:r>
              <a:rPr lang="zh-TW" altLang="en-US" sz="1800" b="1" dirty="0">
                <a:solidFill>
                  <a:schemeClr val="bg1"/>
                </a:solidFill>
                <a:latin typeface="Abadi" panose="020B0604020202020204" pitchFamily="34" charset="0"/>
                <a:ea typeface="Microsoft JhengHei" panose="020B0604030504040204" pitchFamily="34" charset="-120"/>
              </a:rPr>
              <a:t>的成長</a:t>
            </a:r>
            <a:endParaRPr lang="en-US" altLang="zh-TW" sz="1800" b="1" dirty="0">
              <a:solidFill>
                <a:schemeClr val="bg1"/>
              </a:solidFill>
              <a:latin typeface="Abadi" panose="020B0604020202020204" pitchFamily="34" charset="0"/>
              <a:ea typeface="Microsoft JhengHei" panose="020B0604030504040204" pitchFamily="34" charset="-120"/>
            </a:endParaRPr>
          </a:p>
          <a:p>
            <a:pPr marL="246888" lvl="0" indent="0">
              <a:spcBef>
                <a:spcPts val="0"/>
              </a:spcBef>
              <a:buClr>
                <a:srgbClr val="C00000"/>
              </a:buClr>
              <a:buSzPct val="100000"/>
              <a:buNone/>
              <a:defRPr/>
            </a:pPr>
            <a:r>
              <a:rPr lang="en-US" altLang="zh-TW" sz="1800" b="1" dirty="0">
                <a:solidFill>
                  <a:srgbClr val="C00000"/>
                </a:solidFill>
                <a:latin typeface="Abadi" panose="020B0604020202020204" pitchFamily="34" charset="0"/>
                <a:ea typeface="Microsoft JhengHei" panose="020B0604030504040204" pitchFamily="34" charset="-120"/>
              </a:rPr>
              <a:t>   </a:t>
            </a:r>
            <a:r>
              <a:rPr lang="zh-TW" altLang="en-US" sz="1800" b="1" dirty="0">
                <a:solidFill>
                  <a:schemeClr val="bg1"/>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“Trained”</a:t>
            </a: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“Distinguish”</a:t>
            </a:r>
            <a:r>
              <a:rPr lang="zh-TW" altLang="en-US" sz="1800" b="1" dirty="0">
                <a:solidFill>
                  <a:schemeClr val="bg1"/>
                </a:solidFill>
                <a:latin typeface="Abadi" panose="020B0604020202020204" pitchFamily="34" charset="0"/>
                <a:ea typeface="Microsoft JhengHei" panose="020B0604030504040204" pitchFamily="34" charset="-120"/>
              </a:rPr>
              <a:t>）：</a:t>
            </a:r>
            <a:r>
              <a:rPr lang="en-US" altLang="zh-TW" sz="1800" b="1" u="sng" dirty="0">
                <a:solidFill>
                  <a:schemeClr val="bg1"/>
                </a:solidFill>
                <a:latin typeface="Abadi" panose="020B0604020202020204" pitchFamily="34" charset="0"/>
                <a:ea typeface="Microsoft JhengHei" panose="020B0604030504040204" pitchFamily="34" charset="-120"/>
              </a:rPr>
              <a:t>Integrational</a:t>
            </a:r>
            <a:r>
              <a:rPr lang="zh-TW" altLang="en-US" sz="1800" b="1" dirty="0">
                <a:solidFill>
                  <a:schemeClr val="bg1"/>
                </a:solidFill>
                <a:latin typeface="Abadi" panose="020B0604020202020204" pitchFamily="34" charset="0"/>
                <a:ea typeface="Microsoft JhengHei" panose="020B0604030504040204" pitchFamily="34" charset="-120"/>
              </a:rPr>
              <a:t> </a:t>
            </a:r>
            <a:r>
              <a:rPr lang="en-US" altLang="zh-TW" sz="1800" b="1" dirty="0">
                <a:solidFill>
                  <a:schemeClr val="bg1"/>
                </a:solidFill>
                <a:latin typeface="Abadi" panose="020B0604020202020204" pitchFamily="34" charset="0"/>
                <a:ea typeface="Microsoft JhengHei" panose="020B0604030504040204" pitchFamily="34" charset="-120"/>
              </a:rPr>
              <a:t>Growth</a:t>
            </a:r>
          </a:p>
          <a:p>
            <a:pPr marL="457200" lvl="0" indent="-274320">
              <a:spcBef>
                <a:spcPts val="1200"/>
              </a:spcBef>
              <a:buClr>
                <a:schemeClr val="bg1"/>
              </a:buClr>
              <a:buSzPct val="100000"/>
              <a:buFont typeface="+mj-lt"/>
              <a:buAutoNum type="arabicPeriod" startAt="4"/>
              <a:defRPr/>
            </a:pPr>
            <a:r>
              <a:rPr lang="zh-TW" altLang="en-US" sz="1800" b="1" dirty="0">
                <a:solidFill>
                  <a:schemeClr val="bg1"/>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作師傅</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chemeClr val="bg1"/>
                </a:solidFill>
                <a:latin typeface="Abadi" panose="020B0604020202020204" pitchFamily="34" charset="0"/>
                <a:ea typeface="Microsoft JhengHei" panose="020B0604030504040204" pitchFamily="34" charset="-120"/>
              </a:rPr>
              <a:t>）：成長的</a:t>
            </a:r>
            <a:r>
              <a:rPr lang="zh-TW" altLang="en-US" sz="1800" b="1" u="sng" dirty="0">
                <a:solidFill>
                  <a:schemeClr val="bg1"/>
                </a:solidFill>
                <a:latin typeface="Abadi" panose="020B0604020202020204" pitchFamily="34" charset="0"/>
                <a:ea typeface="Microsoft JhengHei" panose="020B0604030504040204" pitchFamily="34" charset="-120"/>
              </a:rPr>
              <a:t>目標</a:t>
            </a:r>
            <a:endParaRPr lang="en-US" altLang="zh-TW" sz="1800" b="1" dirty="0">
              <a:solidFill>
                <a:schemeClr val="bg1"/>
              </a:solidFill>
              <a:latin typeface="Abadi" panose="020B0604020202020204" pitchFamily="34" charset="0"/>
              <a:ea typeface="Microsoft JhengHei" panose="020B0604030504040204" pitchFamily="34" charset="-120"/>
            </a:endParaRPr>
          </a:p>
          <a:p>
            <a:pPr marL="246888" lvl="0" indent="0">
              <a:spcBef>
                <a:spcPts val="0"/>
              </a:spcBef>
              <a:buClr>
                <a:srgbClr val="C00000"/>
              </a:buClr>
              <a:buSzPct val="100000"/>
              <a:buNone/>
              <a:defRPr/>
            </a:pPr>
            <a:r>
              <a:rPr lang="en-US" altLang="zh-TW" sz="1800" b="1" dirty="0">
                <a:solidFill>
                  <a:srgbClr val="C00000"/>
                </a:solidFill>
                <a:latin typeface="Abadi" panose="020B0604020202020204" pitchFamily="34" charset="0"/>
                <a:ea typeface="Microsoft JhengHei" panose="020B0604030504040204" pitchFamily="34" charset="-120"/>
              </a:rPr>
              <a:t>   </a:t>
            </a:r>
            <a:r>
              <a:rPr lang="zh-TW" altLang="en-US" sz="1800" b="1" dirty="0">
                <a:solidFill>
                  <a:schemeClr val="bg1"/>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“To be teachers”</a:t>
            </a:r>
            <a:r>
              <a:rPr lang="zh-TW" altLang="en-US" sz="1800" b="1" dirty="0">
                <a:solidFill>
                  <a:schemeClr val="bg1"/>
                </a:solidFill>
                <a:latin typeface="Abadi" panose="020B0604020202020204" pitchFamily="34" charset="0"/>
                <a:ea typeface="Microsoft JhengHei" panose="020B0604030504040204" pitchFamily="34" charset="-120"/>
              </a:rPr>
              <a:t>）：</a:t>
            </a:r>
            <a:r>
              <a:rPr lang="en-US" altLang="zh-TW" sz="1800" b="1" u="sng" dirty="0">
                <a:solidFill>
                  <a:schemeClr val="bg1"/>
                </a:solidFill>
                <a:latin typeface="Abadi" panose="020B0604020202020204" pitchFamily="34" charset="0"/>
                <a:ea typeface="Microsoft JhengHei" panose="020B0604030504040204" pitchFamily="34" charset="-120"/>
              </a:rPr>
              <a:t>Goal</a:t>
            </a:r>
            <a:r>
              <a:rPr lang="en-US" altLang="zh-TW" sz="1800" b="1" dirty="0">
                <a:solidFill>
                  <a:schemeClr val="bg1"/>
                </a:solidFill>
                <a:latin typeface="Abadi" panose="020B0604020202020204" pitchFamily="34" charset="0"/>
                <a:ea typeface="Microsoft JhengHei" panose="020B0604030504040204" pitchFamily="34" charset="-120"/>
              </a:rPr>
              <a:t> of Growth</a:t>
            </a:r>
          </a:p>
        </p:txBody>
      </p:sp>
      <p:pic>
        <p:nvPicPr>
          <p:cNvPr id="9" name="Picture 8" descr="A picture containing drawing&#10;&#10;Description automatically generated">
            <a:extLst>
              <a:ext uri="{FF2B5EF4-FFF2-40B4-BE49-F238E27FC236}">
                <a16:creationId xmlns:a16="http://schemas.microsoft.com/office/drawing/2014/main" id="{C8819A83-D8B6-4235-9B48-F67DC291B510}"/>
              </a:ext>
            </a:extLst>
          </p:cNvPr>
          <p:cNvPicPr>
            <a:picLocks noChangeAspect="1"/>
          </p:cNvPicPr>
          <p:nvPr/>
        </p:nvPicPr>
        <p:blipFill>
          <a:blip r:embed="rId3"/>
          <a:stretch>
            <a:fillRect/>
          </a:stretch>
        </p:blipFill>
        <p:spPr>
          <a:xfrm>
            <a:off x="338676" y="493776"/>
            <a:ext cx="4883319" cy="652329"/>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79E23D50-B1C8-4132-868E-8A7E3F03BAD1}"/>
              </a:ext>
            </a:extLst>
          </p:cNvPr>
          <p:cNvPicPr>
            <a:picLocks noChangeAspect="1"/>
          </p:cNvPicPr>
          <p:nvPr/>
        </p:nvPicPr>
        <p:blipFill>
          <a:blip r:embed="rId4"/>
          <a:stretch>
            <a:fillRect/>
          </a:stretch>
        </p:blipFill>
        <p:spPr>
          <a:xfrm>
            <a:off x="242898" y="-55252"/>
            <a:ext cx="4200508" cy="573074"/>
          </a:xfrm>
          <a:prstGeom prst="rect">
            <a:avLst/>
          </a:prstGeom>
        </p:spPr>
      </p:pic>
    </p:spTree>
    <p:extLst>
      <p:ext uri="{BB962C8B-B14F-4D97-AF65-F5344CB8AC3E}">
        <p14:creationId xmlns:p14="http://schemas.microsoft.com/office/powerpoint/2010/main" val="3908131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dissolve">
                                      <p:cBhvr>
                                        <p:cTn id="7" dur="500"/>
                                        <p:tgtEl>
                                          <p:spTgt spid="61">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1">
                                            <p:txEl>
                                              <p:pRg st="1" end="1"/>
                                            </p:txEl>
                                          </p:spTgt>
                                        </p:tgtEl>
                                        <p:attrNameLst>
                                          <p:attrName>style.visibility</p:attrName>
                                        </p:attrNameLst>
                                      </p:cBhvr>
                                      <p:to>
                                        <p:strVal val="visible"/>
                                      </p:to>
                                    </p:set>
                                    <p:animEffect transition="in" filter="dissolve">
                                      <p:cBhvr>
                                        <p:cTn id="10" dur="500"/>
                                        <p:tgtEl>
                                          <p:spTgt spid="61">
                                            <p:txEl>
                                              <p:pRg st="1" end="1"/>
                                            </p:txEl>
                                          </p:spTgt>
                                        </p:tgtEl>
                                      </p:cBhvr>
                                    </p:animEffect>
                                  </p:childTnLst>
                                </p:cTn>
                              </p:par>
                            </p:childTnLst>
                          </p:cTn>
                        </p:par>
                        <p:par>
                          <p:cTn id="11" fill="hold">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61">
                                            <p:txEl>
                                              <p:pRg st="2" end="2"/>
                                            </p:txEl>
                                          </p:spTgt>
                                        </p:tgtEl>
                                        <p:attrNameLst>
                                          <p:attrName>style.visibility</p:attrName>
                                        </p:attrNameLst>
                                      </p:cBhvr>
                                      <p:to>
                                        <p:strVal val="visible"/>
                                      </p:to>
                                    </p:set>
                                    <p:animEffect transition="in" filter="dissolve">
                                      <p:cBhvr>
                                        <p:cTn id="14" dur="500"/>
                                        <p:tgtEl>
                                          <p:spTgt spid="61">
                                            <p:txEl>
                                              <p:pRg st="2" end="2"/>
                                            </p:txEl>
                                          </p:spTgt>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61">
                                            <p:txEl>
                                              <p:pRg st="3" end="3"/>
                                            </p:txEl>
                                          </p:spTgt>
                                        </p:tgtEl>
                                        <p:attrNameLst>
                                          <p:attrName>style.visibility</p:attrName>
                                        </p:attrNameLst>
                                      </p:cBhvr>
                                      <p:to>
                                        <p:strVal val="visible"/>
                                      </p:to>
                                    </p:set>
                                    <p:animEffect transition="in" filter="dissolve">
                                      <p:cBhvr>
                                        <p:cTn id="17" dur="500"/>
                                        <p:tgtEl>
                                          <p:spTgt spid="6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1">
                                            <p:txEl>
                                              <p:pRg st="4" end="4"/>
                                            </p:txEl>
                                          </p:spTgt>
                                        </p:tgtEl>
                                        <p:attrNameLst>
                                          <p:attrName>style.visibility</p:attrName>
                                        </p:attrNameLst>
                                      </p:cBhvr>
                                      <p:to>
                                        <p:strVal val="visible"/>
                                      </p:to>
                                    </p:set>
                                    <p:animEffect transition="in" filter="dissolve">
                                      <p:cBhvr>
                                        <p:cTn id="22" dur="500"/>
                                        <p:tgtEl>
                                          <p:spTgt spid="61">
                                            <p:txEl>
                                              <p:pRg st="4" end="4"/>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61">
                                            <p:txEl>
                                              <p:pRg st="5" end="5"/>
                                            </p:txEl>
                                          </p:spTgt>
                                        </p:tgtEl>
                                        <p:attrNameLst>
                                          <p:attrName>style.visibility</p:attrName>
                                        </p:attrNameLst>
                                      </p:cBhvr>
                                      <p:to>
                                        <p:strVal val="visible"/>
                                      </p:to>
                                    </p:set>
                                    <p:animEffect transition="in" filter="dissolve">
                                      <p:cBhvr>
                                        <p:cTn id="25" dur="500"/>
                                        <p:tgtEl>
                                          <p:spTgt spid="61">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61">
                                            <p:txEl>
                                              <p:pRg st="6" end="6"/>
                                            </p:txEl>
                                          </p:spTgt>
                                        </p:tgtEl>
                                        <p:attrNameLst>
                                          <p:attrName>style.visibility</p:attrName>
                                        </p:attrNameLst>
                                      </p:cBhvr>
                                      <p:to>
                                        <p:strVal val="visible"/>
                                      </p:to>
                                    </p:set>
                                    <p:animEffect transition="in" filter="dissolve">
                                      <p:cBhvr>
                                        <p:cTn id="30" dur="500"/>
                                        <p:tgtEl>
                                          <p:spTgt spid="61">
                                            <p:txEl>
                                              <p:pRg st="6" end="6"/>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61">
                                            <p:txEl>
                                              <p:pRg st="7" end="7"/>
                                            </p:txEl>
                                          </p:spTgt>
                                        </p:tgtEl>
                                        <p:attrNameLst>
                                          <p:attrName>style.visibility</p:attrName>
                                        </p:attrNameLst>
                                      </p:cBhvr>
                                      <p:to>
                                        <p:strVal val="visible"/>
                                      </p:to>
                                    </p:set>
                                    <p:animEffect transition="in" filter="dissolve">
                                      <p:cBhvr>
                                        <p:cTn id="33" dur="500"/>
                                        <p:tgtEl>
                                          <p:spTgt spid="61">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61">
                                            <p:txEl>
                                              <p:pRg st="8" end="8"/>
                                            </p:txEl>
                                          </p:spTgt>
                                        </p:tgtEl>
                                        <p:attrNameLst>
                                          <p:attrName>style.visibility</p:attrName>
                                        </p:attrNameLst>
                                      </p:cBhvr>
                                      <p:to>
                                        <p:strVal val="visible"/>
                                      </p:to>
                                    </p:set>
                                    <p:animEffect transition="in" filter="dissolve">
                                      <p:cBhvr>
                                        <p:cTn id="38" dur="500"/>
                                        <p:tgtEl>
                                          <p:spTgt spid="61">
                                            <p:txEl>
                                              <p:pRg st="8" end="8"/>
                                            </p:txEl>
                                          </p:spTgt>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61">
                                            <p:txEl>
                                              <p:pRg st="9" end="9"/>
                                            </p:txEl>
                                          </p:spTgt>
                                        </p:tgtEl>
                                        <p:attrNameLst>
                                          <p:attrName>style.visibility</p:attrName>
                                        </p:attrNameLst>
                                      </p:cBhvr>
                                      <p:to>
                                        <p:strVal val="visible"/>
                                      </p:to>
                                    </p:set>
                                    <p:animEffect transition="in" filter="dissolve">
                                      <p:cBhvr>
                                        <p:cTn id="41" dur="500"/>
                                        <p:tgtEl>
                                          <p:spTgt spid="6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grpSp>
        <p:nvGrpSpPr>
          <p:cNvPr id="239" name="Google Shape;239;p16"/>
          <p:cNvGrpSpPr/>
          <p:nvPr/>
        </p:nvGrpSpPr>
        <p:grpSpPr>
          <a:xfrm>
            <a:off x="112016" y="640635"/>
            <a:ext cx="277129" cy="277129"/>
            <a:chOff x="2594050" y="1631825"/>
            <a:chExt cx="439625" cy="439625"/>
          </a:xfrm>
        </p:grpSpPr>
        <p:sp>
          <p:nvSpPr>
            <p:cNvPr id="240" name="Google Shape;240;p16"/>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241" name="Google Shape;241;p16"/>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242" name="Google Shape;242;p16"/>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243" name="Google Shape;243;p16"/>
            <p:cNvSpPr/>
            <p:nvPr/>
          </p:nvSpPr>
          <p:spPr>
            <a:xfrm>
              <a:off x="2801675" y="1740825"/>
              <a:ext cx="49950" cy="49950"/>
            </a:xfrm>
            <a:custGeom>
              <a:avLst/>
              <a:gdLst/>
              <a:ahLst/>
              <a:cxnLst/>
              <a:rect l="l" t="t" r="r" b="b"/>
              <a:pathLst>
                <a:path w="1998" h="1998" fill="none" extrusionOk="0">
                  <a:moveTo>
                    <a:pt x="1" y="1997"/>
                  </a:moveTo>
                  <a:lnTo>
                    <a:pt x="1998" y="0"/>
                  </a:lnTo>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endParaRPr sz="1050"/>
            </a:p>
          </p:txBody>
        </p:sp>
      </p:grpSp>
      <p:sp>
        <p:nvSpPr>
          <p:cNvPr id="61" name="Google Shape;237;p16">
            <a:extLst>
              <a:ext uri="{FF2B5EF4-FFF2-40B4-BE49-F238E27FC236}">
                <a16:creationId xmlns:a16="http://schemas.microsoft.com/office/drawing/2014/main" id="{B01B54AF-C8EF-46E9-BEE2-7CDA394769EC}"/>
              </a:ext>
            </a:extLst>
          </p:cNvPr>
          <p:cNvSpPr txBox="1">
            <a:spLocks noGrp="1"/>
          </p:cNvSpPr>
          <p:nvPr>
            <p:ph type="body" idx="1"/>
          </p:nvPr>
        </p:nvSpPr>
        <p:spPr>
          <a:xfrm>
            <a:off x="274385" y="1399822"/>
            <a:ext cx="6339775" cy="3592124"/>
          </a:xfrm>
          <a:prstGeom prst="rect">
            <a:avLst/>
          </a:prstGeom>
        </p:spPr>
        <p:txBody>
          <a:bodyPr spcFirstLastPara="1" wrap="square" lIns="68569" tIns="68569" rIns="68569" bIns="68569" anchor="t" anchorCtr="0">
            <a:noAutofit/>
          </a:bodyPr>
          <a:lstStyle/>
          <a:p>
            <a:pPr marL="0" indent="0">
              <a:spcBef>
                <a:spcPts val="0"/>
              </a:spcBef>
              <a:buClr>
                <a:srgbClr val="C00000"/>
              </a:buClr>
              <a:buSzPct val="100000"/>
              <a:buNone/>
              <a:defRPr/>
            </a:pPr>
            <a:r>
              <a:rPr lang="zh-TW" altLang="en-US" sz="2000" b="1" i="1" dirty="0">
                <a:solidFill>
                  <a:srgbClr val="C00000"/>
                </a:solidFill>
                <a:latin typeface="Abadi" panose="020B0604020202020204" pitchFamily="34" charset="0"/>
                <a:ea typeface="Microsoft JhengHei" panose="020B0604030504040204" pitchFamily="34" charset="-120"/>
              </a:rPr>
              <a:t>在真道上成長的</a:t>
            </a:r>
            <a:r>
              <a:rPr lang="zh-TW" altLang="en-US" sz="2000" b="1" i="1" u="sng" dirty="0">
                <a:solidFill>
                  <a:srgbClr val="C00000"/>
                </a:solidFill>
                <a:latin typeface="Abadi" panose="020B0604020202020204" pitchFamily="34" charset="0"/>
                <a:ea typeface="Microsoft JhengHei" panose="020B0604030504040204" pitchFamily="34" charset="-120"/>
              </a:rPr>
              <a:t>三個面向</a:t>
            </a:r>
            <a:r>
              <a:rPr lang="zh-TW" altLang="en-US" sz="2000" b="1" i="1" dirty="0">
                <a:solidFill>
                  <a:srgbClr val="C00000"/>
                </a:solidFill>
                <a:latin typeface="Abadi" panose="020B0604020202020204" pitchFamily="34" charset="0"/>
                <a:ea typeface="Microsoft JhengHei" panose="020B0604030504040204" pitchFamily="34" charset="-120"/>
              </a:rPr>
              <a:t>與</a:t>
            </a:r>
            <a:r>
              <a:rPr lang="zh-TW" altLang="en-US" sz="2000" b="1" i="1" u="sng" dirty="0">
                <a:solidFill>
                  <a:srgbClr val="C00000"/>
                </a:solidFill>
                <a:latin typeface="Abadi" panose="020B0604020202020204" pitchFamily="34" charset="0"/>
                <a:ea typeface="Microsoft JhengHei" panose="020B0604030504040204" pitchFamily="34" charset="-120"/>
              </a:rPr>
              <a:t>四個層次</a:t>
            </a:r>
            <a:endParaRPr lang="en-US" altLang="zh-TW" sz="2000" b="1" i="1" u="sng" dirty="0">
              <a:solidFill>
                <a:srgbClr val="C00000"/>
              </a:solidFill>
              <a:latin typeface="Abadi" panose="020B0604020202020204" pitchFamily="34" charset="0"/>
              <a:ea typeface="Microsoft JhengHei" panose="020B0604030504040204" pitchFamily="34" charset="-120"/>
            </a:endParaRPr>
          </a:p>
          <a:p>
            <a:pPr marL="0" indent="0">
              <a:spcBef>
                <a:spcPts val="0"/>
              </a:spcBef>
              <a:buClr>
                <a:srgbClr val="C00000"/>
              </a:buClr>
              <a:buSzPct val="100000"/>
              <a:buNone/>
              <a:defRPr/>
            </a:pPr>
            <a:r>
              <a:rPr lang="en-US" altLang="zh-TW" sz="2000" b="1" i="1" dirty="0">
                <a:solidFill>
                  <a:srgbClr val="C00000"/>
                </a:solidFill>
                <a:latin typeface="Abadi" panose="020B0604020202020204" pitchFamily="34" charset="0"/>
                <a:ea typeface="Microsoft JhengHei" panose="020B0604030504040204" pitchFamily="34" charset="-120"/>
              </a:rPr>
              <a:t>Growing in </a:t>
            </a:r>
            <a:r>
              <a:rPr lang="en-US" altLang="zh-TW" sz="2000" b="1" i="1" u="sng" dirty="0">
                <a:solidFill>
                  <a:srgbClr val="C00000"/>
                </a:solidFill>
                <a:latin typeface="Abadi" panose="020B0604020202020204" pitchFamily="34" charset="0"/>
                <a:ea typeface="Microsoft JhengHei" panose="020B0604030504040204" pitchFamily="34" charset="-120"/>
              </a:rPr>
              <a:t>3 aspects</a:t>
            </a:r>
            <a:r>
              <a:rPr lang="en-US" altLang="zh-TW" sz="2000" b="1" i="1" dirty="0">
                <a:solidFill>
                  <a:srgbClr val="C00000"/>
                </a:solidFill>
                <a:latin typeface="Abadi" panose="020B0604020202020204" pitchFamily="34" charset="0"/>
                <a:ea typeface="Microsoft JhengHei" panose="020B0604030504040204" pitchFamily="34" charset="-120"/>
              </a:rPr>
              <a:t> and </a:t>
            </a:r>
            <a:r>
              <a:rPr lang="en-US" altLang="zh-TW" sz="2000" b="1" i="1" u="sng" dirty="0">
                <a:solidFill>
                  <a:srgbClr val="C00000"/>
                </a:solidFill>
                <a:latin typeface="Abadi" panose="020B0604020202020204" pitchFamily="34" charset="0"/>
                <a:ea typeface="Microsoft JhengHei" panose="020B0604030504040204" pitchFamily="34" charset="-120"/>
              </a:rPr>
              <a:t>4 phases</a:t>
            </a:r>
          </a:p>
          <a:p>
            <a:pPr marL="457200" indent="-274320">
              <a:spcBef>
                <a:spcPts val="1200"/>
              </a:spcBef>
              <a:buClr>
                <a:schemeClr val="bg1"/>
              </a:buClr>
              <a:buSzPct val="100000"/>
              <a:buFont typeface="+mj-lt"/>
              <a:buAutoNum type="arabicPeriod"/>
              <a:defRPr/>
            </a:pP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解明</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聽進去</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chemeClr val="bg1"/>
                </a:solidFill>
                <a:latin typeface="Abadi" panose="020B0604020202020204" pitchFamily="34" charset="0"/>
                <a:ea typeface="Microsoft JhengHei" panose="020B0604030504040204" pitchFamily="34" charset="-120"/>
              </a:rPr>
              <a:t>：</a:t>
            </a:r>
            <a:r>
              <a:rPr lang="zh-TW" altLang="en-US" sz="1800" b="1" u="sng" dirty="0">
                <a:solidFill>
                  <a:schemeClr val="bg1"/>
                </a:solidFill>
                <a:latin typeface="Abadi" panose="020B0604020202020204" pitchFamily="34" charset="0"/>
                <a:ea typeface="Microsoft JhengHei" panose="020B0604030504040204" pitchFamily="34" charset="-120"/>
              </a:rPr>
              <a:t>認知性</a:t>
            </a:r>
            <a:r>
              <a:rPr lang="zh-TW" altLang="en-US" sz="1800" b="1" dirty="0">
                <a:solidFill>
                  <a:schemeClr val="bg1"/>
                </a:solidFill>
                <a:latin typeface="Abadi" panose="020B0604020202020204" pitchFamily="34" charset="0"/>
                <a:ea typeface="Microsoft JhengHei" panose="020B0604030504040204" pitchFamily="34" charset="-120"/>
              </a:rPr>
              <a:t>的成長</a:t>
            </a:r>
            <a:endParaRPr lang="en-US" altLang="zh-TW" sz="1800" b="1" dirty="0">
              <a:solidFill>
                <a:schemeClr val="bg1"/>
              </a:solidFill>
              <a:latin typeface="Abadi" panose="020B0604020202020204" pitchFamily="34" charset="0"/>
              <a:ea typeface="Microsoft JhengHei" panose="020B0604030504040204" pitchFamily="34" charset="-120"/>
            </a:endParaRPr>
          </a:p>
          <a:p>
            <a:pPr marL="246888" indent="0">
              <a:spcBef>
                <a:spcPts val="0"/>
              </a:spcBef>
              <a:buClr>
                <a:srgbClr val="C00000"/>
              </a:buClr>
              <a:buSzPct val="100000"/>
              <a:buNone/>
              <a:defRPr/>
            </a:pPr>
            <a:r>
              <a:rPr lang="en-US" altLang="zh-TW" sz="1800" b="1" dirty="0">
                <a:solidFill>
                  <a:srgbClr val="C00000"/>
                </a:solidFill>
                <a:latin typeface="Abadi" panose="020B0604020202020204" pitchFamily="34" charset="0"/>
                <a:ea typeface="Microsoft JhengHei" panose="020B0604030504040204" pitchFamily="34" charset="-120"/>
              </a:rPr>
              <a:t>   </a:t>
            </a: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“Make clear”</a:t>
            </a: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“Understand”</a:t>
            </a:r>
            <a:r>
              <a:rPr lang="zh-TW" altLang="en-US" sz="1800" b="1" dirty="0">
                <a:solidFill>
                  <a:schemeClr val="bg1"/>
                </a:solidFill>
                <a:latin typeface="Abadi" panose="020B0604020202020204" pitchFamily="34" charset="0"/>
                <a:ea typeface="Microsoft JhengHei" panose="020B0604030504040204" pitchFamily="34" charset="-120"/>
              </a:rPr>
              <a:t>）：</a:t>
            </a:r>
            <a:r>
              <a:rPr lang="en-US" altLang="zh-TW" sz="1800" b="1" u="sng" dirty="0">
                <a:solidFill>
                  <a:schemeClr val="bg1"/>
                </a:solidFill>
                <a:latin typeface="Abadi" panose="020B0604020202020204" pitchFamily="34" charset="0"/>
                <a:ea typeface="Microsoft JhengHei" panose="020B0604030504040204" pitchFamily="34" charset="-120"/>
              </a:rPr>
              <a:t>Cognitive</a:t>
            </a:r>
            <a:r>
              <a:rPr lang="en-US" altLang="zh-TW" sz="1800" b="1" dirty="0">
                <a:solidFill>
                  <a:schemeClr val="bg1"/>
                </a:solidFill>
                <a:latin typeface="Abadi" panose="020B0604020202020204" pitchFamily="34" charset="0"/>
                <a:ea typeface="Microsoft JhengHei" panose="020B0604030504040204" pitchFamily="34" charset="-120"/>
              </a:rPr>
              <a:t> growth</a:t>
            </a:r>
          </a:p>
          <a:p>
            <a:pPr marL="457200" lvl="0" indent="-274320">
              <a:spcBef>
                <a:spcPts val="1200"/>
              </a:spcBef>
              <a:buClr>
                <a:schemeClr val="bg1"/>
              </a:buClr>
              <a:buSzPct val="100000"/>
              <a:buFont typeface="+mj-lt"/>
              <a:buAutoNum type="arabicPeriod" startAt="2"/>
              <a:defRPr/>
            </a:pP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習練</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熟練</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chemeClr val="bg1"/>
                </a:solidFill>
                <a:latin typeface="Abadi" panose="020B0604020202020204" pitchFamily="34" charset="0"/>
                <a:ea typeface="Microsoft JhengHei" panose="020B0604030504040204" pitchFamily="34" charset="-120"/>
              </a:rPr>
              <a:t>：</a:t>
            </a:r>
            <a:r>
              <a:rPr lang="zh-TW" altLang="en-US" sz="1800" b="1" u="sng" dirty="0">
                <a:solidFill>
                  <a:schemeClr val="bg1"/>
                </a:solidFill>
                <a:latin typeface="Abadi" panose="020B0604020202020204" pitchFamily="34" charset="0"/>
                <a:ea typeface="Microsoft JhengHei" panose="020B0604030504040204" pitchFamily="34" charset="-120"/>
              </a:rPr>
              <a:t>實踐性</a:t>
            </a:r>
            <a:r>
              <a:rPr lang="zh-TW" altLang="en-US" sz="1800" b="1" dirty="0">
                <a:solidFill>
                  <a:schemeClr val="bg1"/>
                </a:solidFill>
                <a:latin typeface="Abadi" panose="020B0604020202020204" pitchFamily="34" charset="0"/>
                <a:ea typeface="Microsoft JhengHei" panose="020B0604030504040204" pitchFamily="34" charset="-120"/>
              </a:rPr>
              <a:t>的成長</a:t>
            </a:r>
            <a:endParaRPr lang="en-US" altLang="zh-TW" sz="1800" b="1" dirty="0">
              <a:solidFill>
                <a:schemeClr val="bg1"/>
              </a:solidFill>
              <a:latin typeface="Abadi" panose="020B0604020202020204" pitchFamily="34" charset="0"/>
              <a:ea typeface="Microsoft JhengHei" panose="020B0604030504040204" pitchFamily="34" charset="-120"/>
            </a:endParaRPr>
          </a:p>
          <a:p>
            <a:pPr marL="246888" lvl="0" indent="0">
              <a:spcBef>
                <a:spcPts val="0"/>
              </a:spcBef>
              <a:buClr>
                <a:srgbClr val="C00000"/>
              </a:buClr>
              <a:buSzPct val="100000"/>
              <a:buNone/>
              <a:defRPr/>
            </a:pPr>
            <a:r>
              <a:rPr lang="en-US" altLang="zh-TW" sz="1800" b="1" dirty="0">
                <a:solidFill>
                  <a:srgbClr val="C00000"/>
                </a:solidFill>
                <a:latin typeface="Abadi" panose="020B0604020202020204" pitchFamily="34" charset="0"/>
                <a:ea typeface="Microsoft JhengHei" panose="020B0604030504040204" pitchFamily="34" charset="-120"/>
              </a:rPr>
              <a:t>   </a:t>
            </a: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“Constant use”</a:t>
            </a: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“Acquainted”</a:t>
            </a:r>
            <a:r>
              <a:rPr lang="zh-TW" altLang="en-US"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chemeClr val="bg1"/>
                </a:solidFill>
                <a:latin typeface="Abadi" panose="020B0604020202020204" pitchFamily="34" charset="0"/>
                <a:ea typeface="Microsoft JhengHei" panose="020B0604030504040204" pitchFamily="34" charset="-120"/>
              </a:rPr>
              <a:t>：</a:t>
            </a:r>
            <a:r>
              <a:rPr lang="en-US" altLang="zh-TW" sz="1800" b="1" u="sng" dirty="0">
                <a:solidFill>
                  <a:schemeClr val="bg1"/>
                </a:solidFill>
                <a:latin typeface="Abadi" panose="020B0604020202020204" pitchFamily="34" charset="0"/>
                <a:ea typeface="Microsoft JhengHei" panose="020B0604030504040204" pitchFamily="34" charset="-120"/>
              </a:rPr>
              <a:t>Practical</a:t>
            </a:r>
            <a:r>
              <a:rPr lang="zh-TW" altLang="en-US" sz="1800" b="1" dirty="0">
                <a:solidFill>
                  <a:schemeClr val="bg1"/>
                </a:solidFill>
                <a:latin typeface="Abadi" panose="020B0604020202020204" pitchFamily="34" charset="0"/>
                <a:ea typeface="Microsoft JhengHei" panose="020B0604030504040204" pitchFamily="34" charset="-120"/>
              </a:rPr>
              <a:t> </a:t>
            </a:r>
            <a:r>
              <a:rPr lang="en-US" altLang="zh-TW" sz="1800" b="1" dirty="0">
                <a:solidFill>
                  <a:schemeClr val="bg1"/>
                </a:solidFill>
                <a:latin typeface="Abadi" panose="020B0604020202020204" pitchFamily="34" charset="0"/>
                <a:ea typeface="Microsoft JhengHei" panose="020B0604030504040204" pitchFamily="34" charset="-120"/>
              </a:rPr>
              <a:t>Growth</a:t>
            </a:r>
          </a:p>
          <a:p>
            <a:pPr marL="457200" lvl="0" indent="-274320">
              <a:spcBef>
                <a:spcPts val="1200"/>
              </a:spcBef>
              <a:buClr>
                <a:schemeClr val="bg1"/>
              </a:buClr>
              <a:buSzPct val="100000"/>
              <a:buFont typeface="+mj-lt"/>
              <a:buAutoNum type="arabicPeriod" startAt="3"/>
              <a:defRPr/>
            </a:pP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通達</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分辨</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chemeClr val="bg1"/>
                </a:solidFill>
                <a:latin typeface="Abadi" panose="020B0604020202020204" pitchFamily="34" charset="0"/>
                <a:ea typeface="Microsoft JhengHei" panose="020B0604030504040204" pitchFamily="34" charset="-120"/>
              </a:rPr>
              <a:t>：</a:t>
            </a:r>
            <a:r>
              <a:rPr lang="zh-TW" altLang="en-US" sz="1800" b="1" u="sng" dirty="0">
                <a:solidFill>
                  <a:schemeClr val="bg1"/>
                </a:solidFill>
                <a:latin typeface="Abadi" panose="020B0604020202020204" pitchFamily="34" charset="0"/>
                <a:ea typeface="Microsoft JhengHei" panose="020B0604030504040204" pitchFamily="34" charset="-120"/>
              </a:rPr>
              <a:t>整合性</a:t>
            </a:r>
            <a:r>
              <a:rPr lang="zh-TW" altLang="en-US" sz="1800" b="1" dirty="0">
                <a:solidFill>
                  <a:schemeClr val="bg1"/>
                </a:solidFill>
                <a:latin typeface="Abadi" panose="020B0604020202020204" pitchFamily="34" charset="0"/>
                <a:ea typeface="Microsoft JhengHei" panose="020B0604030504040204" pitchFamily="34" charset="-120"/>
              </a:rPr>
              <a:t>的成長</a:t>
            </a:r>
            <a:endParaRPr lang="en-US" altLang="zh-TW" sz="1800" b="1" dirty="0">
              <a:solidFill>
                <a:schemeClr val="bg1"/>
              </a:solidFill>
              <a:latin typeface="Abadi" panose="020B0604020202020204" pitchFamily="34" charset="0"/>
              <a:ea typeface="Microsoft JhengHei" panose="020B0604030504040204" pitchFamily="34" charset="-120"/>
            </a:endParaRPr>
          </a:p>
          <a:p>
            <a:pPr marL="246888" lvl="0" indent="0">
              <a:spcBef>
                <a:spcPts val="0"/>
              </a:spcBef>
              <a:buClr>
                <a:srgbClr val="C00000"/>
              </a:buClr>
              <a:buSzPct val="100000"/>
              <a:buNone/>
              <a:defRPr/>
            </a:pPr>
            <a:r>
              <a:rPr lang="en-US" altLang="zh-TW" sz="1800" b="1" dirty="0">
                <a:solidFill>
                  <a:srgbClr val="C00000"/>
                </a:solidFill>
                <a:latin typeface="Abadi" panose="020B0604020202020204" pitchFamily="34" charset="0"/>
                <a:ea typeface="Microsoft JhengHei" panose="020B0604030504040204" pitchFamily="34" charset="-120"/>
              </a:rPr>
              <a:t>   </a:t>
            </a: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“Trained”</a:t>
            </a: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“Distinguish”</a:t>
            </a:r>
            <a:r>
              <a:rPr lang="zh-TW" altLang="en-US"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chemeClr val="bg1"/>
                </a:solidFill>
                <a:latin typeface="Abadi" panose="020B0604020202020204" pitchFamily="34" charset="0"/>
                <a:ea typeface="Microsoft JhengHei" panose="020B0604030504040204" pitchFamily="34" charset="-120"/>
              </a:rPr>
              <a:t>：</a:t>
            </a:r>
            <a:r>
              <a:rPr lang="en-US" altLang="zh-TW" sz="1800" b="1" u="sng" dirty="0">
                <a:solidFill>
                  <a:schemeClr val="bg1"/>
                </a:solidFill>
                <a:latin typeface="Abadi" panose="020B0604020202020204" pitchFamily="34" charset="0"/>
                <a:ea typeface="Microsoft JhengHei" panose="020B0604030504040204" pitchFamily="34" charset="-120"/>
              </a:rPr>
              <a:t>Integrational</a:t>
            </a:r>
            <a:r>
              <a:rPr lang="zh-TW" altLang="en-US" sz="1800" b="1" dirty="0">
                <a:solidFill>
                  <a:schemeClr val="bg1"/>
                </a:solidFill>
                <a:latin typeface="Abadi" panose="020B0604020202020204" pitchFamily="34" charset="0"/>
                <a:ea typeface="Microsoft JhengHei" panose="020B0604030504040204" pitchFamily="34" charset="-120"/>
              </a:rPr>
              <a:t> </a:t>
            </a:r>
            <a:r>
              <a:rPr lang="en-US" altLang="zh-TW" sz="1800" b="1" dirty="0">
                <a:solidFill>
                  <a:schemeClr val="bg1"/>
                </a:solidFill>
                <a:latin typeface="Abadi" panose="020B0604020202020204" pitchFamily="34" charset="0"/>
                <a:ea typeface="Microsoft JhengHei" panose="020B0604030504040204" pitchFamily="34" charset="-120"/>
              </a:rPr>
              <a:t>Growth</a:t>
            </a:r>
          </a:p>
          <a:p>
            <a:pPr marL="457200" lvl="0" indent="-274320">
              <a:spcBef>
                <a:spcPts val="1200"/>
              </a:spcBef>
              <a:buClr>
                <a:schemeClr val="bg1"/>
              </a:buClr>
              <a:buSzPct val="100000"/>
              <a:buFont typeface="+mj-lt"/>
              <a:buAutoNum type="arabicPeriod" startAt="4"/>
              <a:defRPr/>
            </a:pP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作師傅</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chemeClr val="bg1"/>
                </a:solidFill>
                <a:latin typeface="Abadi" panose="020B0604020202020204" pitchFamily="34" charset="0"/>
                <a:ea typeface="Microsoft JhengHei" panose="020B0604030504040204" pitchFamily="34" charset="-120"/>
              </a:rPr>
              <a:t>：成長的</a:t>
            </a:r>
            <a:r>
              <a:rPr lang="zh-TW" altLang="en-US" sz="1800" b="1" u="sng" dirty="0">
                <a:solidFill>
                  <a:schemeClr val="bg1"/>
                </a:solidFill>
                <a:latin typeface="Abadi" panose="020B0604020202020204" pitchFamily="34" charset="0"/>
                <a:ea typeface="Microsoft JhengHei" panose="020B0604030504040204" pitchFamily="34" charset="-120"/>
              </a:rPr>
              <a:t>目標</a:t>
            </a:r>
            <a:endParaRPr lang="en-US" altLang="zh-TW" sz="1800" b="1" dirty="0">
              <a:solidFill>
                <a:schemeClr val="bg1"/>
              </a:solidFill>
              <a:latin typeface="Abadi" panose="020B0604020202020204" pitchFamily="34" charset="0"/>
              <a:ea typeface="Microsoft JhengHei" panose="020B0604030504040204" pitchFamily="34" charset="-120"/>
            </a:endParaRPr>
          </a:p>
          <a:p>
            <a:pPr marL="246888" lvl="0" indent="0">
              <a:spcBef>
                <a:spcPts val="0"/>
              </a:spcBef>
              <a:buClr>
                <a:srgbClr val="C00000"/>
              </a:buClr>
              <a:buSzPct val="100000"/>
              <a:buNone/>
              <a:defRPr/>
            </a:pPr>
            <a:r>
              <a:rPr lang="en-US" altLang="zh-TW" sz="1800" b="1" dirty="0">
                <a:solidFill>
                  <a:srgbClr val="C00000"/>
                </a:solidFill>
                <a:latin typeface="Abadi" panose="020B0604020202020204" pitchFamily="34" charset="0"/>
                <a:ea typeface="Microsoft JhengHei" panose="020B0604030504040204" pitchFamily="34" charset="-120"/>
              </a:rPr>
              <a:t>   </a:t>
            </a: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“To be teachers”</a:t>
            </a:r>
            <a:r>
              <a:rPr lang="zh-TW" altLang="en-US"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chemeClr val="bg1"/>
                </a:solidFill>
                <a:latin typeface="Abadi" panose="020B0604020202020204" pitchFamily="34" charset="0"/>
                <a:ea typeface="Microsoft JhengHei" panose="020B0604030504040204" pitchFamily="34" charset="-120"/>
              </a:rPr>
              <a:t>：</a:t>
            </a:r>
            <a:r>
              <a:rPr lang="en-US" altLang="zh-TW" sz="1800" b="1" u="sng" dirty="0">
                <a:solidFill>
                  <a:schemeClr val="bg1"/>
                </a:solidFill>
                <a:latin typeface="Abadi" panose="020B0604020202020204" pitchFamily="34" charset="0"/>
                <a:ea typeface="Microsoft JhengHei" panose="020B0604030504040204" pitchFamily="34" charset="-120"/>
              </a:rPr>
              <a:t>Goal</a:t>
            </a:r>
            <a:r>
              <a:rPr lang="en-US" altLang="zh-TW" sz="1800" b="1" dirty="0">
                <a:solidFill>
                  <a:schemeClr val="bg1"/>
                </a:solidFill>
                <a:latin typeface="Abadi" panose="020B0604020202020204" pitchFamily="34" charset="0"/>
                <a:ea typeface="Microsoft JhengHei" panose="020B0604030504040204" pitchFamily="34" charset="-120"/>
              </a:rPr>
              <a:t> of Growth</a:t>
            </a:r>
          </a:p>
        </p:txBody>
      </p:sp>
      <p:pic>
        <p:nvPicPr>
          <p:cNvPr id="9" name="Picture 8" descr="A picture containing drawing&#10;&#10;Description automatically generated">
            <a:extLst>
              <a:ext uri="{FF2B5EF4-FFF2-40B4-BE49-F238E27FC236}">
                <a16:creationId xmlns:a16="http://schemas.microsoft.com/office/drawing/2014/main" id="{C8819A83-D8B6-4235-9B48-F67DC291B510}"/>
              </a:ext>
            </a:extLst>
          </p:cNvPr>
          <p:cNvPicPr>
            <a:picLocks noChangeAspect="1"/>
          </p:cNvPicPr>
          <p:nvPr/>
        </p:nvPicPr>
        <p:blipFill>
          <a:blip r:embed="rId3"/>
          <a:stretch>
            <a:fillRect/>
          </a:stretch>
        </p:blipFill>
        <p:spPr>
          <a:xfrm>
            <a:off x="338676" y="493776"/>
            <a:ext cx="4883319" cy="652329"/>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79E23D50-B1C8-4132-868E-8A7E3F03BAD1}"/>
              </a:ext>
            </a:extLst>
          </p:cNvPr>
          <p:cNvPicPr>
            <a:picLocks noChangeAspect="1"/>
          </p:cNvPicPr>
          <p:nvPr/>
        </p:nvPicPr>
        <p:blipFill>
          <a:blip r:embed="rId4"/>
          <a:stretch>
            <a:fillRect/>
          </a:stretch>
        </p:blipFill>
        <p:spPr>
          <a:xfrm>
            <a:off x="242898" y="-55252"/>
            <a:ext cx="4200508" cy="573074"/>
          </a:xfrm>
          <a:prstGeom prst="rect">
            <a:avLst/>
          </a:prstGeom>
        </p:spPr>
      </p:pic>
    </p:spTree>
    <p:extLst>
      <p:ext uri="{BB962C8B-B14F-4D97-AF65-F5344CB8AC3E}">
        <p14:creationId xmlns:p14="http://schemas.microsoft.com/office/powerpoint/2010/main" val="1128420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dissolve">
                                      <p:cBhvr>
                                        <p:cTn id="7" dur="500"/>
                                        <p:tgtEl>
                                          <p:spTgt spid="61">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1">
                                            <p:txEl>
                                              <p:pRg st="1" end="1"/>
                                            </p:txEl>
                                          </p:spTgt>
                                        </p:tgtEl>
                                        <p:attrNameLst>
                                          <p:attrName>style.visibility</p:attrName>
                                        </p:attrNameLst>
                                      </p:cBhvr>
                                      <p:to>
                                        <p:strVal val="visible"/>
                                      </p:to>
                                    </p:set>
                                    <p:animEffect transition="in" filter="dissolve">
                                      <p:cBhvr>
                                        <p:cTn id="10" dur="500"/>
                                        <p:tgtEl>
                                          <p:spTgt spid="61">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1">
                                            <p:txEl>
                                              <p:pRg st="2" end="2"/>
                                            </p:txEl>
                                          </p:spTgt>
                                        </p:tgtEl>
                                        <p:attrNameLst>
                                          <p:attrName>style.visibility</p:attrName>
                                        </p:attrNameLst>
                                      </p:cBhvr>
                                      <p:to>
                                        <p:strVal val="visible"/>
                                      </p:to>
                                    </p:set>
                                    <p:animEffect transition="in" filter="dissolve">
                                      <p:cBhvr>
                                        <p:cTn id="13" dur="500"/>
                                        <p:tgtEl>
                                          <p:spTgt spid="61">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1">
                                            <p:txEl>
                                              <p:pRg st="3" end="3"/>
                                            </p:txEl>
                                          </p:spTgt>
                                        </p:tgtEl>
                                        <p:attrNameLst>
                                          <p:attrName>style.visibility</p:attrName>
                                        </p:attrNameLst>
                                      </p:cBhvr>
                                      <p:to>
                                        <p:strVal val="visible"/>
                                      </p:to>
                                    </p:set>
                                    <p:animEffect transition="in" filter="dissolve">
                                      <p:cBhvr>
                                        <p:cTn id="16" dur="500"/>
                                        <p:tgtEl>
                                          <p:spTgt spid="61">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61">
                                            <p:txEl>
                                              <p:pRg st="4" end="4"/>
                                            </p:txEl>
                                          </p:spTgt>
                                        </p:tgtEl>
                                        <p:attrNameLst>
                                          <p:attrName>style.visibility</p:attrName>
                                        </p:attrNameLst>
                                      </p:cBhvr>
                                      <p:to>
                                        <p:strVal val="visible"/>
                                      </p:to>
                                    </p:set>
                                    <p:animEffect transition="in" filter="dissolve">
                                      <p:cBhvr>
                                        <p:cTn id="19" dur="500"/>
                                        <p:tgtEl>
                                          <p:spTgt spid="61">
                                            <p:txEl>
                                              <p:pRg st="4" end="4"/>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61">
                                            <p:txEl>
                                              <p:pRg st="5" end="5"/>
                                            </p:txEl>
                                          </p:spTgt>
                                        </p:tgtEl>
                                        <p:attrNameLst>
                                          <p:attrName>style.visibility</p:attrName>
                                        </p:attrNameLst>
                                      </p:cBhvr>
                                      <p:to>
                                        <p:strVal val="visible"/>
                                      </p:to>
                                    </p:set>
                                    <p:animEffect transition="in" filter="dissolve">
                                      <p:cBhvr>
                                        <p:cTn id="22" dur="500"/>
                                        <p:tgtEl>
                                          <p:spTgt spid="61">
                                            <p:txEl>
                                              <p:pRg st="5" end="5"/>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61">
                                            <p:txEl>
                                              <p:pRg st="6" end="6"/>
                                            </p:txEl>
                                          </p:spTgt>
                                        </p:tgtEl>
                                        <p:attrNameLst>
                                          <p:attrName>style.visibility</p:attrName>
                                        </p:attrNameLst>
                                      </p:cBhvr>
                                      <p:to>
                                        <p:strVal val="visible"/>
                                      </p:to>
                                    </p:set>
                                    <p:animEffect transition="in" filter="dissolve">
                                      <p:cBhvr>
                                        <p:cTn id="25" dur="500"/>
                                        <p:tgtEl>
                                          <p:spTgt spid="61">
                                            <p:txEl>
                                              <p:pRg st="6" end="6"/>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61">
                                            <p:txEl>
                                              <p:pRg st="7" end="7"/>
                                            </p:txEl>
                                          </p:spTgt>
                                        </p:tgtEl>
                                        <p:attrNameLst>
                                          <p:attrName>style.visibility</p:attrName>
                                        </p:attrNameLst>
                                      </p:cBhvr>
                                      <p:to>
                                        <p:strVal val="visible"/>
                                      </p:to>
                                    </p:set>
                                    <p:animEffect transition="in" filter="dissolve">
                                      <p:cBhvr>
                                        <p:cTn id="28" dur="500"/>
                                        <p:tgtEl>
                                          <p:spTgt spid="61">
                                            <p:txEl>
                                              <p:pRg st="7" end="7"/>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61">
                                            <p:txEl>
                                              <p:pRg st="8" end="8"/>
                                            </p:txEl>
                                          </p:spTgt>
                                        </p:tgtEl>
                                        <p:attrNameLst>
                                          <p:attrName>style.visibility</p:attrName>
                                        </p:attrNameLst>
                                      </p:cBhvr>
                                      <p:to>
                                        <p:strVal val="visible"/>
                                      </p:to>
                                    </p:set>
                                    <p:animEffect transition="in" filter="dissolve">
                                      <p:cBhvr>
                                        <p:cTn id="31" dur="500"/>
                                        <p:tgtEl>
                                          <p:spTgt spid="61">
                                            <p:txEl>
                                              <p:pRg st="8" end="8"/>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61">
                                            <p:txEl>
                                              <p:pRg st="9" end="9"/>
                                            </p:txEl>
                                          </p:spTgt>
                                        </p:tgtEl>
                                        <p:attrNameLst>
                                          <p:attrName>style.visibility</p:attrName>
                                        </p:attrNameLst>
                                      </p:cBhvr>
                                      <p:to>
                                        <p:strVal val="visible"/>
                                      </p:to>
                                    </p:set>
                                    <p:animEffect transition="in" filter="dissolve">
                                      <p:cBhvr>
                                        <p:cTn id="34" dur="500"/>
                                        <p:tgtEl>
                                          <p:spTgt spid="6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grpSp>
        <p:nvGrpSpPr>
          <p:cNvPr id="239" name="Google Shape;239;p16"/>
          <p:cNvGrpSpPr/>
          <p:nvPr/>
        </p:nvGrpSpPr>
        <p:grpSpPr>
          <a:xfrm>
            <a:off x="112016" y="640635"/>
            <a:ext cx="277129" cy="277129"/>
            <a:chOff x="2594050" y="1631825"/>
            <a:chExt cx="439625" cy="439625"/>
          </a:xfrm>
        </p:grpSpPr>
        <p:sp>
          <p:nvSpPr>
            <p:cNvPr id="240" name="Google Shape;240;p16"/>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241" name="Google Shape;241;p16"/>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242" name="Google Shape;242;p16"/>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243" name="Google Shape;243;p16"/>
            <p:cNvSpPr/>
            <p:nvPr/>
          </p:nvSpPr>
          <p:spPr>
            <a:xfrm>
              <a:off x="2801675" y="1740825"/>
              <a:ext cx="49950" cy="49950"/>
            </a:xfrm>
            <a:custGeom>
              <a:avLst/>
              <a:gdLst/>
              <a:ahLst/>
              <a:cxnLst/>
              <a:rect l="l" t="t" r="r" b="b"/>
              <a:pathLst>
                <a:path w="1998" h="1998" fill="none" extrusionOk="0">
                  <a:moveTo>
                    <a:pt x="1" y="1997"/>
                  </a:moveTo>
                  <a:lnTo>
                    <a:pt x="1998" y="0"/>
                  </a:lnTo>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endParaRPr sz="1050"/>
            </a:p>
          </p:txBody>
        </p:sp>
      </p:grpSp>
      <p:sp>
        <p:nvSpPr>
          <p:cNvPr id="61" name="Google Shape;237;p16">
            <a:extLst>
              <a:ext uri="{FF2B5EF4-FFF2-40B4-BE49-F238E27FC236}">
                <a16:creationId xmlns:a16="http://schemas.microsoft.com/office/drawing/2014/main" id="{B01B54AF-C8EF-46E9-BEE2-7CDA394769EC}"/>
              </a:ext>
            </a:extLst>
          </p:cNvPr>
          <p:cNvSpPr txBox="1">
            <a:spLocks noGrp="1"/>
          </p:cNvSpPr>
          <p:nvPr>
            <p:ph type="body" idx="1"/>
          </p:nvPr>
        </p:nvSpPr>
        <p:spPr>
          <a:xfrm>
            <a:off x="274385" y="1399822"/>
            <a:ext cx="6339775" cy="3592124"/>
          </a:xfrm>
          <a:prstGeom prst="rect">
            <a:avLst/>
          </a:prstGeom>
        </p:spPr>
        <p:txBody>
          <a:bodyPr spcFirstLastPara="1" wrap="square" lIns="68569" tIns="68569" rIns="68569" bIns="68569" anchor="t" anchorCtr="0">
            <a:noAutofit/>
          </a:bodyPr>
          <a:lstStyle/>
          <a:p>
            <a:pPr marL="0" indent="0">
              <a:spcBef>
                <a:spcPts val="0"/>
              </a:spcBef>
              <a:buClr>
                <a:srgbClr val="C00000"/>
              </a:buClr>
              <a:buSzPct val="100000"/>
              <a:buNone/>
              <a:defRPr/>
            </a:pPr>
            <a:r>
              <a:rPr lang="zh-TW" altLang="en-US" sz="2000" b="1" i="1" dirty="0">
                <a:solidFill>
                  <a:srgbClr val="C00000"/>
                </a:solidFill>
                <a:latin typeface="Abadi" panose="020B0604020202020204" pitchFamily="34" charset="0"/>
                <a:ea typeface="Microsoft JhengHei" panose="020B0604030504040204" pitchFamily="34" charset="-120"/>
              </a:rPr>
              <a:t>在真道上成長的</a:t>
            </a:r>
            <a:r>
              <a:rPr lang="zh-TW" altLang="en-US" sz="2000" b="1" i="1" u="sng" dirty="0">
                <a:solidFill>
                  <a:srgbClr val="C00000"/>
                </a:solidFill>
                <a:latin typeface="Abadi" panose="020B0604020202020204" pitchFamily="34" charset="0"/>
                <a:ea typeface="Microsoft JhengHei" panose="020B0604030504040204" pitchFamily="34" charset="-120"/>
              </a:rPr>
              <a:t>三個面向</a:t>
            </a:r>
            <a:r>
              <a:rPr lang="zh-TW" altLang="en-US" sz="2000" b="1" i="1" dirty="0">
                <a:solidFill>
                  <a:srgbClr val="C00000"/>
                </a:solidFill>
                <a:latin typeface="Abadi" panose="020B0604020202020204" pitchFamily="34" charset="0"/>
                <a:ea typeface="Microsoft JhengHei" panose="020B0604030504040204" pitchFamily="34" charset="-120"/>
              </a:rPr>
              <a:t>與</a:t>
            </a:r>
            <a:r>
              <a:rPr lang="zh-TW" altLang="en-US" sz="2000" b="1" i="1" u="sng" dirty="0">
                <a:solidFill>
                  <a:srgbClr val="C00000"/>
                </a:solidFill>
                <a:latin typeface="Abadi" panose="020B0604020202020204" pitchFamily="34" charset="0"/>
                <a:ea typeface="Microsoft JhengHei" panose="020B0604030504040204" pitchFamily="34" charset="-120"/>
              </a:rPr>
              <a:t>四個層次</a:t>
            </a:r>
            <a:endParaRPr lang="en-US" altLang="zh-TW" sz="2000" b="1" i="1" u="sng" dirty="0">
              <a:solidFill>
                <a:srgbClr val="C00000"/>
              </a:solidFill>
              <a:latin typeface="Abadi" panose="020B0604020202020204" pitchFamily="34" charset="0"/>
              <a:ea typeface="Microsoft JhengHei" panose="020B0604030504040204" pitchFamily="34" charset="-120"/>
            </a:endParaRPr>
          </a:p>
          <a:p>
            <a:pPr marL="0" indent="0">
              <a:spcBef>
                <a:spcPts val="0"/>
              </a:spcBef>
              <a:buClr>
                <a:srgbClr val="C00000"/>
              </a:buClr>
              <a:buSzPct val="100000"/>
              <a:buNone/>
              <a:defRPr/>
            </a:pPr>
            <a:r>
              <a:rPr lang="en-US" altLang="zh-TW" sz="2000" b="1" i="1" dirty="0">
                <a:solidFill>
                  <a:srgbClr val="C00000"/>
                </a:solidFill>
                <a:latin typeface="Abadi" panose="020B0604020202020204" pitchFamily="34" charset="0"/>
                <a:ea typeface="Microsoft JhengHei" panose="020B0604030504040204" pitchFamily="34" charset="-120"/>
              </a:rPr>
              <a:t>Growing in </a:t>
            </a:r>
            <a:r>
              <a:rPr lang="en-US" altLang="zh-TW" sz="2000" b="1" i="1" u="sng" dirty="0">
                <a:solidFill>
                  <a:srgbClr val="C00000"/>
                </a:solidFill>
                <a:latin typeface="Abadi" panose="020B0604020202020204" pitchFamily="34" charset="0"/>
                <a:ea typeface="Microsoft JhengHei" panose="020B0604030504040204" pitchFamily="34" charset="-120"/>
              </a:rPr>
              <a:t>3 aspects</a:t>
            </a:r>
            <a:r>
              <a:rPr lang="en-US" altLang="zh-TW" sz="2000" b="1" i="1" dirty="0">
                <a:solidFill>
                  <a:srgbClr val="C00000"/>
                </a:solidFill>
                <a:latin typeface="Abadi" panose="020B0604020202020204" pitchFamily="34" charset="0"/>
                <a:ea typeface="Microsoft JhengHei" panose="020B0604030504040204" pitchFamily="34" charset="-120"/>
              </a:rPr>
              <a:t> and </a:t>
            </a:r>
            <a:r>
              <a:rPr lang="en-US" altLang="zh-TW" sz="2000" b="1" i="1" u="sng" dirty="0">
                <a:solidFill>
                  <a:srgbClr val="C00000"/>
                </a:solidFill>
                <a:latin typeface="Abadi" panose="020B0604020202020204" pitchFamily="34" charset="0"/>
                <a:ea typeface="Microsoft JhengHei" panose="020B0604030504040204" pitchFamily="34" charset="-120"/>
              </a:rPr>
              <a:t>4 phases</a:t>
            </a:r>
          </a:p>
          <a:p>
            <a:pPr marL="457200" indent="-274320">
              <a:spcBef>
                <a:spcPts val="1200"/>
              </a:spcBef>
              <a:buClr>
                <a:srgbClr val="C00000"/>
              </a:buClr>
              <a:buSzPct val="100000"/>
              <a:buFont typeface="+mj-lt"/>
              <a:buAutoNum type="arabicPeriod"/>
              <a:defRPr/>
            </a:pP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解明</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聽進去</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a:solidFill>
                  <a:srgbClr val="C00000"/>
                </a:solidFill>
                <a:latin typeface="Abadi" panose="020B0604020202020204" pitchFamily="34" charset="0"/>
                <a:ea typeface="Microsoft JhengHei" panose="020B0604030504040204" pitchFamily="34" charset="-120"/>
              </a:rPr>
              <a:t>）：</a:t>
            </a:r>
            <a:r>
              <a:rPr lang="zh-TW" altLang="en-US" sz="1800" b="1" u="sng" dirty="0">
                <a:solidFill>
                  <a:srgbClr val="C00000"/>
                </a:solidFill>
                <a:latin typeface="Abadi" panose="020B0604020202020204" pitchFamily="34" charset="0"/>
                <a:ea typeface="Microsoft JhengHei" panose="020B0604030504040204" pitchFamily="34" charset="-120"/>
              </a:rPr>
              <a:t>認知性</a:t>
            </a:r>
            <a:r>
              <a:rPr lang="zh-TW" altLang="en-US" sz="1800" b="1" dirty="0">
                <a:solidFill>
                  <a:srgbClr val="C00000"/>
                </a:solidFill>
                <a:latin typeface="Abadi" panose="020B0604020202020204" pitchFamily="34" charset="0"/>
                <a:ea typeface="Microsoft JhengHei" panose="020B0604030504040204" pitchFamily="34" charset="-120"/>
              </a:rPr>
              <a:t>的成長</a:t>
            </a:r>
            <a:endParaRPr lang="en-US" altLang="zh-TW" sz="1800" b="1" dirty="0">
              <a:solidFill>
                <a:srgbClr val="C00000"/>
              </a:solidFill>
              <a:latin typeface="Abadi" panose="020B0604020202020204" pitchFamily="34" charset="0"/>
              <a:ea typeface="Microsoft JhengHei" panose="020B0604030504040204" pitchFamily="34" charset="-120"/>
            </a:endParaRPr>
          </a:p>
          <a:p>
            <a:pPr marL="246888" indent="0">
              <a:spcBef>
                <a:spcPts val="0"/>
              </a:spcBef>
              <a:buClr>
                <a:srgbClr val="C00000"/>
              </a:buClr>
              <a:buSzPct val="100000"/>
              <a:buNone/>
              <a:defRPr/>
            </a:pPr>
            <a:r>
              <a:rPr lang="en-US" altLang="zh-TW" sz="1800" b="1" dirty="0">
                <a:solidFill>
                  <a:srgbClr val="C00000"/>
                </a:solidFill>
                <a:latin typeface="Abadi" panose="020B0604020202020204" pitchFamily="34" charset="0"/>
                <a:ea typeface="Microsoft JhengHei" panose="020B0604030504040204" pitchFamily="34" charset="-120"/>
              </a:rPr>
              <a:t>   </a:t>
            </a: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“Make clear”</a:t>
            </a: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“Understand”</a:t>
            </a: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u="sng" dirty="0">
                <a:solidFill>
                  <a:srgbClr val="C00000"/>
                </a:solidFill>
                <a:latin typeface="Abadi" panose="020B0604020202020204" pitchFamily="34" charset="0"/>
                <a:ea typeface="Microsoft JhengHei" panose="020B0604030504040204" pitchFamily="34" charset="-120"/>
              </a:rPr>
              <a:t>Cognitive</a:t>
            </a:r>
            <a:r>
              <a:rPr lang="en-US" altLang="zh-TW" sz="1800" b="1" dirty="0">
                <a:solidFill>
                  <a:srgbClr val="C00000"/>
                </a:solidFill>
                <a:latin typeface="Abadi" panose="020B0604020202020204" pitchFamily="34" charset="0"/>
                <a:ea typeface="Microsoft JhengHei" panose="020B0604030504040204" pitchFamily="34" charset="-120"/>
              </a:rPr>
              <a:t> growth</a:t>
            </a:r>
          </a:p>
          <a:p>
            <a:pPr marL="457200" lvl="0" indent="-274320">
              <a:spcBef>
                <a:spcPts val="1200"/>
              </a:spcBef>
              <a:buClr>
                <a:srgbClr val="C00000"/>
              </a:buClr>
              <a:buSzPct val="100000"/>
              <a:buFont typeface="+mj-lt"/>
              <a:buAutoNum type="arabicPeriod" startAt="2"/>
              <a:defRPr/>
            </a:pP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習練</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熟練</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a:t>
            </a:r>
            <a:r>
              <a:rPr lang="zh-TW" altLang="en-US" sz="1800" b="1" u="sng" dirty="0">
                <a:solidFill>
                  <a:srgbClr val="C00000"/>
                </a:solidFill>
                <a:latin typeface="Abadi" panose="020B0604020202020204" pitchFamily="34" charset="0"/>
                <a:ea typeface="Microsoft JhengHei" panose="020B0604030504040204" pitchFamily="34" charset="-120"/>
              </a:rPr>
              <a:t>實踐性</a:t>
            </a:r>
            <a:r>
              <a:rPr lang="zh-TW" altLang="en-US" sz="1800" b="1" dirty="0">
                <a:solidFill>
                  <a:srgbClr val="C00000"/>
                </a:solidFill>
                <a:latin typeface="Abadi" panose="020B0604020202020204" pitchFamily="34" charset="0"/>
                <a:ea typeface="Microsoft JhengHei" panose="020B0604030504040204" pitchFamily="34" charset="-120"/>
              </a:rPr>
              <a:t>的成長</a:t>
            </a:r>
            <a:endParaRPr lang="en-US" altLang="zh-TW" sz="1800" b="1" dirty="0">
              <a:solidFill>
                <a:srgbClr val="C00000"/>
              </a:solidFill>
              <a:latin typeface="Abadi" panose="020B0604020202020204" pitchFamily="34" charset="0"/>
              <a:ea typeface="Microsoft JhengHei" panose="020B0604030504040204" pitchFamily="34" charset="-120"/>
            </a:endParaRPr>
          </a:p>
          <a:p>
            <a:pPr marL="246888" lvl="0" indent="0">
              <a:spcBef>
                <a:spcPts val="0"/>
              </a:spcBef>
              <a:buClr>
                <a:srgbClr val="C00000"/>
              </a:buClr>
              <a:buSzPct val="100000"/>
              <a:buNone/>
              <a:defRPr/>
            </a:pPr>
            <a:r>
              <a:rPr lang="en-US" altLang="zh-TW" sz="1800" b="1" dirty="0">
                <a:solidFill>
                  <a:srgbClr val="C00000"/>
                </a:solidFill>
                <a:latin typeface="Abadi" panose="020B0604020202020204" pitchFamily="34" charset="0"/>
                <a:ea typeface="Microsoft JhengHei" panose="020B0604030504040204" pitchFamily="34" charset="-120"/>
              </a:rPr>
              <a:t>   </a:t>
            </a: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“Constant use”</a:t>
            </a: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“Acquainted”</a:t>
            </a: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u="sng" dirty="0">
                <a:solidFill>
                  <a:srgbClr val="C00000"/>
                </a:solidFill>
                <a:latin typeface="Abadi" panose="020B0604020202020204" pitchFamily="34" charset="0"/>
                <a:ea typeface="Microsoft JhengHei" panose="020B0604030504040204" pitchFamily="34" charset="-120"/>
              </a:rPr>
              <a:t>Practical</a:t>
            </a:r>
            <a:r>
              <a:rPr lang="zh-TW" altLang="en-US" sz="1800" b="1" dirty="0">
                <a:solidFill>
                  <a:srgbClr val="C00000"/>
                </a:solidFill>
                <a:latin typeface="Abadi" panose="020B0604020202020204" pitchFamily="34" charset="0"/>
                <a:ea typeface="Microsoft JhengHei" panose="020B0604030504040204" pitchFamily="34" charset="-120"/>
              </a:rPr>
              <a:t> </a:t>
            </a:r>
            <a:r>
              <a:rPr lang="en-US" altLang="zh-TW" sz="1800" b="1" dirty="0">
                <a:solidFill>
                  <a:srgbClr val="C00000"/>
                </a:solidFill>
                <a:latin typeface="Abadi" panose="020B0604020202020204" pitchFamily="34" charset="0"/>
                <a:ea typeface="Microsoft JhengHei" panose="020B0604030504040204" pitchFamily="34" charset="-120"/>
              </a:rPr>
              <a:t>Growth</a:t>
            </a:r>
          </a:p>
          <a:p>
            <a:pPr marL="457200" lvl="0" indent="-274320">
              <a:spcBef>
                <a:spcPts val="1200"/>
              </a:spcBef>
              <a:buClr>
                <a:srgbClr val="C00000"/>
              </a:buClr>
              <a:buSzPct val="100000"/>
              <a:buFont typeface="+mj-lt"/>
              <a:buAutoNum type="arabicPeriod" startAt="3"/>
              <a:defRPr/>
            </a:pP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通達</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分辨</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a:t>
            </a:r>
            <a:r>
              <a:rPr lang="zh-TW" altLang="en-US" sz="1800" b="1" u="sng" dirty="0">
                <a:solidFill>
                  <a:srgbClr val="C00000"/>
                </a:solidFill>
                <a:latin typeface="Abadi" panose="020B0604020202020204" pitchFamily="34" charset="0"/>
                <a:ea typeface="Microsoft JhengHei" panose="020B0604030504040204" pitchFamily="34" charset="-120"/>
              </a:rPr>
              <a:t>整合性</a:t>
            </a:r>
            <a:r>
              <a:rPr lang="zh-TW" altLang="en-US" sz="1800" b="1" dirty="0">
                <a:solidFill>
                  <a:srgbClr val="C00000"/>
                </a:solidFill>
                <a:latin typeface="Abadi" panose="020B0604020202020204" pitchFamily="34" charset="0"/>
                <a:ea typeface="Microsoft JhengHei" panose="020B0604030504040204" pitchFamily="34" charset="-120"/>
              </a:rPr>
              <a:t>的成長</a:t>
            </a:r>
            <a:endParaRPr lang="en-US" altLang="zh-TW" sz="1800" b="1" dirty="0">
              <a:solidFill>
                <a:srgbClr val="C00000"/>
              </a:solidFill>
              <a:latin typeface="Abadi" panose="020B0604020202020204" pitchFamily="34" charset="0"/>
              <a:ea typeface="Microsoft JhengHei" panose="020B0604030504040204" pitchFamily="34" charset="-120"/>
            </a:endParaRPr>
          </a:p>
          <a:p>
            <a:pPr marL="246888" lvl="0" indent="0">
              <a:spcBef>
                <a:spcPts val="0"/>
              </a:spcBef>
              <a:buClr>
                <a:srgbClr val="C00000"/>
              </a:buClr>
              <a:buSzPct val="100000"/>
              <a:buNone/>
              <a:defRPr/>
            </a:pPr>
            <a:r>
              <a:rPr lang="en-US" altLang="zh-TW" sz="1800" b="1" dirty="0">
                <a:solidFill>
                  <a:srgbClr val="C00000"/>
                </a:solidFill>
                <a:latin typeface="Abadi" panose="020B0604020202020204" pitchFamily="34" charset="0"/>
                <a:ea typeface="Microsoft JhengHei" panose="020B0604030504040204" pitchFamily="34" charset="-120"/>
              </a:rPr>
              <a:t>   </a:t>
            </a: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“Trained”</a:t>
            </a: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“Distinguish”</a:t>
            </a: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u="sng" dirty="0">
                <a:solidFill>
                  <a:srgbClr val="C00000"/>
                </a:solidFill>
                <a:latin typeface="Abadi" panose="020B0604020202020204" pitchFamily="34" charset="0"/>
                <a:ea typeface="Microsoft JhengHei" panose="020B0604030504040204" pitchFamily="34" charset="-120"/>
              </a:rPr>
              <a:t>Integrational</a:t>
            </a:r>
            <a:r>
              <a:rPr lang="zh-TW" altLang="en-US" sz="1800" b="1" dirty="0">
                <a:solidFill>
                  <a:srgbClr val="C00000"/>
                </a:solidFill>
                <a:latin typeface="Abadi" panose="020B0604020202020204" pitchFamily="34" charset="0"/>
                <a:ea typeface="Microsoft JhengHei" panose="020B0604030504040204" pitchFamily="34" charset="-120"/>
              </a:rPr>
              <a:t> </a:t>
            </a:r>
            <a:r>
              <a:rPr lang="en-US" altLang="zh-TW" sz="1800" b="1" dirty="0">
                <a:solidFill>
                  <a:srgbClr val="C00000"/>
                </a:solidFill>
                <a:latin typeface="Abadi" panose="020B0604020202020204" pitchFamily="34" charset="0"/>
                <a:ea typeface="Microsoft JhengHei" panose="020B0604030504040204" pitchFamily="34" charset="-120"/>
              </a:rPr>
              <a:t>Growth</a:t>
            </a:r>
          </a:p>
          <a:p>
            <a:pPr marL="457200" lvl="0" indent="-274320">
              <a:spcBef>
                <a:spcPts val="1200"/>
              </a:spcBef>
              <a:buClr>
                <a:srgbClr val="C00000"/>
              </a:buClr>
              <a:buSzPct val="100000"/>
              <a:buFont typeface="+mj-lt"/>
              <a:buAutoNum type="arabicPeriod" startAt="4"/>
              <a:defRPr/>
            </a:pP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作師傅</a:t>
            </a:r>
            <a:r>
              <a:rPr lang="en-US" altLang="zh-TW" sz="1800" b="1" dirty="0">
                <a:solidFill>
                  <a:srgbClr val="C00000"/>
                </a:solidFill>
                <a:latin typeface="Abadi" panose="020B0604020202020204" pitchFamily="34" charset="0"/>
                <a:ea typeface="Microsoft JhengHei" panose="020B0604030504040204" pitchFamily="34" charset="-120"/>
              </a:rPr>
              <a:t>”</a:t>
            </a:r>
            <a:r>
              <a:rPr lang="zh-TW" altLang="en-US" sz="1800" b="1" dirty="0">
                <a:solidFill>
                  <a:srgbClr val="C00000"/>
                </a:solidFill>
                <a:latin typeface="Abadi" panose="020B0604020202020204" pitchFamily="34" charset="0"/>
                <a:ea typeface="Microsoft JhengHei" panose="020B0604030504040204" pitchFamily="34" charset="-120"/>
              </a:rPr>
              <a:t>）：成長的</a:t>
            </a:r>
            <a:r>
              <a:rPr lang="zh-TW" altLang="en-US" sz="1800" b="1" u="sng" dirty="0">
                <a:solidFill>
                  <a:srgbClr val="C00000"/>
                </a:solidFill>
                <a:latin typeface="Abadi" panose="020B0604020202020204" pitchFamily="34" charset="0"/>
                <a:ea typeface="Microsoft JhengHei" panose="020B0604030504040204" pitchFamily="34" charset="-120"/>
              </a:rPr>
              <a:t>目標</a:t>
            </a:r>
            <a:endParaRPr lang="en-US" altLang="zh-TW" sz="1800" b="1" dirty="0">
              <a:solidFill>
                <a:srgbClr val="C00000"/>
              </a:solidFill>
              <a:latin typeface="Abadi" panose="020B0604020202020204" pitchFamily="34" charset="0"/>
              <a:ea typeface="Microsoft JhengHei" panose="020B0604030504040204" pitchFamily="34" charset="-120"/>
            </a:endParaRPr>
          </a:p>
          <a:p>
            <a:pPr marL="246888" lvl="0" indent="0">
              <a:spcBef>
                <a:spcPts val="0"/>
              </a:spcBef>
              <a:buClr>
                <a:srgbClr val="C00000"/>
              </a:buClr>
              <a:buSzPct val="100000"/>
              <a:buNone/>
              <a:defRPr/>
            </a:pPr>
            <a:r>
              <a:rPr lang="en-US" altLang="zh-TW" sz="1800" b="1" dirty="0">
                <a:solidFill>
                  <a:srgbClr val="C00000"/>
                </a:solidFill>
                <a:latin typeface="Abadi" panose="020B0604020202020204" pitchFamily="34" charset="0"/>
                <a:ea typeface="Microsoft JhengHei" panose="020B0604030504040204" pitchFamily="34" charset="-120"/>
              </a:rPr>
              <a:t>   </a:t>
            </a: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dirty="0">
                <a:solidFill>
                  <a:srgbClr val="C00000"/>
                </a:solidFill>
                <a:latin typeface="Abadi" panose="020B0604020202020204" pitchFamily="34" charset="0"/>
                <a:ea typeface="Microsoft JhengHei" panose="020B0604030504040204" pitchFamily="34" charset="-120"/>
              </a:rPr>
              <a:t>“To be teachers”</a:t>
            </a:r>
            <a:r>
              <a:rPr lang="zh-TW" altLang="en-US" sz="1800" b="1" dirty="0">
                <a:solidFill>
                  <a:srgbClr val="C00000"/>
                </a:solidFill>
                <a:latin typeface="Abadi" panose="020B0604020202020204" pitchFamily="34" charset="0"/>
                <a:ea typeface="Microsoft JhengHei" panose="020B0604030504040204" pitchFamily="34" charset="-120"/>
              </a:rPr>
              <a:t>）：</a:t>
            </a:r>
            <a:r>
              <a:rPr lang="en-US" altLang="zh-TW" sz="1800" b="1" u="sng" dirty="0">
                <a:solidFill>
                  <a:srgbClr val="C00000"/>
                </a:solidFill>
                <a:latin typeface="Abadi" panose="020B0604020202020204" pitchFamily="34" charset="0"/>
                <a:ea typeface="Microsoft JhengHei" panose="020B0604030504040204" pitchFamily="34" charset="-120"/>
              </a:rPr>
              <a:t>Goal</a:t>
            </a:r>
            <a:r>
              <a:rPr lang="en-US" altLang="zh-TW" sz="1800" b="1" dirty="0">
                <a:solidFill>
                  <a:srgbClr val="C00000"/>
                </a:solidFill>
                <a:latin typeface="Abadi" panose="020B0604020202020204" pitchFamily="34" charset="0"/>
                <a:ea typeface="Microsoft JhengHei" panose="020B0604030504040204" pitchFamily="34" charset="-120"/>
              </a:rPr>
              <a:t> of Growth</a:t>
            </a:r>
          </a:p>
        </p:txBody>
      </p:sp>
      <p:pic>
        <p:nvPicPr>
          <p:cNvPr id="9" name="Picture 8" descr="A picture containing drawing&#10;&#10;Description automatically generated">
            <a:extLst>
              <a:ext uri="{FF2B5EF4-FFF2-40B4-BE49-F238E27FC236}">
                <a16:creationId xmlns:a16="http://schemas.microsoft.com/office/drawing/2014/main" id="{C8819A83-D8B6-4235-9B48-F67DC291B510}"/>
              </a:ext>
            </a:extLst>
          </p:cNvPr>
          <p:cNvPicPr>
            <a:picLocks noChangeAspect="1"/>
          </p:cNvPicPr>
          <p:nvPr/>
        </p:nvPicPr>
        <p:blipFill>
          <a:blip r:embed="rId3"/>
          <a:stretch>
            <a:fillRect/>
          </a:stretch>
        </p:blipFill>
        <p:spPr>
          <a:xfrm>
            <a:off x="338676" y="493776"/>
            <a:ext cx="4883319" cy="652329"/>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79E23D50-B1C8-4132-868E-8A7E3F03BAD1}"/>
              </a:ext>
            </a:extLst>
          </p:cNvPr>
          <p:cNvPicPr>
            <a:picLocks noChangeAspect="1"/>
          </p:cNvPicPr>
          <p:nvPr/>
        </p:nvPicPr>
        <p:blipFill>
          <a:blip r:embed="rId4"/>
          <a:stretch>
            <a:fillRect/>
          </a:stretch>
        </p:blipFill>
        <p:spPr>
          <a:xfrm>
            <a:off x="242898" y="-55252"/>
            <a:ext cx="4200508" cy="573074"/>
          </a:xfrm>
          <a:prstGeom prst="rect">
            <a:avLst/>
          </a:prstGeom>
        </p:spPr>
      </p:pic>
    </p:spTree>
    <p:extLst>
      <p:ext uri="{BB962C8B-B14F-4D97-AF65-F5344CB8AC3E}">
        <p14:creationId xmlns:p14="http://schemas.microsoft.com/office/powerpoint/2010/main" val="4258098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1">
                                            <p:txEl>
                                              <p:pRg st="2" end="2"/>
                                            </p:txEl>
                                          </p:spTgt>
                                        </p:tgtEl>
                                        <p:attrNameLst>
                                          <p:attrName>style.visibility</p:attrName>
                                        </p:attrNameLst>
                                      </p:cBhvr>
                                      <p:to>
                                        <p:strVal val="visible"/>
                                      </p:to>
                                    </p:set>
                                    <p:animEffect transition="in" filter="dissolve">
                                      <p:cBhvr>
                                        <p:cTn id="7" dur="500"/>
                                        <p:tgtEl>
                                          <p:spTgt spid="61">
                                            <p:txEl>
                                              <p:pRg st="2" end="2"/>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1">
                                            <p:txEl>
                                              <p:pRg st="3" end="3"/>
                                            </p:txEl>
                                          </p:spTgt>
                                        </p:tgtEl>
                                        <p:attrNameLst>
                                          <p:attrName>style.visibility</p:attrName>
                                        </p:attrNameLst>
                                      </p:cBhvr>
                                      <p:to>
                                        <p:strVal val="visible"/>
                                      </p:to>
                                    </p:set>
                                    <p:animEffect transition="in" filter="dissolve">
                                      <p:cBhvr>
                                        <p:cTn id="10" dur="500"/>
                                        <p:tgtEl>
                                          <p:spTgt spid="61">
                                            <p:txEl>
                                              <p:pRg st="3" end="3"/>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1">
                                            <p:txEl>
                                              <p:pRg st="4" end="4"/>
                                            </p:txEl>
                                          </p:spTgt>
                                        </p:tgtEl>
                                        <p:attrNameLst>
                                          <p:attrName>style.visibility</p:attrName>
                                        </p:attrNameLst>
                                      </p:cBhvr>
                                      <p:to>
                                        <p:strVal val="visible"/>
                                      </p:to>
                                    </p:set>
                                    <p:animEffect transition="in" filter="dissolve">
                                      <p:cBhvr>
                                        <p:cTn id="13" dur="500"/>
                                        <p:tgtEl>
                                          <p:spTgt spid="61">
                                            <p:txEl>
                                              <p:pRg st="4" end="4"/>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1">
                                            <p:txEl>
                                              <p:pRg st="5" end="5"/>
                                            </p:txEl>
                                          </p:spTgt>
                                        </p:tgtEl>
                                        <p:attrNameLst>
                                          <p:attrName>style.visibility</p:attrName>
                                        </p:attrNameLst>
                                      </p:cBhvr>
                                      <p:to>
                                        <p:strVal val="visible"/>
                                      </p:to>
                                    </p:set>
                                    <p:animEffect transition="in" filter="dissolve">
                                      <p:cBhvr>
                                        <p:cTn id="16" dur="500"/>
                                        <p:tgtEl>
                                          <p:spTgt spid="61">
                                            <p:txEl>
                                              <p:pRg st="5" end="5"/>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61">
                                            <p:txEl>
                                              <p:pRg st="6" end="6"/>
                                            </p:txEl>
                                          </p:spTgt>
                                        </p:tgtEl>
                                        <p:attrNameLst>
                                          <p:attrName>style.visibility</p:attrName>
                                        </p:attrNameLst>
                                      </p:cBhvr>
                                      <p:to>
                                        <p:strVal val="visible"/>
                                      </p:to>
                                    </p:set>
                                    <p:animEffect transition="in" filter="dissolve">
                                      <p:cBhvr>
                                        <p:cTn id="19" dur="500"/>
                                        <p:tgtEl>
                                          <p:spTgt spid="61">
                                            <p:txEl>
                                              <p:pRg st="6" end="6"/>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61">
                                            <p:txEl>
                                              <p:pRg st="7" end="7"/>
                                            </p:txEl>
                                          </p:spTgt>
                                        </p:tgtEl>
                                        <p:attrNameLst>
                                          <p:attrName>style.visibility</p:attrName>
                                        </p:attrNameLst>
                                      </p:cBhvr>
                                      <p:to>
                                        <p:strVal val="visible"/>
                                      </p:to>
                                    </p:set>
                                    <p:animEffect transition="in" filter="dissolve">
                                      <p:cBhvr>
                                        <p:cTn id="22" dur="500"/>
                                        <p:tgtEl>
                                          <p:spTgt spid="61">
                                            <p:txEl>
                                              <p:pRg st="7" end="7"/>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61">
                                            <p:txEl>
                                              <p:pRg st="8" end="8"/>
                                            </p:txEl>
                                          </p:spTgt>
                                        </p:tgtEl>
                                        <p:attrNameLst>
                                          <p:attrName>style.visibility</p:attrName>
                                        </p:attrNameLst>
                                      </p:cBhvr>
                                      <p:to>
                                        <p:strVal val="visible"/>
                                      </p:to>
                                    </p:set>
                                    <p:animEffect transition="in" filter="dissolve">
                                      <p:cBhvr>
                                        <p:cTn id="25" dur="500"/>
                                        <p:tgtEl>
                                          <p:spTgt spid="61">
                                            <p:txEl>
                                              <p:pRg st="8" end="8"/>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61">
                                            <p:txEl>
                                              <p:pRg st="9" end="9"/>
                                            </p:txEl>
                                          </p:spTgt>
                                        </p:tgtEl>
                                        <p:attrNameLst>
                                          <p:attrName>style.visibility</p:attrName>
                                        </p:attrNameLst>
                                      </p:cBhvr>
                                      <p:to>
                                        <p:strVal val="visible"/>
                                      </p:to>
                                    </p:set>
                                    <p:animEffect transition="in" filter="dissolve">
                                      <p:cBhvr>
                                        <p:cTn id="28" dur="500"/>
                                        <p:tgtEl>
                                          <p:spTgt spid="6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Shape 235"/>
        <p:cNvGrpSpPr/>
        <p:nvPr/>
      </p:nvGrpSpPr>
      <p:grpSpPr>
        <a:xfrm>
          <a:off x="0" y="0"/>
          <a:ext cx="0" cy="0"/>
          <a:chOff x="0" y="0"/>
          <a:chExt cx="0" cy="0"/>
        </a:xfrm>
      </p:grpSpPr>
      <p:sp>
        <p:nvSpPr>
          <p:cNvPr id="236" name="Google Shape;236;p16"/>
          <p:cNvSpPr txBox="1">
            <a:spLocks noGrp="1"/>
          </p:cNvSpPr>
          <p:nvPr>
            <p:ph type="title"/>
          </p:nvPr>
        </p:nvSpPr>
        <p:spPr>
          <a:xfrm>
            <a:off x="452820" y="491878"/>
            <a:ext cx="4768292" cy="574650"/>
          </a:xfrm>
          <a:prstGeom prst="rect">
            <a:avLst/>
          </a:prstGeom>
        </p:spPr>
        <p:txBody>
          <a:bodyPr spcFirstLastPara="1" wrap="square" lIns="68569" tIns="68569" rIns="68569" bIns="68569" anchor="ctr" anchorCtr="0">
            <a:noAutofit/>
          </a:bodyPr>
          <a:lstStyle/>
          <a:p>
            <a:r>
              <a:rPr lang="zh-TW" altLang="en-US" sz="2400" dirty="0">
                <a:latin typeface="Poor Richard" panose="02080502050505020702" pitchFamily="18" charset="0"/>
                <a:ea typeface="華康POP1體W5" panose="040B0509000000000000" pitchFamily="81" charset="-120"/>
              </a:rPr>
              <a:t>在真道上成長 </a:t>
            </a:r>
            <a:r>
              <a:rPr lang="en-US" altLang="zh-TW" sz="2400" dirty="0">
                <a:latin typeface="Poor Richard" panose="02080502050505020702" pitchFamily="18" charset="0"/>
                <a:ea typeface="華康POP1體W5" panose="040B0509000000000000" pitchFamily="81" charset="-120"/>
              </a:rPr>
              <a:t>Growing in the Truth</a:t>
            </a:r>
            <a:endParaRPr sz="2400" dirty="0">
              <a:latin typeface="Poor Richard" panose="02080502050505020702" pitchFamily="18" charset="0"/>
              <a:ea typeface="華康POP1體W5" panose="040B0509000000000000" pitchFamily="81" charset="-120"/>
            </a:endParaRPr>
          </a:p>
        </p:txBody>
      </p:sp>
      <p:grpSp>
        <p:nvGrpSpPr>
          <p:cNvPr id="239" name="Google Shape;239;p16"/>
          <p:cNvGrpSpPr/>
          <p:nvPr/>
        </p:nvGrpSpPr>
        <p:grpSpPr>
          <a:xfrm>
            <a:off x="112016" y="640635"/>
            <a:ext cx="277129" cy="277129"/>
            <a:chOff x="2594050" y="1631825"/>
            <a:chExt cx="439625" cy="439625"/>
          </a:xfrm>
        </p:grpSpPr>
        <p:sp>
          <p:nvSpPr>
            <p:cNvPr id="240" name="Google Shape;240;p16"/>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241" name="Google Shape;241;p16"/>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242" name="Google Shape;242;p16"/>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endParaRPr sz="1050"/>
            </a:p>
          </p:txBody>
        </p:sp>
        <p:sp>
          <p:nvSpPr>
            <p:cNvPr id="243" name="Google Shape;243;p16"/>
            <p:cNvSpPr/>
            <p:nvPr/>
          </p:nvSpPr>
          <p:spPr>
            <a:xfrm>
              <a:off x="2801675" y="1740825"/>
              <a:ext cx="49950" cy="49950"/>
            </a:xfrm>
            <a:custGeom>
              <a:avLst/>
              <a:gdLst/>
              <a:ahLst/>
              <a:cxnLst/>
              <a:rect l="l" t="t" r="r" b="b"/>
              <a:pathLst>
                <a:path w="1998" h="1998" fill="none" extrusionOk="0">
                  <a:moveTo>
                    <a:pt x="1" y="1997"/>
                  </a:moveTo>
                  <a:lnTo>
                    <a:pt x="1998" y="0"/>
                  </a:lnTo>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endParaRPr sz="1050"/>
            </a:p>
          </p:txBody>
        </p:sp>
      </p:grpSp>
      <p:sp>
        <p:nvSpPr>
          <p:cNvPr id="237" name="Google Shape;237;p16"/>
          <p:cNvSpPr txBox="1">
            <a:spLocks noGrp="1"/>
          </p:cNvSpPr>
          <p:nvPr>
            <p:ph type="body" idx="1"/>
          </p:nvPr>
        </p:nvSpPr>
        <p:spPr>
          <a:xfrm>
            <a:off x="658135" y="1723966"/>
            <a:ext cx="5296901" cy="2824738"/>
          </a:xfrm>
          <a:prstGeom prst="rect">
            <a:avLst/>
          </a:prstGeom>
        </p:spPr>
        <p:txBody>
          <a:bodyPr spcFirstLastPara="1" wrap="square" lIns="68569" tIns="68569" rIns="68569" bIns="68569" anchor="t" anchorCtr="0">
            <a:noAutofit/>
          </a:bodyPr>
          <a:lstStyle/>
          <a:p>
            <a:pPr marL="57150" indent="0">
              <a:lnSpc>
                <a:spcPct val="110000"/>
              </a:lnSpc>
              <a:spcBef>
                <a:spcPts val="1200"/>
              </a:spcBef>
              <a:buSzPct val="100000"/>
              <a:buNone/>
              <a:defRPr/>
            </a:pPr>
            <a:r>
              <a:rPr lang="en-US" altLang="zh-TW" sz="2000" dirty="0">
                <a:latin typeface="Abadi" panose="020B0604020202020204" pitchFamily="34" charset="0"/>
                <a:ea typeface="Microsoft JhengHei" panose="020B0604030504040204" pitchFamily="34" charset="-120"/>
              </a:rPr>
              <a:t>“</a:t>
            </a:r>
            <a:r>
              <a:rPr lang="zh-TW" altLang="en-US" sz="2000" dirty="0">
                <a:latin typeface="Abadi" panose="020B0604020202020204" pitchFamily="34" charset="0"/>
                <a:ea typeface="Microsoft JhengHei" panose="020B0604030504040204" pitchFamily="34" charset="-120"/>
              </a:rPr>
              <a:t>知識是叫人自高自大，惟有愛心能造就人。</a:t>
            </a:r>
            <a:r>
              <a:rPr lang="en-US" altLang="zh-TW" sz="2000" dirty="0">
                <a:latin typeface="Abadi" panose="020B0604020202020204" pitchFamily="34" charset="0"/>
                <a:ea typeface="Microsoft JhengHei" panose="020B0604030504040204" pitchFamily="34" charset="-120"/>
              </a:rPr>
              <a:t>”《</a:t>
            </a:r>
            <a:r>
              <a:rPr lang="zh-TW" altLang="en-US" sz="2000" dirty="0">
                <a:latin typeface="Abadi" panose="020B0604020202020204" pitchFamily="34" charset="0"/>
                <a:ea typeface="Microsoft JhengHei" panose="020B0604030504040204" pitchFamily="34" charset="-120"/>
              </a:rPr>
              <a:t>林前</a:t>
            </a:r>
            <a:r>
              <a:rPr lang="en-US" altLang="zh-TW" sz="2000" dirty="0">
                <a:latin typeface="Abadi" panose="020B0604020202020204" pitchFamily="34" charset="0"/>
                <a:ea typeface="Microsoft JhengHei" panose="020B0604030504040204" pitchFamily="34" charset="-120"/>
              </a:rPr>
              <a:t>8:1》</a:t>
            </a:r>
          </a:p>
          <a:p>
            <a:pPr marL="57150" indent="0">
              <a:lnSpc>
                <a:spcPct val="110000"/>
              </a:lnSpc>
              <a:spcBef>
                <a:spcPts val="1200"/>
              </a:spcBef>
              <a:buSzPct val="100000"/>
              <a:buNone/>
              <a:defRPr/>
            </a:pPr>
            <a:endParaRPr lang="en-US" altLang="zh-TW" sz="1600" dirty="0">
              <a:latin typeface="Abadi" panose="020B0604020202020204" pitchFamily="34" charset="0"/>
              <a:ea typeface="Microsoft JhengHei" panose="020B0604030504040204" pitchFamily="34" charset="-120"/>
            </a:endParaRPr>
          </a:p>
          <a:p>
            <a:pPr marL="57150" indent="0">
              <a:lnSpc>
                <a:spcPct val="110000"/>
              </a:lnSpc>
              <a:spcBef>
                <a:spcPts val="1200"/>
              </a:spcBef>
              <a:buSzPct val="100000"/>
              <a:buNone/>
              <a:defRPr/>
            </a:pPr>
            <a:r>
              <a:rPr lang="en-US" altLang="zh-TW" sz="2000" dirty="0">
                <a:latin typeface="Abadi" panose="020B0604020202020204" pitchFamily="34" charset="0"/>
                <a:ea typeface="Microsoft JhengHei" panose="020B0604030504040204" pitchFamily="34" charset="-120"/>
              </a:rPr>
              <a:t>“</a:t>
            </a:r>
            <a:r>
              <a:rPr lang="zh-TW" altLang="en-US" sz="2000" dirty="0">
                <a:latin typeface="Abadi" panose="020B0604020202020204" pitchFamily="34" charset="0"/>
                <a:ea typeface="Microsoft JhengHei" panose="020B0604030504040204" pitchFamily="34" charset="-120"/>
              </a:rPr>
              <a:t>我可以證明，他們向神有熱心，但不是按著真知識；因為不知道神的義，想要立自己的義，就不服神的義了。</a:t>
            </a:r>
            <a:r>
              <a:rPr lang="en-US" altLang="zh-TW" sz="2000" dirty="0">
                <a:latin typeface="Abadi" panose="020B0604020202020204" pitchFamily="34" charset="0"/>
                <a:ea typeface="Microsoft JhengHei" panose="020B0604030504040204" pitchFamily="34" charset="-120"/>
              </a:rPr>
              <a:t>”《</a:t>
            </a:r>
            <a:r>
              <a:rPr lang="zh-TW" altLang="en-US" sz="2000" dirty="0">
                <a:latin typeface="Abadi" panose="020B0604020202020204" pitchFamily="34" charset="0"/>
                <a:ea typeface="Microsoft JhengHei" panose="020B0604030504040204" pitchFamily="34" charset="-120"/>
              </a:rPr>
              <a:t>羅</a:t>
            </a:r>
            <a:r>
              <a:rPr lang="en-US" altLang="zh-TW" sz="2000" dirty="0">
                <a:latin typeface="Abadi" panose="020B0604020202020204" pitchFamily="34" charset="0"/>
                <a:ea typeface="Microsoft JhengHei" panose="020B0604030504040204" pitchFamily="34" charset="-120"/>
              </a:rPr>
              <a:t>10:2》</a:t>
            </a:r>
          </a:p>
          <a:p>
            <a:pPr>
              <a:lnSpc>
                <a:spcPct val="110000"/>
              </a:lnSpc>
              <a:spcBef>
                <a:spcPts val="1200"/>
              </a:spcBef>
              <a:buSzPct val="100000"/>
              <a:defRPr/>
            </a:pPr>
            <a:endParaRPr lang="zh-TW" altLang="en-US" sz="1800" dirty="0">
              <a:latin typeface="Microsoft JhengHei" panose="020B0604030504040204" pitchFamily="34" charset="-120"/>
              <a:ea typeface="Microsoft JhengHei" panose="020B0604030504040204" pitchFamily="34" charset="-120"/>
            </a:endParaRPr>
          </a:p>
        </p:txBody>
      </p:sp>
      <p:sp>
        <p:nvSpPr>
          <p:cNvPr id="9" name="Google Shape;236;p16">
            <a:extLst>
              <a:ext uri="{FF2B5EF4-FFF2-40B4-BE49-F238E27FC236}">
                <a16:creationId xmlns:a16="http://schemas.microsoft.com/office/drawing/2014/main" id="{36D9C70B-30D8-4BC9-B0E5-7E215D3E2442}"/>
              </a:ext>
            </a:extLst>
          </p:cNvPr>
          <p:cNvSpPr txBox="1">
            <a:spLocks/>
          </p:cNvSpPr>
          <p:nvPr/>
        </p:nvSpPr>
        <p:spPr>
          <a:xfrm>
            <a:off x="335259" y="0"/>
            <a:ext cx="4106919" cy="369065"/>
          </a:xfrm>
          <a:prstGeom prst="rect">
            <a:avLst/>
          </a:prstGeom>
          <a:noFill/>
          <a:ln>
            <a:noFill/>
          </a:ln>
        </p:spPr>
        <p:txBody>
          <a:bodyPr spcFirstLastPara="1" wrap="square" lIns="68569" tIns="68569" rIns="68569" bIns="68569"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ts val="2000"/>
              <a:buFont typeface="Roboto Condensed"/>
              <a:buNone/>
              <a:defRPr sz="2000" b="1" i="0" u="none" strike="noStrike" cap="none">
                <a:solidFill>
                  <a:srgbClr val="FFFFFF"/>
                </a:solidFill>
                <a:latin typeface="Roboto Condensed"/>
                <a:ea typeface="Roboto Condensed"/>
                <a:cs typeface="Roboto Condensed"/>
                <a:sym typeface="Roboto Condensed"/>
              </a:defRPr>
            </a:lvl1pPr>
            <a:lvl2pPr marR="0" lvl="1" algn="l" rtl="0">
              <a:lnSpc>
                <a:spcPct val="100000"/>
              </a:lnSpc>
              <a:spcBef>
                <a:spcPts val="0"/>
              </a:spcBef>
              <a:spcAft>
                <a:spcPts val="0"/>
              </a:spcAft>
              <a:buClr>
                <a:srgbClr val="FFFFFF"/>
              </a:buClr>
              <a:buSzPts val="2000"/>
              <a:buFont typeface="Roboto Condensed"/>
              <a:buNone/>
              <a:defRPr sz="2000" b="1" i="0" u="none" strike="noStrike" cap="none">
                <a:solidFill>
                  <a:srgbClr val="FFFFFF"/>
                </a:solidFill>
                <a:latin typeface="Roboto Condensed"/>
                <a:ea typeface="Roboto Condensed"/>
                <a:cs typeface="Roboto Condensed"/>
                <a:sym typeface="Roboto Condensed"/>
              </a:defRPr>
            </a:lvl2pPr>
            <a:lvl3pPr marR="0" lvl="2" algn="l" rtl="0">
              <a:lnSpc>
                <a:spcPct val="100000"/>
              </a:lnSpc>
              <a:spcBef>
                <a:spcPts val="0"/>
              </a:spcBef>
              <a:spcAft>
                <a:spcPts val="0"/>
              </a:spcAft>
              <a:buClr>
                <a:srgbClr val="FFFFFF"/>
              </a:buClr>
              <a:buSzPts val="2000"/>
              <a:buFont typeface="Roboto Condensed"/>
              <a:buNone/>
              <a:defRPr sz="2000" b="1" i="0" u="none" strike="noStrike" cap="none">
                <a:solidFill>
                  <a:srgbClr val="FFFFFF"/>
                </a:solidFill>
                <a:latin typeface="Roboto Condensed"/>
                <a:ea typeface="Roboto Condensed"/>
                <a:cs typeface="Roboto Condensed"/>
                <a:sym typeface="Roboto Condensed"/>
              </a:defRPr>
            </a:lvl3pPr>
            <a:lvl4pPr marR="0" lvl="3" algn="l" rtl="0">
              <a:lnSpc>
                <a:spcPct val="100000"/>
              </a:lnSpc>
              <a:spcBef>
                <a:spcPts val="0"/>
              </a:spcBef>
              <a:spcAft>
                <a:spcPts val="0"/>
              </a:spcAft>
              <a:buClr>
                <a:srgbClr val="FFFFFF"/>
              </a:buClr>
              <a:buSzPts val="2000"/>
              <a:buFont typeface="Roboto Condensed"/>
              <a:buNone/>
              <a:defRPr sz="2000" b="1" i="0" u="none" strike="noStrike" cap="none">
                <a:solidFill>
                  <a:srgbClr val="FFFFFF"/>
                </a:solidFill>
                <a:latin typeface="Roboto Condensed"/>
                <a:ea typeface="Roboto Condensed"/>
                <a:cs typeface="Roboto Condensed"/>
                <a:sym typeface="Roboto Condensed"/>
              </a:defRPr>
            </a:lvl4pPr>
            <a:lvl5pPr marR="0" lvl="4" algn="l" rtl="0">
              <a:lnSpc>
                <a:spcPct val="100000"/>
              </a:lnSpc>
              <a:spcBef>
                <a:spcPts val="0"/>
              </a:spcBef>
              <a:spcAft>
                <a:spcPts val="0"/>
              </a:spcAft>
              <a:buClr>
                <a:srgbClr val="FFFFFF"/>
              </a:buClr>
              <a:buSzPts val="2000"/>
              <a:buFont typeface="Roboto Condensed"/>
              <a:buNone/>
              <a:defRPr sz="2000" b="1" i="0" u="none" strike="noStrike" cap="none">
                <a:solidFill>
                  <a:srgbClr val="FFFFFF"/>
                </a:solidFill>
                <a:latin typeface="Roboto Condensed"/>
                <a:ea typeface="Roboto Condensed"/>
                <a:cs typeface="Roboto Condensed"/>
                <a:sym typeface="Roboto Condensed"/>
              </a:defRPr>
            </a:lvl5pPr>
            <a:lvl6pPr marR="0" lvl="5" algn="l" rtl="0">
              <a:lnSpc>
                <a:spcPct val="100000"/>
              </a:lnSpc>
              <a:spcBef>
                <a:spcPts val="0"/>
              </a:spcBef>
              <a:spcAft>
                <a:spcPts val="0"/>
              </a:spcAft>
              <a:buClr>
                <a:srgbClr val="FFFFFF"/>
              </a:buClr>
              <a:buSzPts val="2000"/>
              <a:buFont typeface="Roboto Condensed"/>
              <a:buNone/>
              <a:defRPr sz="2000" b="1" i="0" u="none" strike="noStrike" cap="none">
                <a:solidFill>
                  <a:srgbClr val="FFFFFF"/>
                </a:solidFill>
                <a:latin typeface="Roboto Condensed"/>
                <a:ea typeface="Roboto Condensed"/>
                <a:cs typeface="Roboto Condensed"/>
                <a:sym typeface="Roboto Condensed"/>
              </a:defRPr>
            </a:lvl6pPr>
            <a:lvl7pPr marR="0" lvl="6" algn="l" rtl="0">
              <a:lnSpc>
                <a:spcPct val="100000"/>
              </a:lnSpc>
              <a:spcBef>
                <a:spcPts val="0"/>
              </a:spcBef>
              <a:spcAft>
                <a:spcPts val="0"/>
              </a:spcAft>
              <a:buClr>
                <a:srgbClr val="FFFFFF"/>
              </a:buClr>
              <a:buSzPts val="2000"/>
              <a:buFont typeface="Roboto Condensed"/>
              <a:buNone/>
              <a:defRPr sz="2000" b="1" i="0" u="none" strike="noStrike" cap="none">
                <a:solidFill>
                  <a:srgbClr val="FFFFFF"/>
                </a:solidFill>
                <a:latin typeface="Roboto Condensed"/>
                <a:ea typeface="Roboto Condensed"/>
                <a:cs typeface="Roboto Condensed"/>
                <a:sym typeface="Roboto Condensed"/>
              </a:defRPr>
            </a:lvl7pPr>
            <a:lvl8pPr marR="0" lvl="7" algn="l" rtl="0">
              <a:lnSpc>
                <a:spcPct val="100000"/>
              </a:lnSpc>
              <a:spcBef>
                <a:spcPts val="0"/>
              </a:spcBef>
              <a:spcAft>
                <a:spcPts val="0"/>
              </a:spcAft>
              <a:buClr>
                <a:srgbClr val="FFFFFF"/>
              </a:buClr>
              <a:buSzPts val="2000"/>
              <a:buFont typeface="Roboto Condensed"/>
              <a:buNone/>
              <a:defRPr sz="2000" b="1" i="0" u="none" strike="noStrike" cap="none">
                <a:solidFill>
                  <a:srgbClr val="FFFFFF"/>
                </a:solidFill>
                <a:latin typeface="Roboto Condensed"/>
                <a:ea typeface="Roboto Condensed"/>
                <a:cs typeface="Roboto Condensed"/>
                <a:sym typeface="Roboto Condensed"/>
              </a:defRPr>
            </a:lvl8pPr>
            <a:lvl9pPr marR="0" lvl="8" algn="l" rtl="0">
              <a:lnSpc>
                <a:spcPct val="100000"/>
              </a:lnSpc>
              <a:spcBef>
                <a:spcPts val="0"/>
              </a:spcBef>
              <a:spcAft>
                <a:spcPts val="0"/>
              </a:spcAft>
              <a:buClr>
                <a:srgbClr val="FFFFFF"/>
              </a:buClr>
              <a:buSzPts val="2000"/>
              <a:buFont typeface="Roboto Condensed"/>
              <a:buNone/>
              <a:defRPr sz="2000" b="1" i="0" u="none" strike="noStrike" cap="none">
                <a:solidFill>
                  <a:srgbClr val="FFFFFF"/>
                </a:solidFill>
                <a:latin typeface="Roboto Condensed"/>
                <a:ea typeface="Roboto Condensed"/>
                <a:cs typeface="Roboto Condensed"/>
                <a:sym typeface="Roboto Condensed"/>
              </a:defRPr>
            </a:lvl9pPr>
          </a:lstStyle>
          <a:p>
            <a:r>
              <a:rPr lang="en-US" altLang="zh-TW" dirty="0">
                <a:effectLst>
                  <a:outerShdw blurRad="38100" dist="38100" dir="2700000" algn="tl">
                    <a:srgbClr val="000000">
                      <a:alpha val="43137"/>
                    </a:srgbClr>
                  </a:outerShdw>
                </a:effectLst>
                <a:latin typeface="華康POP1體W5" panose="040B0509000000000000" pitchFamily="81" charset="-120"/>
                <a:ea typeface="華康POP1體W5" panose="040B0509000000000000" pitchFamily="81" charset="-120"/>
              </a:rPr>
              <a:t>《</a:t>
            </a:r>
            <a:r>
              <a:rPr lang="zh-TW" altLang="en-US" dirty="0">
                <a:effectLst>
                  <a:outerShdw blurRad="38100" dist="38100" dir="2700000" algn="tl">
                    <a:srgbClr val="000000">
                      <a:alpha val="43137"/>
                    </a:srgbClr>
                  </a:outerShdw>
                </a:effectLst>
                <a:latin typeface="華康POP1體W5" panose="040B0509000000000000" pitchFamily="81" charset="-120"/>
                <a:ea typeface="華康POP1體W5" panose="040B0509000000000000" pitchFamily="81" charset="-120"/>
              </a:rPr>
              <a:t>希伯來書</a:t>
            </a:r>
            <a:r>
              <a:rPr lang="zh-TW" altLang="en-US" dirty="0">
                <a:effectLst>
                  <a:outerShdw blurRad="38100" dist="38100" dir="2700000" algn="tl">
                    <a:srgbClr val="000000">
                      <a:alpha val="43137"/>
                    </a:srgbClr>
                  </a:outerShdw>
                </a:effectLst>
                <a:latin typeface="Poor Richard" panose="02080502050505020702" pitchFamily="18" charset="0"/>
                <a:ea typeface="華康POP1體W5" panose="040B0509000000000000" pitchFamily="81" charset="-120"/>
              </a:rPr>
              <a:t> </a:t>
            </a:r>
            <a:r>
              <a:rPr lang="en-US" altLang="zh-TW" dirty="0">
                <a:effectLst>
                  <a:outerShdw blurRad="38100" dist="38100" dir="2700000" algn="tl">
                    <a:srgbClr val="000000">
                      <a:alpha val="43137"/>
                    </a:srgbClr>
                  </a:outerShdw>
                </a:effectLst>
                <a:latin typeface="Poor Richard" panose="02080502050505020702" pitchFamily="18" charset="0"/>
                <a:ea typeface="華康POP1體W5" panose="040B0509000000000000" pitchFamily="81" charset="-120"/>
              </a:rPr>
              <a:t>Hebrews 5:11-6:3</a:t>
            </a:r>
            <a:r>
              <a:rPr lang="en-US" altLang="zh-TW" dirty="0">
                <a:effectLst>
                  <a:outerShdw blurRad="38100" dist="38100" dir="2700000" algn="tl">
                    <a:srgbClr val="000000">
                      <a:alpha val="43137"/>
                    </a:srgbClr>
                  </a:outerShdw>
                </a:effectLst>
                <a:latin typeface="華康POP1體W5" panose="040B0509000000000000" pitchFamily="81" charset="-120"/>
                <a:ea typeface="華康POP1體W5" panose="040B0509000000000000" pitchFamily="81" charset="-120"/>
              </a:rPr>
              <a:t>》</a:t>
            </a:r>
            <a:endParaRPr lang="zh-TW" altLang="en-US" dirty="0">
              <a:effectLst>
                <a:outerShdw blurRad="38100" dist="38100" dir="2700000" algn="tl">
                  <a:srgbClr val="000000">
                    <a:alpha val="43137"/>
                  </a:srgbClr>
                </a:outerShdw>
              </a:effectLst>
              <a:latin typeface="華康POP1體W5" panose="040B0509000000000000" pitchFamily="81" charset="-120"/>
              <a:ea typeface="華康POP1體W5" panose="040B0509000000000000" pitchFamily="81" charset="-120"/>
            </a:endParaRPr>
          </a:p>
        </p:txBody>
      </p:sp>
    </p:spTree>
    <p:extLst>
      <p:ext uri="{BB962C8B-B14F-4D97-AF65-F5344CB8AC3E}">
        <p14:creationId xmlns:p14="http://schemas.microsoft.com/office/powerpoint/2010/main" val="3818897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37">
                                            <p:txEl>
                                              <p:pRg st="0" end="0"/>
                                            </p:txEl>
                                          </p:spTgt>
                                        </p:tgtEl>
                                        <p:attrNameLst>
                                          <p:attrName>style.visibility</p:attrName>
                                        </p:attrNameLst>
                                      </p:cBhvr>
                                      <p:to>
                                        <p:strVal val="visible"/>
                                      </p:to>
                                    </p:set>
                                    <p:animEffect transition="in" filter="dissolve">
                                      <p:cBhvr>
                                        <p:cTn id="7" dur="500"/>
                                        <p:tgtEl>
                                          <p:spTgt spid="2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37">
                                            <p:txEl>
                                              <p:pRg st="2" end="2"/>
                                            </p:txEl>
                                          </p:spTgt>
                                        </p:tgtEl>
                                        <p:attrNameLst>
                                          <p:attrName>style.visibility</p:attrName>
                                        </p:attrNameLst>
                                      </p:cBhvr>
                                      <p:to>
                                        <p:strVal val="visible"/>
                                      </p:to>
                                    </p:set>
                                    <p:animEffect transition="in" filter="dissolve">
                                      <p:cBhvr>
                                        <p:cTn id="12" dur="500"/>
                                        <p:tgtEl>
                                          <p:spTgt spid="23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grpSp>
        <p:nvGrpSpPr>
          <p:cNvPr id="239" name="Google Shape;239;p16"/>
          <p:cNvGrpSpPr/>
          <p:nvPr/>
        </p:nvGrpSpPr>
        <p:grpSpPr>
          <a:xfrm>
            <a:off x="112016" y="640635"/>
            <a:ext cx="277129" cy="277129"/>
            <a:chOff x="2594050" y="1631825"/>
            <a:chExt cx="439625" cy="439625"/>
          </a:xfrm>
        </p:grpSpPr>
        <p:sp>
          <p:nvSpPr>
            <p:cNvPr id="240" name="Google Shape;240;p16"/>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sp>
          <p:nvSpPr>
            <p:cNvPr id="241" name="Google Shape;241;p16"/>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sp>
          <p:nvSpPr>
            <p:cNvPr id="242" name="Google Shape;242;p16"/>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sp>
          <p:nvSpPr>
            <p:cNvPr id="243" name="Google Shape;243;p16"/>
            <p:cNvSpPr/>
            <p:nvPr/>
          </p:nvSpPr>
          <p:spPr>
            <a:xfrm>
              <a:off x="2801675" y="1740825"/>
              <a:ext cx="49950" cy="49950"/>
            </a:xfrm>
            <a:custGeom>
              <a:avLst/>
              <a:gdLst/>
              <a:ahLst/>
              <a:cxnLst/>
              <a:rect l="l" t="t" r="r" b="b"/>
              <a:pathLst>
                <a:path w="1998" h="1998" fill="none" extrusionOk="0">
                  <a:moveTo>
                    <a:pt x="1" y="1997"/>
                  </a:moveTo>
                  <a:lnTo>
                    <a:pt x="1998" y="0"/>
                  </a:lnTo>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grpSp>
      <p:sp>
        <p:nvSpPr>
          <p:cNvPr id="237" name="Google Shape;237;p16"/>
          <p:cNvSpPr txBox="1">
            <a:spLocks noGrp="1"/>
          </p:cNvSpPr>
          <p:nvPr>
            <p:ph type="body" idx="1"/>
          </p:nvPr>
        </p:nvSpPr>
        <p:spPr>
          <a:xfrm>
            <a:off x="230637" y="1358454"/>
            <a:ext cx="6299985" cy="3785045"/>
          </a:xfrm>
          <a:prstGeom prst="rect">
            <a:avLst/>
          </a:prstGeom>
          <a:noFill/>
        </p:spPr>
        <p:txBody>
          <a:bodyPr spcFirstLastPara="1" wrap="square" lIns="68569" tIns="68569" rIns="68569" bIns="68569" anchor="t" anchorCtr="0">
            <a:noAutofit/>
          </a:bodyPr>
          <a:lstStyle/>
          <a:p>
            <a:pPr marL="57150" indent="0">
              <a:lnSpc>
                <a:spcPct val="125000"/>
              </a:lnSpc>
              <a:spcBef>
                <a:spcPts val="600"/>
              </a:spcBef>
              <a:buSzPct val="100000"/>
              <a:buNone/>
              <a:defRPr/>
            </a:pPr>
            <a:r>
              <a:rPr lang="en-US" altLang="zh-TW" sz="1500" b="1" dirty="0">
                <a:solidFill>
                  <a:schemeClr val="tx1"/>
                </a:solidFill>
                <a:latin typeface="Abadi" panose="020B0604020202020204" pitchFamily="34" charset="0"/>
                <a:ea typeface="Microsoft JhengHei" panose="020B0604030504040204" pitchFamily="34" charset="-120"/>
              </a:rPr>
              <a:t>11</a:t>
            </a:r>
            <a:r>
              <a:rPr lang="zh-TW" altLang="en-US" sz="1500" b="1" dirty="0">
                <a:solidFill>
                  <a:schemeClr val="tx1"/>
                </a:solidFill>
                <a:latin typeface="Abadi" panose="020B0604020202020204" pitchFamily="34" charset="0"/>
                <a:ea typeface="Microsoft JhengHei" panose="020B0604030504040204" pitchFamily="34" charset="-120"/>
              </a:rPr>
              <a:t>論到麥基洗德，我們有好些話，並且難以</a:t>
            </a:r>
            <a:r>
              <a:rPr lang="zh-TW" altLang="en-US" sz="1500" b="1" dirty="0">
                <a:solidFill>
                  <a:schemeClr val="tx1"/>
                </a:solidFill>
                <a:highlight>
                  <a:srgbClr val="FFFF00"/>
                </a:highlight>
                <a:latin typeface="Abadi" panose="020B0604020202020204" pitchFamily="34" charset="0"/>
                <a:ea typeface="Microsoft JhengHei" panose="020B0604030504040204" pitchFamily="34" charset="-120"/>
              </a:rPr>
              <a:t>解明</a:t>
            </a:r>
            <a:r>
              <a:rPr lang="zh-TW" altLang="en-US" sz="1500" b="1" dirty="0">
                <a:solidFill>
                  <a:schemeClr val="tx1"/>
                </a:solidFill>
                <a:latin typeface="Abadi" panose="020B0604020202020204" pitchFamily="34" charset="0"/>
                <a:ea typeface="Microsoft JhengHei" panose="020B0604030504040204" pitchFamily="34" charset="-120"/>
              </a:rPr>
              <a:t>，因為你們聽不進去。</a:t>
            </a:r>
            <a:r>
              <a:rPr lang="en-US" altLang="zh-TW" sz="1500" b="1" dirty="0">
                <a:solidFill>
                  <a:schemeClr val="tx1"/>
                </a:solidFill>
                <a:latin typeface="Abadi" panose="020B0604020202020204" pitchFamily="34" charset="0"/>
                <a:ea typeface="Microsoft JhengHei" panose="020B0604030504040204" pitchFamily="34" charset="-120"/>
              </a:rPr>
              <a:t>12</a:t>
            </a:r>
            <a:r>
              <a:rPr lang="zh-TW" altLang="en-US" sz="1500" b="1" dirty="0">
                <a:solidFill>
                  <a:schemeClr val="tx1"/>
                </a:solidFill>
                <a:latin typeface="Abadi" panose="020B0604020202020204" pitchFamily="34" charset="0"/>
                <a:ea typeface="Microsoft JhengHei" panose="020B0604030504040204" pitchFamily="34" charset="-120"/>
              </a:rPr>
              <a:t>看你們學習的工夫，本該作師傅，誰知還得有人將神聖言小學的開端另教導你們，並且成了那必須吃奶、不能吃乾糧的人。</a:t>
            </a:r>
            <a:r>
              <a:rPr lang="en-US" altLang="zh-TW" sz="1500" b="1" dirty="0">
                <a:solidFill>
                  <a:schemeClr val="tx1"/>
                </a:solidFill>
                <a:latin typeface="Abadi" panose="020B0604020202020204" pitchFamily="34" charset="0"/>
                <a:ea typeface="Microsoft JhengHei" panose="020B0604030504040204" pitchFamily="34" charset="-120"/>
              </a:rPr>
              <a:t>13</a:t>
            </a:r>
            <a:r>
              <a:rPr lang="zh-TW" altLang="en-US" sz="1500" b="1" dirty="0">
                <a:solidFill>
                  <a:schemeClr val="tx1"/>
                </a:solidFill>
                <a:latin typeface="Abadi" panose="020B0604020202020204" pitchFamily="34" charset="0"/>
                <a:ea typeface="Microsoft JhengHei" panose="020B0604030504040204" pitchFamily="34" charset="-120"/>
              </a:rPr>
              <a:t>凡只能吃奶的都不熟練仁義的道理，因為他是嬰孩；</a:t>
            </a:r>
            <a:r>
              <a:rPr lang="en-US" altLang="zh-TW" sz="1500" b="1" dirty="0">
                <a:solidFill>
                  <a:schemeClr val="tx1"/>
                </a:solidFill>
                <a:latin typeface="Abadi" panose="020B0604020202020204" pitchFamily="34" charset="0"/>
                <a:ea typeface="Microsoft JhengHei" panose="020B0604030504040204" pitchFamily="34" charset="-120"/>
              </a:rPr>
              <a:t>14</a:t>
            </a:r>
            <a:r>
              <a:rPr lang="zh-TW" altLang="en-US" sz="1500" b="1" dirty="0">
                <a:solidFill>
                  <a:schemeClr val="tx1"/>
                </a:solidFill>
                <a:latin typeface="Abadi" panose="020B0604020202020204" pitchFamily="34" charset="0"/>
                <a:ea typeface="Microsoft JhengHei" panose="020B0604030504040204" pitchFamily="34" charset="-120"/>
              </a:rPr>
              <a:t>惟獨長大成人的才能吃乾糧；他們的心竅習練得通達，就能分辨好歹了。</a:t>
            </a:r>
            <a:endParaRPr lang="en-US" altLang="zh-TW" sz="1500" b="1" dirty="0">
              <a:solidFill>
                <a:schemeClr val="tx1"/>
              </a:solidFill>
              <a:latin typeface="Abadi" panose="020B0604020202020204" pitchFamily="34" charset="0"/>
              <a:ea typeface="Microsoft JhengHei" panose="020B0604030504040204" pitchFamily="34" charset="-120"/>
            </a:endParaRPr>
          </a:p>
          <a:p>
            <a:pPr marL="57150" indent="0">
              <a:lnSpc>
                <a:spcPct val="125000"/>
              </a:lnSpc>
              <a:spcBef>
                <a:spcPts val="600"/>
              </a:spcBef>
              <a:buSzPct val="100000"/>
              <a:buNone/>
              <a:defRPr/>
            </a:pPr>
            <a:r>
              <a:rPr lang="en-US" altLang="zh-TW" sz="1500" b="1" dirty="0">
                <a:solidFill>
                  <a:schemeClr val="tx1"/>
                </a:solidFill>
                <a:latin typeface="Abadi" panose="020B0604020202020204" pitchFamily="34" charset="0"/>
                <a:ea typeface="Microsoft JhengHei" panose="020B0604030504040204" pitchFamily="34" charset="-120"/>
              </a:rPr>
              <a:t>11 We have much to say about this, but it is hard to </a:t>
            </a:r>
            <a:r>
              <a:rPr lang="en-US" altLang="zh-TW" sz="1500" b="1" dirty="0">
                <a:solidFill>
                  <a:schemeClr val="tx1"/>
                </a:solidFill>
                <a:highlight>
                  <a:srgbClr val="FFFF00"/>
                </a:highlight>
                <a:latin typeface="Abadi" panose="020B0604020202020204" pitchFamily="34" charset="0"/>
                <a:ea typeface="Microsoft JhengHei" panose="020B0604030504040204" pitchFamily="34" charset="-120"/>
              </a:rPr>
              <a:t>make it clear</a:t>
            </a:r>
            <a:r>
              <a:rPr lang="en-US" altLang="zh-TW" sz="1500" b="1" dirty="0">
                <a:solidFill>
                  <a:schemeClr val="tx1"/>
                </a:solidFill>
                <a:latin typeface="Abadi" panose="020B0604020202020204" pitchFamily="34" charset="0"/>
                <a:ea typeface="Microsoft JhengHei" panose="020B0604030504040204" pitchFamily="34" charset="-120"/>
              </a:rPr>
              <a:t> to you because you no longer try to understand. 12 In fact, though by this time you ought to be teachers, you need someone to teach you the elementary truths of God’s word all over again. You need milk, not solid food! 13 Anyone who lives on milk, being still an infant, is not acquainted with the teaching about righteousness. 14 But solid food is for the mature, who by constant use have trained themselves to distinguish good from evil.</a:t>
            </a:r>
          </a:p>
          <a:p>
            <a:pPr>
              <a:lnSpc>
                <a:spcPct val="110000"/>
              </a:lnSpc>
              <a:spcBef>
                <a:spcPts val="1200"/>
              </a:spcBef>
              <a:buSzPct val="100000"/>
              <a:defRPr/>
            </a:pPr>
            <a:endParaRPr lang="zh-TW" altLang="en-US" sz="1800" dirty="0">
              <a:latin typeface="Microsoft JhengHei" panose="020B0604030504040204" pitchFamily="34" charset="-120"/>
              <a:ea typeface="Microsoft JhengHei" panose="020B0604030504040204" pitchFamily="34" charset="-120"/>
            </a:endParaRPr>
          </a:p>
        </p:txBody>
      </p:sp>
      <p:pic>
        <p:nvPicPr>
          <p:cNvPr id="9" name="Picture 8" descr="A picture containing drawing&#10;&#10;Description automatically generated">
            <a:extLst>
              <a:ext uri="{FF2B5EF4-FFF2-40B4-BE49-F238E27FC236}">
                <a16:creationId xmlns:a16="http://schemas.microsoft.com/office/drawing/2014/main" id="{CC955EBB-77FE-4C3A-BC40-9BBE26CC6E10}"/>
              </a:ext>
            </a:extLst>
          </p:cNvPr>
          <p:cNvPicPr>
            <a:picLocks noChangeAspect="1"/>
          </p:cNvPicPr>
          <p:nvPr/>
        </p:nvPicPr>
        <p:blipFill>
          <a:blip r:embed="rId3"/>
          <a:stretch>
            <a:fillRect/>
          </a:stretch>
        </p:blipFill>
        <p:spPr>
          <a:xfrm>
            <a:off x="338676" y="493776"/>
            <a:ext cx="4883319" cy="652329"/>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511BF1A2-9A4F-4E2F-9913-CA45F28ACAC6}"/>
              </a:ext>
            </a:extLst>
          </p:cNvPr>
          <p:cNvPicPr>
            <a:picLocks noChangeAspect="1"/>
          </p:cNvPicPr>
          <p:nvPr/>
        </p:nvPicPr>
        <p:blipFill>
          <a:blip r:embed="rId4"/>
          <a:stretch>
            <a:fillRect/>
          </a:stretch>
        </p:blipFill>
        <p:spPr>
          <a:xfrm>
            <a:off x="242898" y="-55252"/>
            <a:ext cx="4200508" cy="573074"/>
          </a:xfrm>
          <a:prstGeom prst="rect">
            <a:avLst/>
          </a:prstGeom>
        </p:spPr>
      </p:pic>
    </p:spTree>
    <p:extLst>
      <p:ext uri="{BB962C8B-B14F-4D97-AF65-F5344CB8AC3E}">
        <p14:creationId xmlns:p14="http://schemas.microsoft.com/office/powerpoint/2010/main" val="1507760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grpSp>
        <p:nvGrpSpPr>
          <p:cNvPr id="239" name="Google Shape;239;p16"/>
          <p:cNvGrpSpPr/>
          <p:nvPr/>
        </p:nvGrpSpPr>
        <p:grpSpPr>
          <a:xfrm>
            <a:off x="112016" y="640635"/>
            <a:ext cx="277129" cy="277129"/>
            <a:chOff x="2594050" y="1631825"/>
            <a:chExt cx="439625" cy="439625"/>
          </a:xfrm>
        </p:grpSpPr>
        <p:sp>
          <p:nvSpPr>
            <p:cNvPr id="240" name="Google Shape;240;p16"/>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sp>
          <p:nvSpPr>
            <p:cNvPr id="241" name="Google Shape;241;p16"/>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sp>
          <p:nvSpPr>
            <p:cNvPr id="242" name="Google Shape;242;p16"/>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sp>
          <p:nvSpPr>
            <p:cNvPr id="243" name="Google Shape;243;p16"/>
            <p:cNvSpPr/>
            <p:nvPr/>
          </p:nvSpPr>
          <p:spPr>
            <a:xfrm>
              <a:off x="2801675" y="1740825"/>
              <a:ext cx="49950" cy="49950"/>
            </a:xfrm>
            <a:custGeom>
              <a:avLst/>
              <a:gdLst/>
              <a:ahLst/>
              <a:cxnLst/>
              <a:rect l="l" t="t" r="r" b="b"/>
              <a:pathLst>
                <a:path w="1998" h="1998" fill="none" extrusionOk="0">
                  <a:moveTo>
                    <a:pt x="1" y="1997"/>
                  </a:moveTo>
                  <a:lnTo>
                    <a:pt x="1998" y="0"/>
                  </a:lnTo>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grpSp>
      <p:sp>
        <p:nvSpPr>
          <p:cNvPr id="237" name="Google Shape;237;p16"/>
          <p:cNvSpPr txBox="1">
            <a:spLocks noGrp="1"/>
          </p:cNvSpPr>
          <p:nvPr>
            <p:ph type="body" idx="1"/>
          </p:nvPr>
        </p:nvSpPr>
        <p:spPr>
          <a:xfrm>
            <a:off x="230637" y="1358454"/>
            <a:ext cx="6299985" cy="3785045"/>
          </a:xfrm>
          <a:prstGeom prst="rect">
            <a:avLst/>
          </a:prstGeom>
          <a:noFill/>
        </p:spPr>
        <p:txBody>
          <a:bodyPr spcFirstLastPara="1" wrap="square" lIns="68569" tIns="68569" rIns="68569" bIns="68569" anchor="t" anchorCtr="0">
            <a:noAutofit/>
          </a:bodyPr>
          <a:lstStyle/>
          <a:p>
            <a:pPr marL="57150" indent="0">
              <a:lnSpc>
                <a:spcPct val="125000"/>
              </a:lnSpc>
              <a:spcBef>
                <a:spcPts val="600"/>
              </a:spcBef>
              <a:buSzPct val="100000"/>
              <a:buNone/>
              <a:defRPr/>
            </a:pPr>
            <a:r>
              <a:rPr lang="en-US" altLang="zh-TW" sz="1500" b="1" dirty="0">
                <a:solidFill>
                  <a:schemeClr val="tx1"/>
                </a:solidFill>
                <a:latin typeface="Abadi" panose="020B0604020202020204" pitchFamily="34" charset="0"/>
                <a:ea typeface="Microsoft JhengHei" panose="020B0604030504040204" pitchFamily="34" charset="-120"/>
              </a:rPr>
              <a:t>11</a:t>
            </a:r>
            <a:r>
              <a:rPr lang="zh-TW" altLang="en-US" sz="1500" b="1" dirty="0">
                <a:solidFill>
                  <a:schemeClr val="tx1"/>
                </a:solidFill>
                <a:latin typeface="Abadi" panose="020B0604020202020204" pitchFamily="34" charset="0"/>
                <a:ea typeface="Microsoft JhengHei" panose="020B0604030504040204" pitchFamily="34" charset="-120"/>
              </a:rPr>
              <a:t>論到麥基洗德，我們有好些話，並且難以解明，因為你們</a:t>
            </a:r>
            <a:r>
              <a:rPr lang="zh-TW" altLang="en-US" sz="1500" b="1" dirty="0">
                <a:solidFill>
                  <a:schemeClr val="tx1"/>
                </a:solidFill>
                <a:highlight>
                  <a:srgbClr val="FFFF00"/>
                </a:highlight>
                <a:latin typeface="Abadi" panose="020B0604020202020204" pitchFamily="34" charset="0"/>
                <a:ea typeface="Microsoft JhengHei" panose="020B0604030504040204" pitchFamily="34" charset="-120"/>
              </a:rPr>
              <a:t>聽不進去</a:t>
            </a:r>
            <a:r>
              <a:rPr lang="zh-TW" altLang="en-US" sz="1500" b="1" dirty="0">
                <a:solidFill>
                  <a:schemeClr val="tx1"/>
                </a:solidFill>
                <a:latin typeface="Abadi" panose="020B0604020202020204" pitchFamily="34" charset="0"/>
                <a:ea typeface="Microsoft JhengHei" panose="020B0604030504040204" pitchFamily="34" charset="-120"/>
              </a:rPr>
              <a:t>。</a:t>
            </a:r>
            <a:r>
              <a:rPr lang="en-US" altLang="zh-TW" sz="1500" b="1" dirty="0">
                <a:solidFill>
                  <a:schemeClr val="tx1"/>
                </a:solidFill>
                <a:latin typeface="Abadi" panose="020B0604020202020204" pitchFamily="34" charset="0"/>
                <a:ea typeface="Microsoft JhengHei" panose="020B0604030504040204" pitchFamily="34" charset="-120"/>
              </a:rPr>
              <a:t>12</a:t>
            </a:r>
            <a:r>
              <a:rPr lang="zh-TW" altLang="en-US" sz="1500" b="1" dirty="0">
                <a:solidFill>
                  <a:schemeClr val="tx1"/>
                </a:solidFill>
                <a:latin typeface="Abadi" panose="020B0604020202020204" pitchFamily="34" charset="0"/>
                <a:ea typeface="Microsoft JhengHei" panose="020B0604030504040204" pitchFamily="34" charset="-120"/>
              </a:rPr>
              <a:t>看你們學習的工夫，本該作師傅，誰知還得有人將神聖言小學的開端另教導你們，並且成了那必須吃奶、不能吃乾糧的人。</a:t>
            </a:r>
            <a:r>
              <a:rPr lang="en-US" altLang="zh-TW" sz="1500" b="1" dirty="0">
                <a:solidFill>
                  <a:schemeClr val="tx1"/>
                </a:solidFill>
                <a:latin typeface="Abadi" panose="020B0604020202020204" pitchFamily="34" charset="0"/>
                <a:ea typeface="Microsoft JhengHei" panose="020B0604030504040204" pitchFamily="34" charset="-120"/>
              </a:rPr>
              <a:t>13</a:t>
            </a:r>
            <a:r>
              <a:rPr lang="zh-TW" altLang="en-US" sz="1500" b="1" dirty="0">
                <a:solidFill>
                  <a:schemeClr val="tx1"/>
                </a:solidFill>
                <a:latin typeface="Abadi" panose="020B0604020202020204" pitchFamily="34" charset="0"/>
                <a:ea typeface="Microsoft JhengHei" panose="020B0604030504040204" pitchFamily="34" charset="-120"/>
              </a:rPr>
              <a:t>凡只能吃奶的都不熟練仁義的道理，因為他是嬰孩；</a:t>
            </a:r>
            <a:r>
              <a:rPr lang="en-US" altLang="zh-TW" sz="1500" b="1" dirty="0">
                <a:solidFill>
                  <a:schemeClr val="tx1"/>
                </a:solidFill>
                <a:latin typeface="Abadi" panose="020B0604020202020204" pitchFamily="34" charset="0"/>
                <a:ea typeface="Microsoft JhengHei" panose="020B0604030504040204" pitchFamily="34" charset="-120"/>
              </a:rPr>
              <a:t>14</a:t>
            </a:r>
            <a:r>
              <a:rPr lang="zh-TW" altLang="en-US" sz="1500" b="1" dirty="0">
                <a:solidFill>
                  <a:schemeClr val="tx1"/>
                </a:solidFill>
                <a:latin typeface="Abadi" panose="020B0604020202020204" pitchFamily="34" charset="0"/>
                <a:ea typeface="Microsoft JhengHei" panose="020B0604030504040204" pitchFamily="34" charset="-120"/>
              </a:rPr>
              <a:t>惟獨長大成人的才能吃乾糧；他們的心竅習練得通達，就能分辨好歹了。</a:t>
            </a:r>
            <a:endParaRPr lang="en-US" altLang="zh-TW" sz="1500" b="1" dirty="0">
              <a:solidFill>
                <a:schemeClr val="tx1"/>
              </a:solidFill>
              <a:latin typeface="Abadi" panose="020B0604020202020204" pitchFamily="34" charset="0"/>
              <a:ea typeface="Microsoft JhengHei" panose="020B0604030504040204" pitchFamily="34" charset="-120"/>
            </a:endParaRPr>
          </a:p>
          <a:p>
            <a:pPr marL="57150" indent="0">
              <a:lnSpc>
                <a:spcPct val="125000"/>
              </a:lnSpc>
              <a:spcBef>
                <a:spcPts val="600"/>
              </a:spcBef>
              <a:buSzPct val="100000"/>
              <a:buNone/>
              <a:defRPr/>
            </a:pPr>
            <a:r>
              <a:rPr lang="en-US" altLang="zh-TW" sz="1500" b="1" dirty="0">
                <a:solidFill>
                  <a:schemeClr val="tx1"/>
                </a:solidFill>
                <a:latin typeface="Abadi" panose="020B0604020202020204" pitchFamily="34" charset="0"/>
                <a:ea typeface="Microsoft JhengHei" panose="020B0604030504040204" pitchFamily="34" charset="-120"/>
              </a:rPr>
              <a:t>11 We have much to say about this, but it is hard to make it clear to you because you no longer try to </a:t>
            </a:r>
            <a:r>
              <a:rPr lang="en-US" altLang="zh-TW" sz="1500" b="1" dirty="0">
                <a:solidFill>
                  <a:schemeClr val="tx1"/>
                </a:solidFill>
                <a:highlight>
                  <a:srgbClr val="FFFF00"/>
                </a:highlight>
                <a:latin typeface="Abadi" panose="020B0604020202020204" pitchFamily="34" charset="0"/>
                <a:ea typeface="Microsoft JhengHei" panose="020B0604030504040204" pitchFamily="34" charset="-120"/>
              </a:rPr>
              <a:t>understand</a:t>
            </a:r>
            <a:r>
              <a:rPr lang="en-US" altLang="zh-TW" sz="1500" b="1" dirty="0">
                <a:solidFill>
                  <a:schemeClr val="tx1"/>
                </a:solidFill>
                <a:latin typeface="Abadi" panose="020B0604020202020204" pitchFamily="34" charset="0"/>
                <a:ea typeface="Microsoft JhengHei" panose="020B0604030504040204" pitchFamily="34" charset="-120"/>
              </a:rPr>
              <a:t>. 12 In fact, though by this time you ought to be teachers, you need someone to teach you the elementary truths of God’s word all over again. You need milk, not solid food! 13 Anyone who lives on milk, being still an infant, is not acquainted with the teaching about righteousness. 14 But solid food is for the mature, who by constant use have trained themselves to distinguish good from evil.</a:t>
            </a:r>
          </a:p>
          <a:p>
            <a:pPr>
              <a:lnSpc>
                <a:spcPct val="110000"/>
              </a:lnSpc>
              <a:spcBef>
                <a:spcPts val="1200"/>
              </a:spcBef>
              <a:buSzPct val="100000"/>
              <a:defRPr/>
            </a:pPr>
            <a:endParaRPr lang="zh-TW" altLang="en-US" sz="1800" dirty="0">
              <a:latin typeface="Microsoft JhengHei" panose="020B0604030504040204" pitchFamily="34" charset="-120"/>
              <a:ea typeface="Microsoft JhengHei" panose="020B0604030504040204" pitchFamily="34" charset="-120"/>
            </a:endParaRPr>
          </a:p>
        </p:txBody>
      </p:sp>
      <p:pic>
        <p:nvPicPr>
          <p:cNvPr id="9" name="Picture 8" descr="A picture containing drawing&#10;&#10;Description automatically generated">
            <a:extLst>
              <a:ext uri="{FF2B5EF4-FFF2-40B4-BE49-F238E27FC236}">
                <a16:creationId xmlns:a16="http://schemas.microsoft.com/office/drawing/2014/main" id="{CC955EBB-77FE-4C3A-BC40-9BBE26CC6E10}"/>
              </a:ext>
            </a:extLst>
          </p:cNvPr>
          <p:cNvPicPr>
            <a:picLocks noChangeAspect="1"/>
          </p:cNvPicPr>
          <p:nvPr/>
        </p:nvPicPr>
        <p:blipFill>
          <a:blip r:embed="rId3"/>
          <a:stretch>
            <a:fillRect/>
          </a:stretch>
        </p:blipFill>
        <p:spPr>
          <a:xfrm>
            <a:off x="338676" y="493776"/>
            <a:ext cx="4883319" cy="652329"/>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511BF1A2-9A4F-4E2F-9913-CA45F28ACAC6}"/>
              </a:ext>
            </a:extLst>
          </p:cNvPr>
          <p:cNvPicPr>
            <a:picLocks noChangeAspect="1"/>
          </p:cNvPicPr>
          <p:nvPr/>
        </p:nvPicPr>
        <p:blipFill>
          <a:blip r:embed="rId4"/>
          <a:stretch>
            <a:fillRect/>
          </a:stretch>
        </p:blipFill>
        <p:spPr>
          <a:xfrm>
            <a:off x="242898" y="-55252"/>
            <a:ext cx="4200508" cy="573074"/>
          </a:xfrm>
          <a:prstGeom prst="rect">
            <a:avLst/>
          </a:prstGeom>
        </p:spPr>
      </p:pic>
    </p:spTree>
    <p:extLst>
      <p:ext uri="{BB962C8B-B14F-4D97-AF65-F5344CB8AC3E}">
        <p14:creationId xmlns:p14="http://schemas.microsoft.com/office/powerpoint/2010/main" val="1965289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grpSp>
        <p:nvGrpSpPr>
          <p:cNvPr id="239" name="Google Shape;239;p16"/>
          <p:cNvGrpSpPr/>
          <p:nvPr/>
        </p:nvGrpSpPr>
        <p:grpSpPr>
          <a:xfrm>
            <a:off x="112016" y="640635"/>
            <a:ext cx="277129" cy="277129"/>
            <a:chOff x="2594050" y="1631825"/>
            <a:chExt cx="439625" cy="439625"/>
          </a:xfrm>
        </p:grpSpPr>
        <p:sp>
          <p:nvSpPr>
            <p:cNvPr id="240" name="Google Shape;240;p16"/>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sp>
          <p:nvSpPr>
            <p:cNvPr id="241" name="Google Shape;241;p16"/>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sp>
          <p:nvSpPr>
            <p:cNvPr id="242" name="Google Shape;242;p16"/>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sp>
          <p:nvSpPr>
            <p:cNvPr id="243" name="Google Shape;243;p16"/>
            <p:cNvSpPr/>
            <p:nvPr/>
          </p:nvSpPr>
          <p:spPr>
            <a:xfrm>
              <a:off x="2801675" y="1740825"/>
              <a:ext cx="49950" cy="49950"/>
            </a:xfrm>
            <a:custGeom>
              <a:avLst/>
              <a:gdLst/>
              <a:ahLst/>
              <a:cxnLst/>
              <a:rect l="l" t="t" r="r" b="b"/>
              <a:pathLst>
                <a:path w="1998" h="1998" fill="none" extrusionOk="0">
                  <a:moveTo>
                    <a:pt x="1" y="1997"/>
                  </a:moveTo>
                  <a:lnTo>
                    <a:pt x="1998" y="0"/>
                  </a:lnTo>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grpSp>
      <p:sp>
        <p:nvSpPr>
          <p:cNvPr id="237" name="Google Shape;237;p16"/>
          <p:cNvSpPr txBox="1">
            <a:spLocks noGrp="1"/>
          </p:cNvSpPr>
          <p:nvPr>
            <p:ph type="body" idx="1"/>
          </p:nvPr>
        </p:nvSpPr>
        <p:spPr>
          <a:xfrm>
            <a:off x="230637" y="1358454"/>
            <a:ext cx="6299985" cy="3785045"/>
          </a:xfrm>
          <a:prstGeom prst="rect">
            <a:avLst/>
          </a:prstGeom>
          <a:noFill/>
        </p:spPr>
        <p:txBody>
          <a:bodyPr spcFirstLastPara="1" wrap="square" lIns="68569" tIns="68569" rIns="68569" bIns="68569" anchor="t" anchorCtr="0">
            <a:noAutofit/>
          </a:bodyPr>
          <a:lstStyle/>
          <a:p>
            <a:pPr marL="57150" indent="0">
              <a:lnSpc>
                <a:spcPct val="125000"/>
              </a:lnSpc>
              <a:spcBef>
                <a:spcPts val="600"/>
              </a:spcBef>
              <a:buSzPct val="100000"/>
              <a:buNone/>
              <a:defRPr/>
            </a:pPr>
            <a:r>
              <a:rPr lang="en-US" altLang="zh-TW" sz="1500" b="1" dirty="0">
                <a:solidFill>
                  <a:schemeClr val="tx1"/>
                </a:solidFill>
                <a:latin typeface="Abadi" panose="020B0604020202020204" pitchFamily="34" charset="0"/>
                <a:ea typeface="Microsoft JhengHei" panose="020B0604030504040204" pitchFamily="34" charset="-120"/>
              </a:rPr>
              <a:t>11</a:t>
            </a:r>
            <a:r>
              <a:rPr lang="zh-TW" altLang="en-US" sz="1500" b="1" dirty="0">
                <a:solidFill>
                  <a:schemeClr val="tx1"/>
                </a:solidFill>
                <a:latin typeface="Abadi" panose="020B0604020202020204" pitchFamily="34" charset="0"/>
                <a:ea typeface="Microsoft JhengHei" panose="020B0604030504040204" pitchFamily="34" charset="-120"/>
              </a:rPr>
              <a:t>論到麥基洗德，我們有好些話，並且難以解明，因為你們聽不進去。</a:t>
            </a:r>
            <a:r>
              <a:rPr lang="en-US" altLang="zh-TW" sz="1500" b="1" dirty="0">
                <a:solidFill>
                  <a:schemeClr val="tx1"/>
                </a:solidFill>
                <a:latin typeface="Abadi" panose="020B0604020202020204" pitchFamily="34" charset="0"/>
                <a:ea typeface="Microsoft JhengHei" panose="020B0604030504040204" pitchFamily="34" charset="-120"/>
              </a:rPr>
              <a:t>12</a:t>
            </a:r>
            <a:r>
              <a:rPr lang="zh-TW" altLang="en-US" sz="1500" b="1" dirty="0">
                <a:solidFill>
                  <a:schemeClr val="tx1"/>
                </a:solidFill>
                <a:latin typeface="Abadi" panose="020B0604020202020204" pitchFamily="34" charset="0"/>
                <a:ea typeface="Microsoft JhengHei" panose="020B0604030504040204" pitchFamily="34" charset="-120"/>
              </a:rPr>
              <a:t>看你們學習的工夫，本該</a:t>
            </a:r>
            <a:r>
              <a:rPr lang="zh-TW" altLang="en-US" sz="1500" b="1" dirty="0">
                <a:solidFill>
                  <a:schemeClr val="tx1"/>
                </a:solidFill>
                <a:highlight>
                  <a:srgbClr val="FFFF00"/>
                </a:highlight>
                <a:latin typeface="Abadi" panose="020B0604020202020204" pitchFamily="34" charset="0"/>
                <a:ea typeface="Microsoft JhengHei" panose="020B0604030504040204" pitchFamily="34" charset="-120"/>
              </a:rPr>
              <a:t>作師傅</a:t>
            </a:r>
            <a:r>
              <a:rPr lang="zh-TW" altLang="en-US" sz="1500" b="1" dirty="0">
                <a:solidFill>
                  <a:schemeClr val="tx1"/>
                </a:solidFill>
                <a:latin typeface="Abadi" panose="020B0604020202020204" pitchFamily="34" charset="0"/>
                <a:ea typeface="Microsoft JhengHei" panose="020B0604030504040204" pitchFamily="34" charset="-120"/>
              </a:rPr>
              <a:t>，誰知還得有人將神聖言小學的開端另教導你們，並且成了那必須吃奶、不能吃乾糧的人。</a:t>
            </a:r>
            <a:r>
              <a:rPr lang="en-US" altLang="zh-TW" sz="1500" b="1" dirty="0">
                <a:solidFill>
                  <a:schemeClr val="tx1"/>
                </a:solidFill>
                <a:latin typeface="Abadi" panose="020B0604020202020204" pitchFamily="34" charset="0"/>
                <a:ea typeface="Microsoft JhengHei" panose="020B0604030504040204" pitchFamily="34" charset="-120"/>
              </a:rPr>
              <a:t>13</a:t>
            </a:r>
            <a:r>
              <a:rPr lang="zh-TW" altLang="en-US" sz="1500" b="1" dirty="0">
                <a:solidFill>
                  <a:schemeClr val="tx1"/>
                </a:solidFill>
                <a:latin typeface="Abadi" panose="020B0604020202020204" pitchFamily="34" charset="0"/>
                <a:ea typeface="Microsoft JhengHei" panose="020B0604030504040204" pitchFamily="34" charset="-120"/>
              </a:rPr>
              <a:t>凡只能吃奶的都不熟練仁義的道理，因為他是嬰孩；</a:t>
            </a:r>
            <a:r>
              <a:rPr lang="en-US" altLang="zh-TW" sz="1500" b="1" dirty="0">
                <a:solidFill>
                  <a:schemeClr val="tx1"/>
                </a:solidFill>
                <a:latin typeface="Abadi" panose="020B0604020202020204" pitchFamily="34" charset="0"/>
                <a:ea typeface="Microsoft JhengHei" panose="020B0604030504040204" pitchFamily="34" charset="-120"/>
              </a:rPr>
              <a:t>14</a:t>
            </a:r>
            <a:r>
              <a:rPr lang="zh-TW" altLang="en-US" sz="1500" b="1" dirty="0">
                <a:solidFill>
                  <a:schemeClr val="tx1"/>
                </a:solidFill>
                <a:latin typeface="Abadi" panose="020B0604020202020204" pitchFamily="34" charset="0"/>
                <a:ea typeface="Microsoft JhengHei" panose="020B0604030504040204" pitchFamily="34" charset="-120"/>
              </a:rPr>
              <a:t>惟獨長大成人的才能吃乾糧；他們的心竅習練得通達，就能分辨好歹了。</a:t>
            </a:r>
            <a:endParaRPr lang="en-US" altLang="zh-TW" sz="1500" b="1" dirty="0">
              <a:solidFill>
                <a:schemeClr val="tx1"/>
              </a:solidFill>
              <a:latin typeface="Abadi" panose="020B0604020202020204" pitchFamily="34" charset="0"/>
              <a:ea typeface="Microsoft JhengHei" panose="020B0604030504040204" pitchFamily="34" charset="-120"/>
            </a:endParaRPr>
          </a:p>
          <a:p>
            <a:pPr marL="57150" indent="0">
              <a:lnSpc>
                <a:spcPct val="125000"/>
              </a:lnSpc>
              <a:spcBef>
                <a:spcPts val="600"/>
              </a:spcBef>
              <a:buSzPct val="100000"/>
              <a:buNone/>
              <a:defRPr/>
            </a:pPr>
            <a:r>
              <a:rPr lang="en-US" altLang="zh-TW" sz="1500" b="1" dirty="0">
                <a:solidFill>
                  <a:schemeClr val="tx1"/>
                </a:solidFill>
                <a:latin typeface="Abadi" panose="020B0604020202020204" pitchFamily="34" charset="0"/>
                <a:ea typeface="Microsoft JhengHei" panose="020B0604030504040204" pitchFamily="34" charset="-120"/>
              </a:rPr>
              <a:t>11 We have much to say about this, but it is hard to make it clear to you because you no longer try to understand. 12 In fact, though by this time you ought </a:t>
            </a:r>
            <a:r>
              <a:rPr lang="en-US" altLang="zh-TW" sz="1500" b="1" dirty="0">
                <a:solidFill>
                  <a:schemeClr val="tx1"/>
                </a:solidFill>
                <a:highlight>
                  <a:srgbClr val="FFFF00"/>
                </a:highlight>
                <a:latin typeface="Abadi" panose="020B0604020202020204" pitchFamily="34" charset="0"/>
                <a:ea typeface="Microsoft JhengHei" panose="020B0604030504040204" pitchFamily="34" charset="-120"/>
              </a:rPr>
              <a:t>to be teachers</a:t>
            </a:r>
            <a:r>
              <a:rPr lang="en-US" altLang="zh-TW" sz="1500" b="1" dirty="0">
                <a:solidFill>
                  <a:schemeClr val="tx1"/>
                </a:solidFill>
                <a:latin typeface="Abadi" panose="020B0604020202020204" pitchFamily="34" charset="0"/>
                <a:ea typeface="Microsoft JhengHei" panose="020B0604030504040204" pitchFamily="34" charset="-120"/>
              </a:rPr>
              <a:t>, you need someone to teach you the elementary truths of God’s word all over again. You need milk, not solid food! 13 Anyone who lives on milk, being still an infant, is not acquainted with the teaching about righteousness. 14 But solid food is for the mature, who by constant use have trained themselves to distinguish good from evil.</a:t>
            </a:r>
          </a:p>
          <a:p>
            <a:pPr>
              <a:lnSpc>
                <a:spcPct val="110000"/>
              </a:lnSpc>
              <a:spcBef>
                <a:spcPts val="1200"/>
              </a:spcBef>
              <a:buSzPct val="100000"/>
              <a:defRPr/>
            </a:pPr>
            <a:endParaRPr lang="zh-TW" altLang="en-US" sz="1800" dirty="0">
              <a:latin typeface="Microsoft JhengHei" panose="020B0604030504040204" pitchFamily="34" charset="-120"/>
              <a:ea typeface="Microsoft JhengHei" panose="020B0604030504040204" pitchFamily="34" charset="-120"/>
            </a:endParaRPr>
          </a:p>
        </p:txBody>
      </p:sp>
      <p:pic>
        <p:nvPicPr>
          <p:cNvPr id="9" name="Picture 8" descr="A picture containing drawing&#10;&#10;Description automatically generated">
            <a:extLst>
              <a:ext uri="{FF2B5EF4-FFF2-40B4-BE49-F238E27FC236}">
                <a16:creationId xmlns:a16="http://schemas.microsoft.com/office/drawing/2014/main" id="{CC955EBB-77FE-4C3A-BC40-9BBE26CC6E10}"/>
              </a:ext>
            </a:extLst>
          </p:cNvPr>
          <p:cNvPicPr>
            <a:picLocks noChangeAspect="1"/>
          </p:cNvPicPr>
          <p:nvPr/>
        </p:nvPicPr>
        <p:blipFill>
          <a:blip r:embed="rId3"/>
          <a:stretch>
            <a:fillRect/>
          </a:stretch>
        </p:blipFill>
        <p:spPr>
          <a:xfrm>
            <a:off x="338676" y="493776"/>
            <a:ext cx="4883319" cy="652329"/>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511BF1A2-9A4F-4E2F-9913-CA45F28ACAC6}"/>
              </a:ext>
            </a:extLst>
          </p:cNvPr>
          <p:cNvPicPr>
            <a:picLocks noChangeAspect="1"/>
          </p:cNvPicPr>
          <p:nvPr/>
        </p:nvPicPr>
        <p:blipFill>
          <a:blip r:embed="rId4"/>
          <a:stretch>
            <a:fillRect/>
          </a:stretch>
        </p:blipFill>
        <p:spPr>
          <a:xfrm>
            <a:off x="242898" y="-55252"/>
            <a:ext cx="4200508" cy="573074"/>
          </a:xfrm>
          <a:prstGeom prst="rect">
            <a:avLst/>
          </a:prstGeom>
        </p:spPr>
      </p:pic>
    </p:spTree>
    <p:extLst>
      <p:ext uri="{BB962C8B-B14F-4D97-AF65-F5344CB8AC3E}">
        <p14:creationId xmlns:p14="http://schemas.microsoft.com/office/powerpoint/2010/main" val="2148770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grpSp>
        <p:nvGrpSpPr>
          <p:cNvPr id="239" name="Google Shape;239;p16"/>
          <p:cNvGrpSpPr/>
          <p:nvPr/>
        </p:nvGrpSpPr>
        <p:grpSpPr>
          <a:xfrm>
            <a:off x="112016" y="640635"/>
            <a:ext cx="277129" cy="277129"/>
            <a:chOff x="2594050" y="1631825"/>
            <a:chExt cx="439625" cy="439625"/>
          </a:xfrm>
        </p:grpSpPr>
        <p:sp>
          <p:nvSpPr>
            <p:cNvPr id="240" name="Google Shape;240;p16"/>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sp>
          <p:nvSpPr>
            <p:cNvPr id="241" name="Google Shape;241;p16"/>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sp>
          <p:nvSpPr>
            <p:cNvPr id="242" name="Google Shape;242;p16"/>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sp>
          <p:nvSpPr>
            <p:cNvPr id="243" name="Google Shape;243;p16"/>
            <p:cNvSpPr/>
            <p:nvPr/>
          </p:nvSpPr>
          <p:spPr>
            <a:xfrm>
              <a:off x="2801675" y="1740825"/>
              <a:ext cx="49950" cy="49950"/>
            </a:xfrm>
            <a:custGeom>
              <a:avLst/>
              <a:gdLst/>
              <a:ahLst/>
              <a:cxnLst/>
              <a:rect l="l" t="t" r="r" b="b"/>
              <a:pathLst>
                <a:path w="1998" h="1998" fill="none" extrusionOk="0">
                  <a:moveTo>
                    <a:pt x="1" y="1997"/>
                  </a:moveTo>
                  <a:lnTo>
                    <a:pt x="1998" y="0"/>
                  </a:lnTo>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grpSp>
      <p:sp>
        <p:nvSpPr>
          <p:cNvPr id="237" name="Google Shape;237;p16"/>
          <p:cNvSpPr txBox="1">
            <a:spLocks noGrp="1"/>
          </p:cNvSpPr>
          <p:nvPr>
            <p:ph type="body" idx="1"/>
          </p:nvPr>
        </p:nvSpPr>
        <p:spPr>
          <a:xfrm>
            <a:off x="230637" y="1358454"/>
            <a:ext cx="6299985" cy="3785045"/>
          </a:xfrm>
          <a:prstGeom prst="rect">
            <a:avLst/>
          </a:prstGeom>
          <a:noFill/>
        </p:spPr>
        <p:txBody>
          <a:bodyPr spcFirstLastPara="1" wrap="square" lIns="68569" tIns="68569" rIns="68569" bIns="68569" anchor="t" anchorCtr="0">
            <a:noAutofit/>
          </a:bodyPr>
          <a:lstStyle/>
          <a:p>
            <a:pPr marL="57150" indent="0">
              <a:lnSpc>
                <a:spcPct val="125000"/>
              </a:lnSpc>
              <a:spcBef>
                <a:spcPts val="600"/>
              </a:spcBef>
              <a:buSzPct val="100000"/>
              <a:buNone/>
              <a:defRPr/>
            </a:pPr>
            <a:r>
              <a:rPr lang="en-US" altLang="zh-TW" sz="1500" b="1" dirty="0">
                <a:solidFill>
                  <a:schemeClr val="tx1"/>
                </a:solidFill>
                <a:latin typeface="Abadi" panose="020B0604020202020204" pitchFamily="34" charset="0"/>
                <a:ea typeface="Microsoft JhengHei" panose="020B0604030504040204" pitchFamily="34" charset="-120"/>
              </a:rPr>
              <a:t>11</a:t>
            </a:r>
            <a:r>
              <a:rPr lang="zh-TW" altLang="en-US" sz="1500" b="1" dirty="0">
                <a:solidFill>
                  <a:schemeClr val="tx1"/>
                </a:solidFill>
                <a:latin typeface="Abadi" panose="020B0604020202020204" pitchFamily="34" charset="0"/>
                <a:ea typeface="Microsoft JhengHei" panose="020B0604030504040204" pitchFamily="34" charset="-120"/>
              </a:rPr>
              <a:t>論到麥基洗德，我們有好些話，並且難以解明，因為你們聽不進去。</a:t>
            </a:r>
            <a:r>
              <a:rPr lang="en-US" altLang="zh-TW" sz="1500" b="1" dirty="0">
                <a:solidFill>
                  <a:schemeClr val="tx1"/>
                </a:solidFill>
                <a:latin typeface="Abadi" panose="020B0604020202020204" pitchFamily="34" charset="0"/>
                <a:ea typeface="Microsoft JhengHei" panose="020B0604030504040204" pitchFamily="34" charset="-120"/>
              </a:rPr>
              <a:t>12</a:t>
            </a:r>
            <a:r>
              <a:rPr lang="zh-TW" altLang="en-US" sz="1500" b="1" dirty="0">
                <a:solidFill>
                  <a:schemeClr val="tx1"/>
                </a:solidFill>
                <a:latin typeface="Abadi" panose="020B0604020202020204" pitchFamily="34" charset="0"/>
                <a:ea typeface="Microsoft JhengHei" panose="020B0604030504040204" pitchFamily="34" charset="-120"/>
              </a:rPr>
              <a:t>看你們學習的工夫，本該作師傅，誰知還得有人將神聖言小學的開端另教導你們，並且成了那必須</a:t>
            </a:r>
            <a:r>
              <a:rPr lang="zh-TW" altLang="en-US" sz="1500" b="1" dirty="0">
                <a:solidFill>
                  <a:schemeClr val="tx1"/>
                </a:solidFill>
                <a:highlight>
                  <a:srgbClr val="FFFF00"/>
                </a:highlight>
                <a:latin typeface="Abadi" panose="020B0604020202020204" pitchFamily="34" charset="0"/>
                <a:ea typeface="Microsoft JhengHei" panose="020B0604030504040204" pitchFamily="34" charset="-120"/>
              </a:rPr>
              <a:t>吃奶</a:t>
            </a:r>
            <a:r>
              <a:rPr lang="zh-TW" altLang="en-US" sz="1500" b="1" dirty="0">
                <a:solidFill>
                  <a:schemeClr val="tx1"/>
                </a:solidFill>
                <a:latin typeface="Abadi" panose="020B0604020202020204" pitchFamily="34" charset="0"/>
                <a:ea typeface="Microsoft JhengHei" panose="020B0604030504040204" pitchFamily="34" charset="-120"/>
              </a:rPr>
              <a:t>、不能吃乾糧的人。</a:t>
            </a:r>
            <a:r>
              <a:rPr lang="en-US" altLang="zh-TW" sz="1500" b="1" dirty="0">
                <a:solidFill>
                  <a:schemeClr val="tx1"/>
                </a:solidFill>
                <a:latin typeface="Abadi" panose="020B0604020202020204" pitchFamily="34" charset="0"/>
                <a:ea typeface="Microsoft JhengHei" panose="020B0604030504040204" pitchFamily="34" charset="-120"/>
              </a:rPr>
              <a:t>13</a:t>
            </a:r>
            <a:r>
              <a:rPr lang="zh-TW" altLang="en-US" sz="1500" b="1" dirty="0">
                <a:solidFill>
                  <a:schemeClr val="tx1"/>
                </a:solidFill>
                <a:latin typeface="Abadi" panose="020B0604020202020204" pitchFamily="34" charset="0"/>
                <a:ea typeface="Microsoft JhengHei" panose="020B0604030504040204" pitchFamily="34" charset="-120"/>
              </a:rPr>
              <a:t>凡只能吃奶的都不熟練仁義的道理，因為他是嬰孩；</a:t>
            </a:r>
            <a:r>
              <a:rPr lang="en-US" altLang="zh-TW" sz="1500" b="1" dirty="0">
                <a:solidFill>
                  <a:schemeClr val="tx1"/>
                </a:solidFill>
                <a:latin typeface="Abadi" panose="020B0604020202020204" pitchFamily="34" charset="0"/>
                <a:ea typeface="Microsoft JhengHei" panose="020B0604030504040204" pitchFamily="34" charset="-120"/>
              </a:rPr>
              <a:t>14</a:t>
            </a:r>
            <a:r>
              <a:rPr lang="zh-TW" altLang="en-US" sz="1500" b="1" dirty="0">
                <a:solidFill>
                  <a:schemeClr val="tx1"/>
                </a:solidFill>
                <a:latin typeface="Abadi" panose="020B0604020202020204" pitchFamily="34" charset="0"/>
                <a:ea typeface="Microsoft JhengHei" panose="020B0604030504040204" pitchFamily="34" charset="-120"/>
              </a:rPr>
              <a:t>惟獨長大成人的才能吃乾糧；他們的心竅習練得通達，就能分辨好歹了。</a:t>
            </a:r>
            <a:endParaRPr lang="en-US" altLang="zh-TW" sz="1500" b="1" dirty="0">
              <a:solidFill>
                <a:schemeClr val="tx1"/>
              </a:solidFill>
              <a:latin typeface="Abadi" panose="020B0604020202020204" pitchFamily="34" charset="0"/>
              <a:ea typeface="Microsoft JhengHei" panose="020B0604030504040204" pitchFamily="34" charset="-120"/>
            </a:endParaRPr>
          </a:p>
          <a:p>
            <a:pPr marL="57150" indent="0">
              <a:lnSpc>
                <a:spcPct val="125000"/>
              </a:lnSpc>
              <a:spcBef>
                <a:spcPts val="600"/>
              </a:spcBef>
              <a:buSzPct val="100000"/>
              <a:buNone/>
              <a:defRPr/>
            </a:pPr>
            <a:r>
              <a:rPr lang="en-US" altLang="zh-TW" sz="1500" b="1" dirty="0">
                <a:solidFill>
                  <a:schemeClr val="tx1"/>
                </a:solidFill>
                <a:latin typeface="Abadi" panose="020B0604020202020204" pitchFamily="34" charset="0"/>
                <a:ea typeface="Microsoft JhengHei" panose="020B0604030504040204" pitchFamily="34" charset="-120"/>
              </a:rPr>
              <a:t>11 We have much to say about this, but it is hard to make it clear to you because you no longer try to understand. 12 In fact, though by this time you ought to be teachers, you need someone to teach you the elementary truths of God’s word all over again. You </a:t>
            </a:r>
            <a:r>
              <a:rPr lang="en-US" altLang="zh-TW" sz="1500" b="1" dirty="0">
                <a:solidFill>
                  <a:schemeClr val="tx1"/>
                </a:solidFill>
                <a:highlight>
                  <a:srgbClr val="FFFF00"/>
                </a:highlight>
                <a:latin typeface="Abadi" panose="020B0604020202020204" pitchFamily="34" charset="0"/>
                <a:ea typeface="Microsoft JhengHei" panose="020B0604030504040204" pitchFamily="34" charset="-120"/>
              </a:rPr>
              <a:t>need milk</a:t>
            </a:r>
            <a:r>
              <a:rPr lang="en-US" altLang="zh-TW" sz="1500" b="1" dirty="0">
                <a:solidFill>
                  <a:schemeClr val="tx1"/>
                </a:solidFill>
                <a:latin typeface="Abadi" panose="020B0604020202020204" pitchFamily="34" charset="0"/>
                <a:ea typeface="Microsoft JhengHei" panose="020B0604030504040204" pitchFamily="34" charset="-120"/>
              </a:rPr>
              <a:t>, not solid food! 13 Anyone who lives on milk, being still an infant, is not acquainted with the teaching about righteousness. 14 But solid food is for the mature, who by constant use have trained themselves to distinguish good from evil.</a:t>
            </a:r>
          </a:p>
          <a:p>
            <a:pPr>
              <a:lnSpc>
                <a:spcPct val="110000"/>
              </a:lnSpc>
              <a:spcBef>
                <a:spcPts val="1200"/>
              </a:spcBef>
              <a:buSzPct val="100000"/>
              <a:defRPr/>
            </a:pPr>
            <a:endParaRPr lang="zh-TW" altLang="en-US" sz="1800" dirty="0">
              <a:latin typeface="Microsoft JhengHei" panose="020B0604030504040204" pitchFamily="34" charset="-120"/>
              <a:ea typeface="Microsoft JhengHei" panose="020B0604030504040204" pitchFamily="34" charset="-120"/>
            </a:endParaRPr>
          </a:p>
        </p:txBody>
      </p:sp>
      <p:pic>
        <p:nvPicPr>
          <p:cNvPr id="9" name="Picture 8" descr="A picture containing drawing&#10;&#10;Description automatically generated">
            <a:extLst>
              <a:ext uri="{FF2B5EF4-FFF2-40B4-BE49-F238E27FC236}">
                <a16:creationId xmlns:a16="http://schemas.microsoft.com/office/drawing/2014/main" id="{CC955EBB-77FE-4C3A-BC40-9BBE26CC6E10}"/>
              </a:ext>
            </a:extLst>
          </p:cNvPr>
          <p:cNvPicPr>
            <a:picLocks noChangeAspect="1"/>
          </p:cNvPicPr>
          <p:nvPr/>
        </p:nvPicPr>
        <p:blipFill>
          <a:blip r:embed="rId3"/>
          <a:stretch>
            <a:fillRect/>
          </a:stretch>
        </p:blipFill>
        <p:spPr>
          <a:xfrm>
            <a:off x="338676" y="493776"/>
            <a:ext cx="4883319" cy="652329"/>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511BF1A2-9A4F-4E2F-9913-CA45F28ACAC6}"/>
              </a:ext>
            </a:extLst>
          </p:cNvPr>
          <p:cNvPicPr>
            <a:picLocks noChangeAspect="1"/>
          </p:cNvPicPr>
          <p:nvPr/>
        </p:nvPicPr>
        <p:blipFill>
          <a:blip r:embed="rId4"/>
          <a:stretch>
            <a:fillRect/>
          </a:stretch>
        </p:blipFill>
        <p:spPr>
          <a:xfrm>
            <a:off x="242898" y="-55252"/>
            <a:ext cx="4200508" cy="573074"/>
          </a:xfrm>
          <a:prstGeom prst="rect">
            <a:avLst/>
          </a:prstGeom>
        </p:spPr>
      </p:pic>
    </p:spTree>
    <p:extLst>
      <p:ext uri="{BB962C8B-B14F-4D97-AF65-F5344CB8AC3E}">
        <p14:creationId xmlns:p14="http://schemas.microsoft.com/office/powerpoint/2010/main" val="541583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grpSp>
        <p:nvGrpSpPr>
          <p:cNvPr id="239" name="Google Shape;239;p16"/>
          <p:cNvGrpSpPr/>
          <p:nvPr/>
        </p:nvGrpSpPr>
        <p:grpSpPr>
          <a:xfrm>
            <a:off x="112016" y="640635"/>
            <a:ext cx="277129" cy="277129"/>
            <a:chOff x="2594050" y="1631825"/>
            <a:chExt cx="439625" cy="439625"/>
          </a:xfrm>
        </p:grpSpPr>
        <p:sp>
          <p:nvSpPr>
            <p:cNvPr id="240" name="Google Shape;240;p16"/>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sp>
          <p:nvSpPr>
            <p:cNvPr id="241" name="Google Shape;241;p16"/>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sp>
          <p:nvSpPr>
            <p:cNvPr id="242" name="Google Shape;242;p16"/>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sp>
          <p:nvSpPr>
            <p:cNvPr id="243" name="Google Shape;243;p16"/>
            <p:cNvSpPr/>
            <p:nvPr/>
          </p:nvSpPr>
          <p:spPr>
            <a:xfrm>
              <a:off x="2801675" y="1740825"/>
              <a:ext cx="49950" cy="49950"/>
            </a:xfrm>
            <a:custGeom>
              <a:avLst/>
              <a:gdLst/>
              <a:ahLst/>
              <a:cxnLst/>
              <a:rect l="l" t="t" r="r" b="b"/>
              <a:pathLst>
                <a:path w="1998" h="1998" fill="none" extrusionOk="0">
                  <a:moveTo>
                    <a:pt x="1" y="1997"/>
                  </a:moveTo>
                  <a:lnTo>
                    <a:pt x="1998" y="0"/>
                  </a:lnTo>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grpSp>
      <p:sp>
        <p:nvSpPr>
          <p:cNvPr id="237" name="Google Shape;237;p16"/>
          <p:cNvSpPr txBox="1">
            <a:spLocks noGrp="1"/>
          </p:cNvSpPr>
          <p:nvPr>
            <p:ph type="body" idx="1"/>
          </p:nvPr>
        </p:nvSpPr>
        <p:spPr>
          <a:xfrm>
            <a:off x="230637" y="1358454"/>
            <a:ext cx="6299985" cy="3785045"/>
          </a:xfrm>
          <a:prstGeom prst="rect">
            <a:avLst/>
          </a:prstGeom>
          <a:noFill/>
        </p:spPr>
        <p:txBody>
          <a:bodyPr spcFirstLastPara="1" wrap="square" lIns="68569" tIns="68569" rIns="68569" bIns="68569" anchor="t" anchorCtr="0">
            <a:noAutofit/>
          </a:bodyPr>
          <a:lstStyle/>
          <a:p>
            <a:pPr marL="57150" indent="0">
              <a:lnSpc>
                <a:spcPct val="125000"/>
              </a:lnSpc>
              <a:spcBef>
                <a:spcPts val="600"/>
              </a:spcBef>
              <a:buSzPct val="100000"/>
              <a:buNone/>
              <a:defRPr/>
            </a:pPr>
            <a:r>
              <a:rPr lang="en-US" altLang="zh-TW" sz="1500" b="1" dirty="0">
                <a:solidFill>
                  <a:schemeClr val="tx1"/>
                </a:solidFill>
                <a:latin typeface="Abadi" panose="020B0604020202020204" pitchFamily="34" charset="0"/>
                <a:ea typeface="Microsoft JhengHei" panose="020B0604030504040204" pitchFamily="34" charset="-120"/>
              </a:rPr>
              <a:t>11</a:t>
            </a:r>
            <a:r>
              <a:rPr lang="zh-TW" altLang="en-US" sz="1500" b="1" dirty="0">
                <a:solidFill>
                  <a:schemeClr val="tx1"/>
                </a:solidFill>
                <a:latin typeface="Abadi" panose="020B0604020202020204" pitchFamily="34" charset="0"/>
                <a:ea typeface="Microsoft JhengHei" panose="020B0604030504040204" pitchFamily="34" charset="-120"/>
              </a:rPr>
              <a:t>論到麥基洗德，我們有好些話，並且難以解明，因為你們聽不進去。</a:t>
            </a:r>
            <a:r>
              <a:rPr lang="en-US" altLang="zh-TW" sz="1500" b="1" dirty="0">
                <a:solidFill>
                  <a:schemeClr val="tx1"/>
                </a:solidFill>
                <a:latin typeface="Abadi" panose="020B0604020202020204" pitchFamily="34" charset="0"/>
                <a:ea typeface="Microsoft JhengHei" panose="020B0604030504040204" pitchFamily="34" charset="-120"/>
              </a:rPr>
              <a:t>12</a:t>
            </a:r>
            <a:r>
              <a:rPr lang="zh-TW" altLang="en-US" sz="1500" b="1" dirty="0">
                <a:solidFill>
                  <a:schemeClr val="tx1"/>
                </a:solidFill>
                <a:latin typeface="Abadi" panose="020B0604020202020204" pitchFamily="34" charset="0"/>
                <a:ea typeface="Microsoft JhengHei" panose="020B0604030504040204" pitchFamily="34" charset="-120"/>
              </a:rPr>
              <a:t>看你們學習的工夫，本該作師傅，誰知還得有人將神聖言小學的開端另教導你們，並且成了那必須吃奶、不能</a:t>
            </a:r>
            <a:r>
              <a:rPr lang="zh-TW" altLang="en-US" sz="1500" b="1" dirty="0">
                <a:solidFill>
                  <a:schemeClr val="tx1"/>
                </a:solidFill>
                <a:highlight>
                  <a:srgbClr val="FFFF00"/>
                </a:highlight>
                <a:latin typeface="Abadi" panose="020B0604020202020204" pitchFamily="34" charset="0"/>
                <a:ea typeface="Microsoft JhengHei" panose="020B0604030504040204" pitchFamily="34" charset="-120"/>
              </a:rPr>
              <a:t>吃乾糧</a:t>
            </a:r>
            <a:r>
              <a:rPr lang="zh-TW" altLang="en-US" sz="1500" b="1" dirty="0">
                <a:solidFill>
                  <a:schemeClr val="tx1"/>
                </a:solidFill>
                <a:latin typeface="Abadi" panose="020B0604020202020204" pitchFamily="34" charset="0"/>
                <a:ea typeface="Microsoft JhengHei" panose="020B0604030504040204" pitchFamily="34" charset="-120"/>
              </a:rPr>
              <a:t>的人。</a:t>
            </a:r>
            <a:r>
              <a:rPr lang="en-US" altLang="zh-TW" sz="1500" b="1" dirty="0">
                <a:solidFill>
                  <a:schemeClr val="tx1"/>
                </a:solidFill>
                <a:latin typeface="Abadi" panose="020B0604020202020204" pitchFamily="34" charset="0"/>
                <a:ea typeface="Microsoft JhengHei" panose="020B0604030504040204" pitchFamily="34" charset="-120"/>
              </a:rPr>
              <a:t>13</a:t>
            </a:r>
            <a:r>
              <a:rPr lang="zh-TW" altLang="en-US" sz="1500" b="1" dirty="0">
                <a:solidFill>
                  <a:schemeClr val="tx1"/>
                </a:solidFill>
                <a:latin typeface="Abadi" panose="020B0604020202020204" pitchFamily="34" charset="0"/>
                <a:ea typeface="Microsoft JhengHei" panose="020B0604030504040204" pitchFamily="34" charset="-120"/>
              </a:rPr>
              <a:t>凡只能吃奶的都不熟練仁義的道理，因為他是嬰孩；</a:t>
            </a:r>
            <a:r>
              <a:rPr lang="en-US" altLang="zh-TW" sz="1500" b="1" dirty="0">
                <a:solidFill>
                  <a:schemeClr val="tx1"/>
                </a:solidFill>
                <a:latin typeface="Abadi" panose="020B0604020202020204" pitchFamily="34" charset="0"/>
                <a:ea typeface="Microsoft JhengHei" panose="020B0604030504040204" pitchFamily="34" charset="-120"/>
              </a:rPr>
              <a:t>14</a:t>
            </a:r>
            <a:r>
              <a:rPr lang="zh-TW" altLang="en-US" sz="1500" b="1" dirty="0">
                <a:solidFill>
                  <a:schemeClr val="tx1"/>
                </a:solidFill>
                <a:latin typeface="Abadi" panose="020B0604020202020204" pitchFamily="34" charset="0"/>
                <a:ea typeface="Microsoft JhengHei" panose="020B0604030504040204" pitchFamily="34" charset="-120"/>
              </a:rPr>
              <a:t>惟獨長大成人的才能吃乾糧；他們的心竅習練得通達，就能分辨好歹了。</a:t>
            </a:r>
            <a:endParaRPr lang="en-US" altLang="zh-TW" sz="1500" b="1" dirty="0">
              <a:solidFill>
                <a:schemeClr val="tx1"/>
              </a:solidFill>
              <a:latin typeface="Abadi" panose="020B0604020202020204" pitchFamily="34" charset="0"/>
              <a:ea typeface="Microsoft JhengHei" panose="020B0604030504040204" pitchFamily="34" charset="-120"/>
            </a:endParaRPr>
          </a:p>
          <a:p>
            <a:pPr marL="57150" indent="0">
              <a:lnSpc>
                <a:spcPct val="125000"/>
              </a:lnSpc>
              <a:spcBef>
                <a:spcPts val="600"/>
              </a:spcBef>
              <a:buSzPct val="100000"/>
              <a:buNone/>
              <a:defRPr/>
            </a:pPr>
            <a:r>
              <a:rPr lang="en-US" altLang="zh-TW" sz="1500" b="1" dirty="0">
                <a:solidFill>
                  <a:schemeClr val="tx1"/>
                </a:solidFill>
                <a:latin typeface="Abadi" panose="020B0604020202020204" pitchFamily="34" charset="0"/>
                <a:ea typeface="Microsoft JhengHei" panose="020B0604030504040204" pitchFamily="34" charset="-120"/>
              </a:rPr>
              <a:t>11 We have much to say about this, but it is hard to make it clear to you because you no longer try to understand. 12 In fact, though by this time you ought to be teachers, you need someone to teach you the elementary truths of God’s word all over again. You </a:t>
            </a:r>
            <a:r>
              <a:rPr lang="en-US" altLang="zh-TW" sz="1500" b="1" dirty="0">
                <a:solidFill>
                  <a:schemeClr val="tx1"/>
                </a:solidFill>
                <a:highlight>
                  <a:srgbClr val="FFFF00"/>
                </a:highlight>
                <a:latin typeface="Abadi" panose="020B0604020202020204" pitchFamily="34" charset="0"/>
                <a:ea typeface="Microsoft JhengHei" panose="020B0604030504040204" pitchFamily="34" charset="-120"/>
              </a:rPr>
              <a:t>need</a:t>
            </a:r>
            <a:r>
              <a:rPr lang="en-US" altLang="zh-TW" sz="1500" b="1" dirty="0">
                <a:solidFill>
                  <a:schemeClr val="tx1"/>
                </a:solidFill>
                <a:latin typeface="Abadi" panose="020B0604020202020204" pitchFamily="34" charset="0"/>
                <a:ea typeface="Microsoft JhengHei" panose="020B0604030504040204" pitchFamily="34" charset="-120"/>
              </a:rPr>
              <a:t> milk, not </a:t>
            </a:r>
            <a:r>
              <a:rPr lang="en-US" altLang="zh-TW" sz="1500" b="1" dirty="0">
                <a:solidFill>
                  <a:schemeClr val="tx1"/>
                </a:solidFill>
                <a:highlight>
                  <a:srgbClr val="FFFF00"/>
                </a:highlight>
                <a:latin typeface="Abadi" panose="020B0604020202020204" pitchFamily="34" charset="0"/>
                <a:ea typeface="Microsoft JhengHei" panose="020B0604030504040204" pitchFamily="34" charset="-120"/>
              </a:rPr>
              <a:t>solid food</a:t>
            </a:r>
            <a:r>
              <a:rPr lang="en-US" altLang="zh-TW" sz="1500" b="1" dirty="0">
                <a:solidFill>
                  <a:schemeClr val="tx1"/>
                </a:solidFill>
                <a:latin typeface="Abadi" panose="020B0604020202020204" pitchFamily="34" charset="0"/>
                <a:ea typeface="Microsoft JhengHei" panose="020B0604030504040204" pitchFamily="34" charset="-120"/>
              </a:rPr>
              <a:t>! 13 Anyone who lives on milk, being still an infant, is not acquainted with the teaching about righteousness. 14 But solid food is for the mature, who by constant use have trained themselves to distinguish good from evil.</a:t>
            </a:r>
          </a:p>
          <a:p>
            <a:pPr>
              <a:lnSpc>
                <a:spcPct val="110000"/>
              </a:lnSpc>
              <a:spcBef>
                <a:spcPts val="1200"/>
              </a:spcBef>
              <a:buSzPct val="100000"/>
              <a:defRPr/>
            </a:pPr>
            <a:endParaRPr lang="zh-TW" altLang="en-US" sz="1800" dirty="0">
              <a:latin typeface="Microsoft JhengHei" panose="020B0604030504040204" pitchFamily="34" charset="-120"/>
              <a:ea typeface="Microsoft JhengHei" panose="020B0604030504040204" pitchFamily="34" charset="-120"/>
            </a:endParaRPr>
          </a:p>
        </p:txBody>
      </p:sp>
      <p:pic>
        <p:nvPicPr>
          <p:cNvPr id="9" name="Picture 8" descr="A picture containing drawing&#10;&#10;Description automatically generated">
            <a:extLst>
              <a:ext uri="{FF2B5EF4-FFF2-40B4-BE49-F238E27FC236}">
                <a16:creationId xmlns:a16="http://schemas.microsoft.com/office/drawing/2014/main" id="{CC955EBB-77FE-4C3A-BC40-9BBE26CC6E10}"/>
              </a:ext>
            </a:extLst>
          </p:cNvPr>
          <p:cNvPicPr>
            <a:picLocks noChangeAspect="1"/>
          </p:cNvPicPr>
          <p:nvPr/>
        </p:nvPicPr>
        <p:blipFill>
          <a:blip r:embed="rId3"/>
          <a:stretch>
            <a:fillRect/>
          </a:stretch>
        </p:blipFill>
        <p:spPr>
          <a:xfrm>
            <a:off x="338676" y="493776"/>
            <a:ext cx="4883319" cy="652329"/>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511BF1A2-9A4F-4E2F-9913-CA45F28ACAC6}"/>
              </a:ext>
            </a:extLst>
          </p:cNvPr>
          <p:cNvPicPr>
            <a:picLocks noChangeAspect="1"/>
          </p:cNvPicPr>
          <p:nvPr/>
        </p:nvPicPr>
        <p:blipFill>
          <a:blip r:embed="rId4"/>
          <a:stretch>
            <a:fillRect/>
          </a:stretch>
        </p:blipFill>
        <p:spPr>
          <a:xfrm>
            <a:off x="242898" y="-55252"/>
            <a:ext cx="4200508" cy="573074"/>
          </a:xfrm>
          <a:prstGeom prst="rect">
            <a:avLst/>
          </a:prstGeom>
        </p:spPr>
      </p:pic>
    </p:spTree>
    <p:extLst>
      <p:ext uri="{BB962C8B-B14F-4D97-AF65-F5344CB8AC3E}">
        <p14:creationId xmlns:p14="http://schemas.microsoft.com/office/powerpoint/2010/main" val="3389919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grpSp>
        <p:nvGrpSpPr>
          <p:cNvPr id="239" name="Google Shape;239;p16"/>
          <p:cNvGrpSpPr/>
          <p:nvPr/>
        </p:nvGrpSpPr>
        <p:grpSpPr>
          <a:xfrm>
            <a:off x="112016" y="640635"/>
            <a:ext cx="277129" cy="277129"/>
            <a:chOff x="2594050" y="1631825"/>
            <a:chExt cx="439625" cy="439625"/>
          </a:xfrm>
        </p:grpSpPr>
        <p:sp>
          <p:nvSpPr>
            <p:cNvPr id="240" name="Google Shape;240;p16"/>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sp>
          <p:nvSpPr>
            <p:cNvPr id="241" name="Google Shape;241;p16"/>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sp>
          <p:nvSpPr>
            <p:cNvPr id="242" name="Google Shape;242;p16"/>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sp>
          <p:nvSpPr>
            <p:cNvPr id="243" name="Google Shape;243;p16"/>
            <p:cNvSpPr/>
            <p:nvPr/>
          </p:nvSpPr>
          <p:spPr>
            <a:xfrm>
              <a:off x="2801675" y="1740825"/>
              <a:ext cx="49950" cy="49950"/>
            </a:xfrm>
            <a:custGeom>
              <a:avLst/>
              <a:gdLst/>
              <a:ahLst/>
              <a:cxnLst/>
              <a:rect l="l" t="t" r="r" b="b"/>
              <a:pathLst>
                <a:path w="1998" h="1998" fill="none" extrusionOk="0">
                  <a:moveTo>
                    <a:pt x="1" y="1997"/>
                  </a:moveTo>
                  <a:lnTo>
                    <a:pt x="1998" y="0"/>
                  </a:lnTo>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grpSp>
      <p:sp>
        <p:nvSpPr>
          <p:cNvPr id="237" name="Google Shape;237;p16"/>
          <p:cNvSpPr txBox="1">
            <a:spLocks noGrp="1"/>
          </p:cNvSpPr>
          <p:nvPr>
            <p:ph type="body" idx="1"/>
          </p:nvPr>
        </p:nvSpPr>
        <p:spPr>
          <a:xfrm>
            <a:off x="230637" y="1358454"/>
            <a:ext cx="6299985" cy="3785045"/>
          </a:xfrm>
          <a:prstGeom prst="rect">
            <a:avLst/>
          </a:prstGeom>
          <a:noFill/>
        </p:spPr>
        <p:txBody>
          <a:bodyPr spcFirstLastPara="1" wrap="square" lIns="68569" tIns="68569" rIns="68569" bIns="68569" anchor="t" anchorCtr="0">
            <a:noAutofit/>
          </a:bodyPr>
          <a:lstStyle/>
          <a:p>
            <a:pPr marL="57150" indent="0">
              <a:lnSpc>
                <a:spcPct val="125000"/>
              </a:lnSpc>
              <a:spcBef>
                <a:spcPts val="600"/>
              </a:spcBef>
              <a:buSzPct val="100000"/>
              <a:buNone/>
              <a:defRPr/>
            </a:pPr>
            <a:r>
              <a:rPr lang="en-US" altLang="zh-TW" sz="1500" b="1" dirty="0">
                <a:solidFill>
                  <a:schemeClr val="tx1"/>
                </a:solidFill>
                <a:latin typeface="Abadi" panose="020B0604020202020204" pitchFamily="34" charset="0"/>
                <a:ea typeface="Microsoft JhengHei" panose="020B0604030504040204" pitchFamily="34" charset="-120"/>
              </a:rPr>
              <a:t>11</a:t>
            </a:r>
            <a:r>
              <a:rPr lang="zh-TW" altLang="en-US" sz="1500" b="1" dirty="0">
                <a:solidFill>
                  <a:schemeClr val="tx1"/>
                </a:solidFill>
                <a:latin typeface="Abadi" panose="020B0604020202020204" pitchFamily="34" charset="0"/>
                <a:ea typeface="Microsoft JhengHei" panose="020B0604030504040204" pitchFamily="34" charset="-120"/>
              </a:rPr>
              <a:t>論到麥基洗德，我們有好些話，並且難以解明，因為你們聽不進去。</a:t>
            </a:r>
            <a:r>
              <a:rPr lang="en-US" altLang="zh-TW" sz="1500" b="1" dirty="0">
                <a:solidFill>
                  <a:schemeClr val="tx1"/>
                </a:solidFill>
                <a:latin typeface="Abadi" panose="020B0604020202020204" pitchFamily="34" charset="0"/>
                <a:ea typeface="Microsoft JhengHei" panose="020B0604030504040204" pitchFamily="34" charset="-120"/>
              </a:rPr>
              <a:t>12</a:t>
            </a:r>
            <a:r>
              <a:rPr lang="zh-TW" altLang="en-US" sz="1500" b="1" dirty="0">
                <a:solidFill>
                  <a:schemeClr val="tx1"/>
                </a:solidFill>
                <a:latin typeface="Abadi" panose="020B0604020202020204" pitchFamily="34" charset="0"/>
                <a:ea typeface="Microsoft JhengHei" panose="020B0604030504040204" pitchFamily="34" charset="-120"/>
              </a:rPr>
              <a:t>看你們學習的工夫，本該作師傅，誰知還得有人將神聖言小學的開端另教導你們，並且成了那必須吃奶、不能吃乾糧的人。</a:t>
            </a:r>
            <a:r>
              <a:rPr lang="en-US" altLang="zh-TW" sz="1500" b="1" dirty="0">
                <a:solidFill>
                  <a:schemeClr val="tx1"/>
                </a:solidFill>
                <a:latin typeface="Abadi" panose="020B0604020202020204" pitchFamily="34" charset="0"/>
                <a:ea typeface="Microsoft JhengHei" panose="020B0604030504040204" pitchFamily="34" charset="-120"/>
              </a:rPr>
              <a:t>13</a:t>
            </a:r>
            <a:r>
              <a:rPr lang="zh-TW" altLang="en-US" sz="1500" b="1" dirty="0">
                <a:solidFill>
                  <a:schemeClr val="tx1"/>
                </a:solidFill>
                <a:latin typeface="Abadi" panose="020B0604020202020204" pitchFamily="34" charset="0"/>
                <a:ea typeface="Microsoft JhengHei" panose="020B0604030504040204" pitchFamily="34" charset="-120"/>
              </a:rPr>
              <a:t>凡只能吃奶的都</a:t>
            </a:r>
            <a:r>
              <a:rPr lang="zh-TW" altLang="en-US" sz="1500" b="1" dirty="0">
                <a:solidFill>
                  <a:schemeClr val="tx1"/>
                </a:solidFill>
                <a:highlight>
                  <a:srgbClr val="FFFF00"/>
                </a:highlight>
                <a:latin typeface="Abadi" panose="020B0604020202020204" pitchFamily="34" charset="0"/>
                <a:ea typeface="Microsoft JhengHei" panose="020B0604030504040204" pitchFamily="34" charset="-120"/>
              </a:rPr>
              <a:t>不熟練</a:t>
            </a:r>
            <a:r>
              <a:rPr lang="zh-TW" altLang="en-US" sz="1500" b="1" dirty="0">
                <a:solidFill>
                  <a:schemeClr val="tx1"/>
                </a:solidFill>
                <a:latin typeface="Abadi" panose="020B0604020202020204" pitchFamily="34" charset="0"/>
                <a:ea typeface="Microsoft JhengHei" panose="020B0604030504040204" pitchFamily="34" charset="-120"/>
              </a:rPr>
              <a:t>仁義的道理，因為他是嬰孩；</a:t>
            </a:r>
            <a:r>
              <a:rPr lang="en-US" altLang="zh-TW" sz="1500" b="1" dirty="0">
                <a:solidFill>
                  <a:schemeClr val="tx1"/>
                </a:solidFill>
                <a:latin typeface="Abadi" panose="020B0604020202020204" pitchFamily="34" charset="0"/>
                <a:ea typeface="Microsoft JhengHei" panose="020B0604030504040204" pitchFamily="34" charset="-120"/>
              </a:rPr>
              <a:t>14</a:t>
            </a:r>
            <a:r>
              <a:rPr lang="zh-TW" altLang="en-US" sz="1500" b="1" dirty="0">
                <a:solidFill>
                  <a:schemeClr val="tx1"/>
                </a:solidFill>
                <a:latin typeface="Abadi" panose="020B0604020202020204" pitchFamily="34" charset="0"/>
                <a:ea typeface="Microsoft JhengHei" panose="020B0604030504040204" pitchFamily="34" charset="-120"/>
              </a:rPr>
              <a:t>惟獨長大成人的才能吃乾糧；他們的心竅習練得通達，就能分辨好歹了。</a:t>
            </a:r>
            <a:endParaRPr lang="en-US" altLang="zh-TW" sz="1500" b="1" dirty="0">
              <a:solidFill>
                <a:schemeClr val="tx1"/>
              </a:solidFill>
              <a:latin typeface="Abadi" panose="020B0604020202020204" pitchFamily="34" charset="0"/>
              <a:ea typeface="Microsoft JhengHei" panose="020B0604030504040204" pitchFamily="34" charset="-120"/>
            </a:endParaRPr>
          </a:p>
          <a:p>
            <a:pPr marL="57150" indent="0">
              <a:lnSpc>
                <a:spcPct val="125000"/>
              </a:lnSpc>
              <a:spcBef>
                <a:spcPts val="600"/>
              </a:spcBef>
              <a:buSzPct val="100000"/>
              <a:buNone/>
              <a:defRPr/>
            </a:pPr>
            <a:r>
              <a:rPr lang="en-US" altLang="zh-TW" sz="1500" b="1" dirty="0">
                <a:solidFill>
                  <a:schemeClr val="tx1"/>
                </a:solidFill>
                <a:latin typeface="Abadi" panose="020B0604020202020204" pitchFamily="34" charset="0"/>
                <a:ea typeface="Microsoft JhengHei" panose="020B0604030504040204" pitchFamily="34" charset="-120"/>
              </a:rPr>
              <a:t>11 We have much to say about this, but it is hard to make it clear to you because you no longer try to understand. 12 In fact, though by this time you ought to be teachers, you need someone to teach you the elementary truths of God’s word all over again. You need milk, not solid food! 13 Anyone who lives on milk, being still an infant, is </a:t>
            </a:r>
            <a:r>
              <a:rPr lang="en-US" altLang="zh-TW" sz="1500" b="1" dirty="0">
                <a:solidFill>
                  <a:schemeClr val="tx1"/>
                </a:solidFill>
                <a:highlight>
                  <a:srgbClr val="FFFF00"/>
                </a:highlight>
                <a:latin typeface="Abadi" panose="020B0604020202020204" pitchFamily="34" charset="0"/>
                <a:ea typeface="Microsoft JhengHei" panose="020B0604030504040204" pitchFamily="34" charset="-120"/>
              </a:rPr>
              <a:t>not acquainted</a:t>
            </a:r>
            <a:r>
              <a:rPr lang="en-US" altLang="zh-TW" sz="1500" b="1" dirty="0">
                <a:solidFill>
                  <a:schemeClr val="tx1"/>
                </a:solidFill>
                <a:latin typeface="Abadi" panose="020B0604020202020204" pitchFamily="34" charset="0"/>
                <a:ea typeface="Microsoft JhengHei" panose="020B0604030504040204" pitchFamily="34" charset="-120"/>
              </a:rPr>
              <a:t> with the teaching about righteousness. 14 But solid food is for the mature, who by constant use have trained themselves to distinguish good from evil.</a:t>
            </a:r>
          </a:p>
          <a:p>
            <a:pPr>
              <a:lnSpc>
                <a:spcPct val="110000"/>
              </a:lnSpc>
              <a:spcBef>
                <a:spcPts val="1200"/>
              </a:spcBef>
              <a:buSzPct val="100000"/>
              <a:defRPr/>
            </a:pPr>
            <a:endParaRPr lang="zh-TW" altLang="en-US" sz="1800" dirty="0">
              <a:latin typeface="Microsoft JhengHei" panose="020B0604030504040204" pitchFamily="34" charset="-120"/>
              <a:ea typeface="Microsoft JhengHei" panose="020B0604030504040204" pitchFamily="34" charset="-120"/>
            </a:endParaRPr>
          </a:p>
        </p:txBody>
      </p:sp>
      <p:pic>
        <p:nvPicPr>
          <p:cNvPr id="9" name="Picture 8" descr="A picture containing drawing&#10;&#10;Description automatically generated">
            <a:extLst>
              <a:ext uri="{FF2B5EF4-FFF2-40B4-BE49-F238E27FC236}">
                <a16:creationId xmlns:a16="http://schemas.microsoft.com/office/drawing/2014/main" id="{CC955EBB-77FE-4C3A-BC40-9BBE26CC6E10}"/>
              </a:ext>
            </a:extLst>
          </p:cNvPr>
          <p:cNvPicPr>
            <a:picLocks noChangeAspect="1"/>
          </p:cNvPicPr>
          <p:nvPr/>
        </p:nvPicPr>
        <p:blipFill>
          <a:blip r:embed="rId3"/>
          <a:stretch>
            <a:fillRect/>
          </a:stretch>
        </p:blipFill>
        <p:spPr>
          <a:xfrm>
            <a:off x="338676" y="493776"/>
            <a:ext cx="4883319" cy="652329"/>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511BF1A2-9A4F-4E2F-9913-CA45F28ACAC6}"/>
              </a:ext>
            </a:extLst>
          </p:cNvPr>
          <p:cNvPicPr>
            <a:picLocks noChangeAspect="1"/>
          </p:cNvPicPr>
          <p:nvPr/>
        </p:nvPicPr>
        <p:blipFill>
          <a:blip r:embed="rId4"/>
          <a:stretch>
            <a:fillRect/>
          </a:stretch>
        </p:blipFill>
        <p:spPr>
          <a:xfrm>
            <a:off x="242898" y="-55252"/>
            <a:ext cx="4200508" cy="573074"/>
          </a:xfrm>
          <a:prstGeom prst="rect">
            <a:avLst/>
          </a:prstGeom>
        </p:spPr>
      </p:pic>
    </p:spTree>
    <p:extLst>
      <p:ext uri="{BB962C8B-B14F-4D97-AF65-F5344CB8AC3E}">
        <p14:creationId xmlns:p14="http://schemas.microsoft.com/office/powerpoint/2010/main" val="4087526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grpSp>
        <p:nvGrpSpPr>
          <p:cNvPr id="239" name="Google Shape;239;p16"/>
          <p:cNvGrpSpPr/>
          <p:nvPr/>
        </p:nvGrpSpPr>
        <p:grpSpPr>
          <a:xfrm>
            <a:off x="112016" y="640635"/>
            <a:ext cx="277129" cy="277129"/>
            <a:chOff x="2594050" y="1631825"/>
            <a:chExt cx="439625" cy="439625"/>
          </a:xfrm>
        </p:grpSpPr>
        <p:sp>
          <p:nvSpPr>
            <p:cNvPr id="240" name="Google Shape;240;p16"/>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sp>
          <p:nvSpPr>
            <p:cNvPr id="241" name="Google Shape;241;p16"/>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sp>
          <p:nvSpPr>
            <p:cNvPr id="242" name="Google Shape;242;p16"/>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sp>
          <p:nvSpPr>
            <p:cNvPr id="243" name="Google Shape;243;p16"/>
            <p:cNvSpPr/>
            <p:nvPr/>
          </p:nvSpPr>
          <p:spPr>
            <a:xfrm>
              <a:off x="2801675" y="1740825"/>
              <a:ext cx="49950" cy="49950"/>
            </a:xfrm>
            <a:custGeom>
              <a:avLst/>
              <a:gdLst/>
              <a:ahLst/>
              <a:cxnLst/>
              <a:rect l="l" t="t" r="r" b="b"/>
              <a:pathLst>
                <a:path w="1998" h="1998" fill="none" extrusionOk="0">
                  <a:moveTo>
                    <a:pt x="1" y="1997"/>
                  </a:moveTo>
                  <a:lnTo>
                    <a:pt x="1998" y="0"/>
                  </a:lnTo>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grpSp>
      <p:sp>
        <p:nvSpPr>
          <p:cNvPr id="237" name="Google Shape;237;p16"/>
          <p:cNvSpPr txBox="1">
            <a:spLocks noGrp="1"/>
          </p:cNvSpPr>
          <p:nvPr>
            <p:ph type="body" idx="1"/>
          </p:nvPr>
        </p:nvSpPr>
        <p:spPr>
          <a:xfrm>
            <a:off x="230637" y="1358454"/>
            <a:ext cx="6299985" cy="3785045"/>
          </a:xfrm>
          <a:prstGeom prst="rect">
            <a:avLst/>
          </a:prstGeom>
          <a:noFill/>
        </p:spPr>
        <p:txBody>
          <a:bodyPr spcFirstLastPara="1" wrap="square" lIns="68569" tIns="68569" rIns="68569" bIns="68569" anchor="t" anchorCtr="0">
            <a:noAutofit/>
          </a:bodyPr>
          <a:lstStyle/>
          <a:p>
            <a:pPr marL="57150" indent="0">
              <a:lnSpc>
                <a:spcPct val="125000"/>
              </a:lnSpc>
              <a:spcBef>
                <a:spcPts val="600"/>
              </a:spcBef>
              <a:buSzPct val="100000"/>
              <a:buNone/>
              <a:defRPr/>
            </a:pPr>
            <a:r>
              <a:rPr lang="en-US" altLang="zh-TW" sz="1500" b="1" dirty="0">
                <a:solidFill>
                  <a:schemeClr val="tx1"/>
                </a:solidFill>
                <a:latin typeface="Abadi" panose="020B0604020202020204" pitchFamily="34" charset="0"/>
                <a:ea typeface="Microsoft JhengHei" panose="020B0604030504040204" pitchFamily="34" charset="-120"/>
              </a:rPr>
              <a:t>11</a:t>
            </a:r>
            <a:r>
              <a:rPr lang="zh-TW" altLang="en-US" sz="1500" b="1" dirty="0">
                <a:solidFill>
                  <a:schemeClr val="tx1"/>
                </a:solidFill>
                <a:latin typeface="Abadi" panose="020B0604020202020204" pitchFamily="34" charset="0"/>
                <a:ea typeface="Microsoft JhengHei" panose="020B0604030504040204" pitchFamily="34" charset="-120"/>
              </a:rPr>
              <a:t>論到麥基洗德，我們有好些話，並且難以解明，因為你們聽不進去。</a:t>
            </a:r>
            <a:r>
              <a:rPr lang="en-US" altLang="zh-TW" sz="1500" b="1" dirty="0">
                <a:solidFill>
                  <a:schemeClr val="tx1"/>
                </a:solidFill>
                <a:latin typeface="Abadi" panose="020B0604020202020204" pitchFamily="34" charset="0"/>
                <a:ea typeface="Microsoft JhengHei" panose="020B0604030504040204" pitchFamily="34" charset="-120"/>
              </a:rPr>
              <a:t>12</a:t>
            </a:r>
            <a:r>
              <a:rPr lang="zh-TW" altLang="en-US" sz="1500" b="1" dirty="0">
                <a:solidFill>
                  <a:schemeClr val="tx1"/>
                </a:solidFill>
                <a:latin typeface="Abadi" panose="020B0604020202020204" pitchFamily="34" charset="0"/>
                <a:ea typeface="Microsoft JhengHei" panose="020B0604030504040204" pitchFamily="34" charset="-120"/>
              </a:rPr>
              <a:t>看你們學習的工夫，本該作師傅，誰知還得有人將神聖言小學的開端另教導你們，並且成了那必須吃奶、不能吃乾糧的人。</a:t>
            </a:r>
            <a:r>
              <a:rPr lang="en-US" altLang="zh-TW" sz="1500" b="1" dirty="0">
                <a:solidFill>
                  <a:schemeClr val="tx1"/>
                </a:solidFill>
                <a:latin typeface="Abadi" panose="020B0604020202020204" pitchFamily="34" charset="0"/>
                <a:ea typeface="Microsoft JhengHei" panose="020B0604030504040204" pitchFamily="34" charset="-120"/>
              </a:rPr>
              <a:t>13</a:t>
            </a:r>
            <a:r>
              <a:rPr lang="zh-TW" altLang="en-US" sz="1500" b="1" dirty="0">
                <a:solidFill>
                  <a:schemeClr val="tx1"/>
                </a:solidFill>
                <a:latin typeface="Abadi" panose="020B0604020202020204" pitchFamily="34" charset="0"/>
                <a:ea typeface="Microsoft JhengHei" panose="020B0604030504040204" pitchFamily="34" charset="-120"/>
              </a:rPr>
              <a:t>凡只能吃奶的都不熟練仁義的道理，因為他是嬰孩；</a:t>
            </a:r>
            <a:r>
              <a:rPr lang="en-US" altLang="zh-TW" sz="1500" b="1" dirty="0">
                <a:solidFill>
                  <a:schemeClr val="tx1"/>
                </a:solidFill>
                <a:latin typeface="Abadi" panose="020B0604020202020204" pitchFamily="34" charset="0"/>
                <a:ea typeface="Microsoft JhengHei" panose="020B0604030504040204" pitchFamily="34" charset="-120"/>
              </a:rPr>
              <a:t>14</a:t>
            </a:r>
            <a:r>
              <a:rPr lang="zh-TW" altLang="en-US" sz="1500" b="1" dirty="0">
                <a:solidFill>
                  <a:schemeClr val="tx1"/>
                </a:solidFill>
                <a:latin typeface="Abadi" panose="020B0604020202020204" pitchFamily="34" charset="0"/>
                <a:ea typeface="Microsoft JhengHei" panose="020B0604030504040204" pitchFamily="34" charset="-120"/>
              </a:rPr>
              <a:t>惟獨長大成人的才能吃乾糧；他們的心竅</a:t>
            </a:r>
            <a:r>
              <a:rPr lang="zh-TW" altLang="en-US" sz="1500" b="1" dirty="0">
                <a:solidFill>
                  <a:schemeClr val="tx1"/>
                </a:solidFill>
                <a:highlight>
                  <a:srgbClr val="FFFF00"/>
                </a:highlight>
                <a:latin typeface="Abadi" panose="020B0604020202020204" pitchFamily="34" charset="0"/>
                <a:ea typeface="Microsoft JhengHei" panose="020B0604030504040204" pitchFamily="34" charset="-120"/>
              </a:rPr>
              <a:t>習練</a:t>
            </a:r>
            <a:r>
              <a:rPr lang="zh-TW" altLang="en-US" sz="1500" b="1" dirty="0">
                <a:solidFill>
                  <a:schemeClr val="tx1"/>
                </a:solidFill>
                <a:latin typeface="Abadi" panose="020B0604020202020204" pitchFamily="34" charset="0"/>
                <a:ea typeface="Microsoft JhengHei" panose="020B0604030504040204" pitchFamily="34" charset="-120"/>
              </a:rPr>
              <a:t>得通達，就能分辨好歹了。</a:t>
            </a:r>
            <a:endParaRPr lang="en-US" altLang="zh-TW" sz="1500" b="1" dirty="0">
              <a:solidFill>
                <a:schemeClr val="tx1"/>
              </a:solidFill>
              <a:latin typeface="Abadi" panose="020B0604020202020204" pitchFamily="34" charset="0"/>
              <a:ea typeface="Microsoft JhengHei" panose="020B0604030504040204" pitchFamily="34" charset="-120"/>
            </a:endParaRPr>
          </a:p>
          <a:p>
            <a:pPr marL="57150" indent="0">
              <a:lnSpc>
                <a:spcPct val="125000"/>
              </a:lnSpc>
              <a:spcBef>
                <a:spcPts val="600"/>
              </a:spcBef>
              <a:buSzPct val="100000"/>
              <a:buNone/>
              <a:defRPr/>
            </a:pPr>
            <a:r>
              <a:rPr lang="en-US" altLang="zh-TW" sz="1500" b="1" dirty="0">
                <a:solidFill>
                  <a:schemeClr val="tx1"/>
                </a:solidFill>
                <a:latin typeface="Abadi" panose="020B0604020202020204" pitchFamily="34" charset="0"/>
                <a:ea typeface="Microsoft JhengHei" panose="020B0604030504040204" pitchFamily="34" charset="-120"/>
              </a:rPr>
              <a:t>11 We have much to say about this, but it is hard to make it clear to you because you no longer try to understand. 12 In fact, though by this time you ought to be teachers, you need someone to teach you the elementary truths of God’s word all over again. You need milk, not solid food! 13 Anyone who lives on milk, being still an infant, is not acquainted with the teaching about righteousness. 14 But solid food is for the mature, who by </a:t>
            </a:r>
            <a:r>
              <a:rPr lang="en-US" altLang="zh-TW" sz="1500" b="1" dirty="0">
                <a:solidFill>
                  <a:schemeClr val="tx1"/>
                </a:solidFill>
                <a:highlight>
                  <a:srgbClr val="FFFF00"/>
                </a:highlight>
                <a:latin typeface="Abadi" panose="020B0604020202020204" pitchFamily="34" charset="0"/>
                <a:ea typeface="Microsoft JhengHei" panose="020B0604030504040204" pitchFamily="34" charset="-120"/>
              </a:rPr>
              <a:t>constant use</a:t>
            </a:r>
            <a:r>
              <a:rPr lang="en-US" altLang="zh-TW" sz="1500" b="1" dirty="0">
                <a:solidFill>
                  <a:schemeClr val="tx1"/>
                </a:solidFill>
                <a:latin typeface="Abadi" panose="020B0604020202020204" pitchFamily="34" charset="0"/>
                <a:ea typeface="Microsoft JhengHei" panose="020B0604030504040204" pitchFamily="34" charset="-120"/>
              </a:rPr>
              <a:t> have trained themselves to distinguish good from evil.</a:t>
            </a:r>
          </a:p>
          <a:p>
            <a:pPr>
              <a:lnSpc>
                <a:spcPct val="110000"/>
              </a:lnSpc>
              <a:spcBef>
                <a:spcPts val="1200"/>
              </a:spcBef>
              <a:buSzPct val="100000"/>
              <a:defRPr/>
            </a:pPr>
            <a:endParaRPr lang="zh-TW" altLang="en-US" sz="1800" dirty="0">
              <a:latin typeface="Microsoft JhengHei" panose="020B0604030504040204" pitchFamily="34" charset="-120"/>
              <a:ea typeface="Microsoft JhengHei" panose="020B0604030504040204" pitchFamily="34" charset="-120"/>
            </a:endParaRPr>
          </a:p>
        </p:txBody>
      </p:sp>
      <p:pic>
        <p:nvPicPr>
          <p:cNvPr id="9" name="Picture 8" descr="A picture containing drawing&#10;&#10;Description automatically generated">
            <a:extLst>
              <a:ext uri="{FF2B5EF4-FFF2-40B4-BE49-F238E27FC236}">
                <a16:creationId xmlns:a16="http://schemas.microsoft.com/office/drawing/2014/main" id="{CC955EBB-77FE-4C3A-BC40-9BBE26CC6E10}"/>
              </a:ext>
            </a:extLst>
          </p:cNvPr>
          <p:cNvPicPr>
            <a:picLocks noChangeAspect="1"/>
          </p:cNvPicPr>
          <p:nvPr/>
        </p:nvPicPr>
        <p:blipFill>
          <a:blip r:embed="rId3"/>
          <a:stretch>
            <a:fillRect/>
          </a:stretch>
        </p:blipFill>
        <p:spPr>
          <a:xfrm>
            <a:off x="338676" y="493776"/>
            <a:ext cx="4883319" cy="652329"/>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511BF1A2-9A4F-4E2F-9913-CA45F28ACAC6}"/>
              </a:ext>
            </a:extLst>
          </p:cNvPr>
          <p:cNvPicPr>
            <a:picLocks noChangeAspect="1"/>
          </p:cNvPicPr>
          <p:nvPr/>
        </p:nvPicPr>
        <p:blipFill>
          <a:blip r:embed="rId4"/>
          <a:stretch>
            <a:fillRect/>
          </a:stretch>
        </p:blipFill>
        <p:spPr>
          <a:xfrm>
            <a:off x="242898" y="-55252"/>
            <a:ext cx="4200508" cy="573074"/>
          </a:xfrm>
          <a:prstGeom prst="rect">
            <a:avLst/>
          </a:prstGeom>
        </p:spPr>
      </p:pic>
    </p:spTree>
    <p:extLst>
      <p:ext uri="{BB962C8B-B14F-4D97-AF65-F5344CB8AC3E}">
        <p14:creationId xmlns:p14="http://schemas.microsoft.com/office/powerpoint/2010/main" val="883915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grpSp>
        <p:nvGrpSpPr>
          <p:cNvPr id="239" name="Google Shape;239;p16"/>
          <p:cNvGrpSpPr/>
          <p:nvPr/>
        </p:nvGrpSpPr>
        <p:grpSpPr>
          <a:xfrm>
            <a:off x="112016" y="640635"/>
            <a:ext cx="277129" cy="277129"/>
            <a:chOff x="2594050" y="1631825"/>
            <a:chExt cx="439625" cy="439625"/>
          </a:xfrm>
        </p:grpSpPr>
        <p:sp>
          <p:nvSpPr>
            <p:cNvPr id="240" name="Google Shape;240;p16"/>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sp>
          <p:nvSpPr>
            <p:cNvPr id="241" name="Google Shape;241;p16"/>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sp>
          <p:nvSpPr>
            <p:cNvPr id="242" name="Google Shape;242;p16"/>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sp>
          <p:nvSpPr>
            <p:cNvPr id="243" name="Google Shape;243;p16"/>
            <p:cNvSpPr/>
            <p:nvPr/>
          </p:nvSpPr>
          <p:spPr>
            <a:xfrm>
              <a:off x="2801675" y="1740825"/>
              <a:ext cx="49950" cy="49950"/>
            </a:xfrm>
            <a:custGeom>
              <a:avLst/>
              <a:gdLst/>
              <a:ahLst/>
              <a:cxnLst/>
              <a:rect l="l" t="t" r="r" b="b"/>
              <a:pathLst>
                <a:path w="1998" h="1998" fill="none" extrusionOk="0">
                  <a:moveTo>
                    <a:pt x="1" y="1997"/>
                  </a:moveTo>
                  <a:lnTo>
                    <a:pt x="1998" y="0"/>
                  </a:lnTo>
                </a:path>
              </a:pathLst>
            </a:custGeom>
            <a:noFill/>
            <a:ln w="12175" cap="rnd" cmpd="sng">
              <a:solidFill>
                <a:srgbClr val="FF9800"/>
              </a:solidFill>
              <a:prstDash val="solid"/>
              <a:round/>
              <a:headEnd type="none" w="sm" len="sm"/>
              <a:tailEnd type="none" w="sm" len="sm"/>
            </a:ln>
          </p:spPr>
          <p:txBody>
            <a:bodyPr spcFirstLastPara="1" wrap="square" lIns="68569" tIns="68569" rIns="68569" bIns="68569"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a:ln>
                  <a:noFill/>
                </a:ln>
                <a:solidFill>
                  <a:srgbClr val="000000"/>
                </a:solidFill>
                <a:effectLst/>
                <a:uLnTx/>
                <a:uFillTx/>
                <a:latin typeface="Arial"/>
                <a:cs typeface="Arial"/>
                <a:sym typeface="Arial"/>
              </a:endParaRPr>
            </a:p>
          </p:txBody>
        </p:sp>
      </p:grpSp>
      <p:sp>
        <p:nvSpPr>
          <p:cNvPr id="237" name="Google Shape;237;p16"/>
          <p:cNvSpPr txBox="1">
            <a:spLocks noGrp="1"/>
          </p:cNvSpPr>
          <p:nvPr>
            <p:ph type="body" idx="1"/>
          </p:nvPr>
        </p:nvSpPr>
        <p:spPr>
          <a:xfrm>
            <a:off x="230637" y="1358454"/>
            <a:ext cx="6299985" cy="3785045"/>
          </a:xfrm>
          <a:prstGeom prst="rect">
            <a:avLst/>
          </a:prstGeom>
          <a:noFill/>
        </p:spPr>
        <p:txBody>
          <a:bodyPr spcFirstLastPara="1" wrap="square" lIns="68569" tIns="68569" rIns="68569" bIns="68569" anchor="t" anchorCtr="0">
            <a:noAutofit/>
          </a:bodyPr>
          <a:lstStyle/>
          <a:p>
            <a:pPr marL="57150" indent="0">
              <a:lnSpc>
                <a:spcPct val="125000"/>
              </a:lnSpc>
              <a:spcBef>
                <a:spcPts val="600"/>
              </a:spcBef>
              <a:buSzPct val="100000"/>
              <a:buNone/>
              <a:defRPr/>
            </a:pPr>
            <a:r>
              <a:rPr lang="en-US" altLang="zh-TW" sz="1500" b="1" dirty="0">
                <a:solidFill>
                  <a:schemeClr val="tx1"/>
                </a:solidFill>
                <a:latin typeface="Abadi" panose="020B0604020202020204" pitchFamily="34" charset="0"/>
                <a:ea typeface="Microsoft JhengHei" panose="020B0604030504040204" pitchFamily="34" charset="-120"/>
              </a:rPr>
              <a:t>11</a:t>
            </a:r>
            <a:r>
              <a:rPr lang="zh-TW" altLang="en-US" sz="1500" b="1" dirty="0">
                <a:solidFill>
                  <a:schemeClr val="tx1"/>
                </a:solidFill>
                <a:latin typeface="Abadi" panose="020B0604020202020204" pitchFamily="34" charset="0"/>
                <a:ea typeface="Microsoft JhengHei" panose="020B0604030504040204" pitchFamily="34" charset="-120"/>
              </a:rPr>
              <a:t>論到麥基洗德，我們有好些話，並且難以解明，因為你們聽不進去。</a:t>
            </a:r>
            <a:r>
              <a:rPr lang="en-US" altLang="zh-TW" sz="1500" b="1" dirty="0">
                <a:solidFill>
                  <a:schemeClr val="tx1"/>
                </a:solidFill>
                <a:latin typeface="Abadi" panose="020B0604020202020204" pitchFamily="34" charset="0"/>
                <a:ea typeface="Microsoft JhengHei" panose="020B0604030504040204" pitchFamily="34" charset="-120"/>
              </a:rPr>
              <a:t>12</a:t>
            </a:r>
            <a:r>
              <a:rPr lang="zh-TW" altLang="en-US" sz="1500" b="1" dirty="0">
                <a:solidFill>
                  <a:schemeClr val="tx1"/>
                </a:solidFill>
                <a:latin typeface="Abadi" panose="020B0604020202020204" pitchFamily="34" charset="0"/>
                <a:ea typeface="Microsoft JhengHei" panose="020B0604030504040204" pitchFamily="34" charset="-120"/>
              </a:rPr>
              <a:t>看你們學習的工夫，本該作師傅，誰知還得有人將神聖言小學的開端另教導你們，並且成了那必須吃奶、不能吃乾糧的人。</a:t>
            </a:r>
            <a:r>
              <a:rPr lang="en-US" altLang="zh-TW" sz="1500" b="1" dirty="0">
                <a:solidFill>
                  <a:schemeClr val="tx1"/>
                </a:solidFill>
                <a:latin typeface="Abadi" panose="020B0604020202020204" pitchFamily="34" charset="0"/>
                <a:ea typeface="Microsoft JhengHei" panose="020B0604030504040204" pitchFamily="34" charset="-120"/>
              </a:rPr>
              <a:t>13</a:t>
            </a:r>
            <a:r>
              <a:rPr lang="zh-TW" altLang="en-US" sz="1500" b="1" dirty="0">
                <a:solidFill>
                  <a:schemeClr val="tx1"/>
                </a:solidFill>
                <a:latin typeface="Abadi" panose="020B0604020202020204" pitchFamily="34" charset="0"/>
                <a:ea typeface="Microsoft JhengHei" panose="020B0604030504040204" pitchFamily="34" charset="-120"/>
              </a:rPr>
              <a:t>凡只能吃奶的都不熟練仁義的道理，因為他是嬰孩；</a:t>
            </a:r>
            <a:r>
              <a:rPr lang="en-US" altLang="zh-TW" sz="1500" b="1" dirty="0">
                <a:solidFill>
                  <a:schemeClr val="tx1"/>
                </a:solidFill>
                <a:latin typeface="Abadi" panose="020B0604020202020204" pitchFamily="34" charset="0"/>
                <a:ea typeface="Microsoft JhengHei" panose="020B0604030504040204" pitchFamily="34" charset="-120"/>
              </a:rPr>
              <a:t>14</a:t>
            </a:r>
            <a:r>
              <a:rPr lang="zh-TW" altLang="en-US" sz="1500" b="1" dirty="0">
                <a:solidFill>
                  <a:schemeClr val="tx1"/>
                </a:solidFill>
                <a:latin typeface="Abadi" panose="020B0604020202020204" pitchFamily="34" charset="0"/>
                <a:ea typeface="Microsoft JhengHei" panose="020B0604030504040204" pitchFamily="34" charset="-120"/>
              </a:rPr>
              <a:t>惟獨長大成人的才能吃乾糧；他們的心竅習練得</a:t>
            </a:r>
            <a:r>
              <a:rPr lang="zh-TW" altLang="en-US" sz="1500" b="1" dirty="0">
                <a:solidFill>
                  <a:schemeClr val="tx1"/>
                </a:solidFill>
                <a:highlight>
                  <a:srgbClr val="FFFF00"/>
                </a:highlight>
                <a:latin typeface="Abadi" panose="020B0604020202020204" pitchFamily="34" charset="0"/>
                <a:ea typeface="Microsoft JhengHei" panose="020B0604030504040204" pitchFamily="34" charset="-120"/>
              </a:rPr>
              <a:t>通達</a:t>
            </a:r>
            <a:r>
              <a:rPr lang="zh-TW" altLang="en-US" sz="1500" b="1" dirty="0">
                <a:solidFill>
                  <a:schemeClr val="tx1"/>
                </a:solidFill>
                <a:latin typeface="Abadi" panose="020B0604020202020204" pitchFamily="34" charset="0"/>
                <a:ea typeface="Microsoft JhengHei" panose="020B0604030504040204" pitchFamily="34" charset="-120"/>
              </a:rPr>
              <a:t>，就能分辨好歹了。</a:t>
            </a:r>
            <a:endParaRPr lang="en-US" altLang="zh-TW" sz="1500" b="1" dirty="0">
              <a:solidFill>
                <a:schemeClr val="tx1"/>
              </a:solidFill>
              <a:latin typeface="Abadi" panose="020B0604020202020204" pitchFamily="34" charset="0"/>
              <a:ea typeface="Microsoft JhengHei" panose="020B0604030504040204" pitchFamily="34" charset="-120"/>
            </a:endParaRPr>
          </a:p>
          <a:p>
            <a:pPr marL="57150" indent="0">
              <a:lnSpc>
                <a:spcPct val="125000"/>
              </a:lnSpc>
              <a:spcBef>
                <a:spcPts val="600"/>
              </a:spcBef>
              <a:buSzPct val="100000"/>
              <a:buNone/>
              <a:defRPr/>
            </a:pPr>
            <a:r>
              <a:rPr lang="en-US" altLang="zh-TW" sz="1500" b="1" dirty="0">
                <a:solidFill>
                  <a:schemeClr val="tx1"/>
                </a:solidFill>
                <a:latin typeface="Abadi" panose="020B0604020202020204" pitchFamily="34" charset="0"/>
                <a:ea typeface="Microsoft JhengHei" panose="020B0604030504040204" pitchFamily="34" charset="-120"/>
              </a:rPr>
              <a:t>11 We have much to say about this, but it is hard to make it clear to you because you no longer try to understand. 12 In fact, though by this time you ought to be teachers, you need someone to teach you the elementary truths of God’s word all over again. You need milk, not solid food! 13 Anyone who lives on milk, being still an infant, is not acquainted with the teaching about righteousness. 14 But solid food is for the mature, who by constant use have </a:t>
            </a:r>
            <a:r>
              <a:rPr lang="en-US" altLang="zh-TW" sz="1500" b="1" dirty="0">
                <a:solidFill>
                  <a:schemeClr val="tx1"/>
                </a:solidFill>
                <a:highlight>
                  <a:srgbClr val="FFFF00"/>
                </a:highlight>
                <a:latin typeface="Abadi" panose="020B0604020202020204" pitchFamily="34" charset="0"/>
                <a:ea typeface="Microsoft JhengHei" panose="020B0604030504040204" pitchFamily="34" charset="-120"/>
              </a:rPr>
              <a:t>trained</a:t>
            </a:r>
            <a:r>
              <a:rPr lang="en-US" altLang="zh-TW" sz="1500" b="1" dirty="0">
                <a:solidFill>
                  <a:schemeClr val="tx1"/>
                </a:solidFill>
                <a:latin typeface="Abadi" panose="020B0604020202020204" pitchFamily="34" charset="0"/>
                <a:ea typeface="Microsoft JhengHei" panose="020B0604030504040204" pitchFamily="34" charset="-120"/>
              </a:rPr>
              <a:t> themselves to distinguish good from evil.</a:t>
            </a:r>
          </a:p>
          <a:p>
            <a:pPr>
              <a:lnSpc>
                <a:spcPct val="110000"/>
              </a:lnSpc>
              <a:spcBef>
                <a:spcPts val="1200"/>
              </a:spcBef>
              <a:buSzPct val="100000"/>
              <a:defRPr/>
            </a:pPr>
            <a:endParaRPr lang="zh-TW" altLang="en-US" sz="1800" dirty="0">
              <a:latin typeface="Microsoft JhengHei" panose="020B0604030504040204" pitchFamily="34" charset="-120"/>
              <a:ea typeface="Microsoft JhengHei" panose="020B0604030504040204" pitchFamily="34" charset="-120"/>
            </a:endParaRPr>
          </a:p>
        </p:txBody>
      </p:sp>
      <p:pic>
        <p:nvPicPr>
          <p:cNvPr id="9" name="Picture 8" descr="A picture containing drawing&#10;&#10;Description automatically generated">
            <a:extLst>
              <a:ext uri="{FF2B5EF4-FFF2-40B4-BE49-F238E27FC236}">
                <a16:creationId xmlns:a16="http://schemas.microsoft.com/office/drawing/2014/main" id="{CC955EBB-77FE-4C3A-BC40-9BBE26CC6E10}"/>
              </a:ext>
            </a:extLst>
          </p:cNvPr>
          <p:cNvPicPr>
            <a:picLocks noChangeAspect="1"/>
          </p:cNvPicPr>
          <p:nvPr/>
        </p:nvPicPr>
        <p:blipFill>
          <a:blip r:embed="rId3"/>
          <a:stretch>
            <a:fillRect/>
          </a:stretch>
        </p:blipFill>
        <p:spPr>
          <a:xfrm>
            <a:off x="338676" y="493776"/>
            <a:ext cx="4883319" cy="652329"/>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511BF1A2-9A4F-4E2F-9913-CA45F28ACAC6}"/>
              </a:ext>
            </a:extLst>
          </p:cNvPr>
          <p:cNvPicPr>
            <a:picLocks noChangeAspect="1"/>
          </p:cNvPicPr>
          <p:nvPr/>
        </p:nvPicPr>
        <p:blipFill>
          <a:blip r:embed="rId4"/>
          <a:stretch>
            <a:fillRect/>
          </a:stretch>
        </p:blipFill>
        <p:spPr>
          <a:xfrm>
            <a:off x="242898" y="-55252"/>
            <a:ext cx="4200508" cy="573074"/>
          </a:xfrm>
          <a:prstGeom prst="rect">
            <a:avLst/>
          </a:prstGeom>
        </p:spPr>
      </p:pic>
    </p:spTree>
    <p:extLst>
      <p:ext uri="{BB962C8B-B14F-4D97-AF65-F5344CB8AC3E}">
        <p14:creationId xmlns:p14="http://schemas.microsoft.com/office/powerpoint/2010/main" val="2063704169"/>
      </p:ext>
    </p:extLst>
  </p:cSld>
  <p:clrMapOvr>
    <a:masterClrMapping/>
  </p:clrMapOvr>
</p:sld>
</file>

<file path=ppt/theme/theme1.xml><?xml version="1.0" encoding="utf-8"?>
<a:theme xmlns:a="http://schemas.openxmlformats.org/drawingml/2006/main" name="Saler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4339</TotalTime>
  <Words>2682</Words>
  <Application>Microsoft Office PowerPoint</Application>
  <PresentationFormat>Custom</PresentationFormat>
  <Paragraphs>56</Paragraphs>
  <Slides>14</Slides>
  <Notes>14</Notes>
  <HiddenSlides>1</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Roboto Condensed Light</vt:lpstr>
      <vt:lpstr>Arvo</vt:lpstr>
      <vt:lpstr>Arial</vt:lpstr>
      <vt:lpstr>Roboto Condensed</vt:lpstr>
      <vt:lpstr>華康POP1體W5</vt:lpstr>
      <vt:lpstr>Microsoft JhengHei</vt:lpstr>
      <vt:lpstr>Abadi</vt:lpstr>
      <vt:lpstr>Poor Richard</vt:lpstr>
      <vt:lpstr>Salerio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在真道上成長 Growing in the Truth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Matthew Lin</dc:creator>
  <cp:lastModifiedBy>James Fu</cp:lastModifiedBy>
  <cp:revision>106</cp:revision>
  <dcterms:modified xsi:type="dcterms:W3CDTF">2019-11-17T01:25:14Z</dcterms:modified>
</cp:coreProperties>
</file>