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31"/>
  </p:notesMasterIdLst>
  <p:handoutMasterIdLst>
    <p:handoutMasterId r:id="rId32"/>
  </p:handoutMasterIdLst>
  <p:sldIdLst>
    <p:sldId id="807" r:id="rId2"/>
    <p:sldId id="808" r:id="rId3"/>
    <p:sldId id="831" r:id="rId4"/>
    <p:sldId id="809" r:id="rId5"/>
    <p:sldId id="825" r:id="rId6"/>
    <p:sldId id="826" r:id="rId7"/>
    <p:sldId id="827" r:id="rId8"/>
    <p:sldId id="828" r:id="rId9"/>
    <p:sldId id="829" r:id="rId10"/>
    <p:sldId id="830" r:id="rId11"/>
    <p:sldId id="832" r:id="rId12"/>
    <p:sldId id="833" r:id="rId13"/>
    <p:sldId id="834" r:id="rId14"/>
    <p:sldId id="835" r:id="rId15"/>
    <p:sldId id="836" r:id="rId16"/>
    <p:sldId id="837" r:id="rId17"/>
    <p:sldId id="838" r:id="rId18"/>
    <p:sldId id="839" r:id="rId19"/>
    <p:sldId id="840" r:id="rId20"/>
    <p:sldId id="841" r:id="rId21"/>
    <p:sldId id="842" r:id="rId22"/>
    <p:sldId id="843" r:id="rId23"/>
    <p:sldId id="844" r:id="rId24"/>
    <p:sldId id="845" r:id="rId25"/>
    <p:sldId id="846" r:id="rId26"/>
    <p:sldId id="847" r:id="rId27"/>
    <p:sldId id="848" r:id="rId28"/>
    <p:sldId id="849" r:id="rId29"/>
    <p:sldId id="81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ECC09"/>
    <a:srgbClr val="22FF1A"/>
    <a:srgbClr val="FF3300"/>
    <a:srgbClr val="FF66CC"/>
    <a:srgbClr val="F8BA00"/>
    <a:srgbClr val="FFFE0B"/>
    <a:srgbClr val="00FF9E"/>
    <a:srgbClr val="EBFF00"/>
    <a:srgbClr val="FBFFF9"/>
    <a:srgbClr val="0018E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307" autoAdjust="0"/>
    <p:restoredTop sz="94660"/>
  </p:normalViewPr>
  <p:slideViewPr>
    <p:cSldViewPr snapToGrid="0" snapToObjects="1">
      <p:cViewPr>
        <p:scale>
          <a:sx n="76" d="100"/>
          <a:sy n="76" d="100"/>
        </p:scale>
        <p:origin x="-852" y="-52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zh-CN" alt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BFA0AEE-4565-084F-A696-10A1FD8A6C27}" type="datetimeFigureOut">
              <a:rPr kumimoji="1" lang="zh-TW" altLang="en-US" smtClean="0"/>
              <a:pPr/>
              <a:t>2019/4/13</a:t>
            </a:fld>
            <a:endParaRPr kumimoji="1" lang="zh-CN"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zh-CN" alt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8D74DAF-65E7-D047-8C33-B8491D262FA5}" type="slidenum">
              <a:rPr kumimoji="1" lang="zh-CN" altLang="en-US" smtClean="0"/>
              <a:pPr/>
              <a:t>‹#›</a:t>
            </a:fld>
            <a:endParaRPr kumimoji="1" lang="zh-CN" altLang="en-US"/>
          </a:p>
        </p:txBody>
      </p:sp>
    </p:spTree>
    <p:extLst>
      <p:ext uri="{BB962C8B-B14F-4D97-AF65-F5344CB8AC3E}">
        <p14:creationId xmlns:p14="http://schemas.microsoft.com/office/powerpoint/2010/main" xmlns="" val="31401746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zh-CN"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57A0F1-FDB9-7241-9F5B-CB12893B22E4}" type="datetimeFigureOut">
              <a:rPr kumimoji="1" lang="zh-TW" altLang="en-US" smtClean="0"/>
              <a:pPr/>
              <a:t>2019/4/13</a:t>
            </a:fld>
            <a:endParaRPr kumimoji="1" lang="zh-CN"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en-US" altLang="zh-CN"/>
              <a:t>Click to edit Master text styles</a:t>
            </a:r>
          </a:p>
          <a:p>
            <a:pPr lvl="1"/>
            <a:r>
              <a:rPr kumimoji="1" lang="en-US" altLang="zh-CN"/>
              <a:t>Second level</a:t>
            </a:r>
          </a:p>
          <a:p>
            <a:pPr lvl="2"/>
            <a:r>
              <a:rPr kumimoji="1" lang="en-US" altLang="zh-CN"/>
              <a:t>Third level</a:t>
            </a:r>
          </a:p>
          <a:p>
            <a:pPr lvl="3"/>
            <a:r>
              <a:rPr kumimoji="1" lang="en-US" altLang="zh-CN"/>
              <a:t>Fourth level</a:t>
            </a:r>
          </a:p>
          <a:p>
            <a:pPr lvl="4"/>
            <a:r>
              <a:rPr kumimoji="1" lang="en-US" altLang="zh-CN"/>
              <a:t>Fifth level</a:t>
            </a:r>
            <a:endParaRPr kumimoji="1" lang="zh-CN"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zh-CN"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1F90CC-B9DA-BD46-BB89-0F3544CA585E}" type="slidenum">
              <a:rPr kumimoji="1" lang="zh-CN" altLang="en-US" smtClean="0"/>
              <a:pPr/>
              <a:t>‹#›</a:t>
            </a:fld>
            <a:endParaRPr kumimoji="1" lang="zh-CN" altLang="en-US"/>
          </a:p>
        </p:txBody>
      </p:sp>
    </p:spTree>
    <p:extLst>
      <p:ext uri="{BB962C8B-B14F-4D97-AF65-F5344CB8AC3E}">
        <p14:creationId xmlns:p14="http://schemas.microsoft.com/office/powerpoint/2010/main" xmlns="" val="106977476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TW"/>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TW"/>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pPr/>
              <a:t>4/13/2019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dirty="0"/>
          </a:p>
        </p:txBody>
      </p:sp>
    </p:spTree>
    <p:extLst>
      <p:ext uri="{BB962C8B-B14F-4D97-AF65-F5344CB8AC3E}">
        <p14:creationId xmlns:p14="http://schemas.microsoft.com/office/powerpoint/2010/main" xmlns=""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pPr/>
              <a:t>4/13/2019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dirty="0"/>
          </a:p>
        </p:txBody>
      </p:sp>
    </p:spTree>
    <p:extLst>
      <p:ext uri="{BB962C8B-B14F-4D97-AF65-F5344CB8AC3E}">
        <p14:creationId xmlns:p14="http://schemas.microsoft.com/office/powerpoint/2010/main" xmlns=""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TW"/>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pPr/>
              <a:t>4/13/2019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dirty="0"/>
          </a:p>
        </p:txBody>
      </p:sp>
    </p:spTree>
    <p:extLst>
      <p:ext uri="{BB962C8B-B14F-4D97-AF65-F5344CB8AC3E}">
        <p14:creationId xmlns:p14="http://schemas.microsoft.com/office/powerpoint/2010/main" xmlns=""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en-US"/>
          </a:p>
        </p:txBody>
      </p:sp>
      <p:sp>
        <p:nvSpPr>
          <p:cNvPr id="3" name="Content Placeholder 2"/>
          <p:cNvSpPr>
            <a:spLocks noGrp="1"/>
          </p:cNvSpPr>
          <p:nvPr>
            <p:ph idx="1"/>
          </p:nvPr>
        </p:nvSpPr>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pPr/>
              <a:t>4/13/2019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dirty="0"/>
          </a:p>
        </p:txBody>
      </p:sp>
    </p:spTree>
    <p:extLst>
      <p:ext uri="{BB962C8B-B14F-4D97-AF65-F5344CB8AC3E}">
        <p14:creationId xmlns:p14="http://schemas.microsoft.com/office/powerpoint/2010/main" xmlns=""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TW"/>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TW"/>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pPr/>
              <a:t>4/13/2019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dirty="0"/>
          </a:p>
        </p:txBody>
      </p:sp>
    </p:spTree>
    <p:extLst>
      <p:ext uri="{BB962C8B-B14F-4D97-AF65-F5344CB8AC3E}">
        <p14:creationId xmlns:p14="http://schemas.microsoft.com/office/powerpoint/2010/main" xmlns=""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pPr/>
              <a:t>4/13/2019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B56013-B943-42BA-886F-6F9D4EB85E9D}" type="slidenum">
              <a:rPr lang="en-US" smtClean="0"/>
              <a:pPr/>
              <a:t>‹#›</a:t>
            </a:fld>
            <a:endParaRPr lang="en-US" dirty="0"/>
          </a:p>
        </p:txBody>
      </p:sp>
    </p:spTree>
    <p:extLst>
      <p:ext uri="{BB962C8B-B14F-4D97-AF65-F5344CB8AC3E}">
        <p14:creationId xmlns:p14="http://schemas.microsoft.com/office/powerpoint/2010/main" xmlns=""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TW"/>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pPr/>
              <a:t>4/13/2019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FB56013-B943-42BA-886F-6F9D4EB85E9D}" type="slidenum">
              <a:rPr lang="en-US" smtClean="0"/>
              <a:pPr/>
              <a:t>‹#›</a:t>
            </a:fld>
            <a:endParaRPr lang="en-US" dirty="0"/>
          </a:p>
        </p:txBody>
      </p:sp>
    </p:spTree>
    <p:extLst>
      <p:ext uri="{BB962C8B-B14F-4D97-AF65-F5344CB8AC3E}">
        <p14:creationId xmlns:p14="http://schemas.microsoft.com/office/powerpoint/2010/main" xmlns=""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pPr/>
              <a:t>4/13/2019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FB56013-B943-42BA-886F-6F9D4EB85E9D}" type="slidenum">
              <a:rPr lang="en-US" smtClean="0"/>
              <a:pPr/>
              <a:t>‹#›</a:t>
            </a:fld>
            <a:endParaRPr lang="en-US" dirty="0"/>
          </a:p>
        </p:txBody>
      </p:sp>
    </p:spTree>
    <p:extLst>
      <p:ext uri="{BB962C8B-B14F-4D97-AF65-F5344CB8AC3E}">
        <p14:creationId xmlns:p14="http://schemas.microsoft.com/office/powerpoint/2010/main" xmlns=""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pPr/>
              <a:t>4/13/2019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FB56013-B943-42BA-886F-6F9D4EB85E9D}" type="slidenum">
              <a:rPr lang="en-US" smtClean="0"/>
              <a:pPr/>
              <a:t>‹#›</a:t>
            </a:fld>
            <a:endParaRPr lang="en-US" dirty="0"/>
          </a:p>
        </p:txBody>
      </p:sp>
    </p:spTree>
    <p:extLst>
      <p:ext uri="{BB962C8B-B14F-4D97-AF65-F5344CB8AC3E}">
        <p14:creationId xmlns:p14="http://schemas.microsoft.com/office/powerpoint/2010/main" xmlns=""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TW"/>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pPr/>
              <a:t>4/13/2019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B56013-B943-42BA-886F-6F9D4EB85E9D}" type="slidenum">
              <a:rPr lang="en-US" smtClean="0"/>
              <a:pPr/>
              <a:t>‹#›</a:t>
            </a:fld>
            <a:endParaRPr lang="en-US" dirty="0"/>
          </a:p>
        </p:txBody>
      </p:sp>
    </p:spTree>
    <p:extLst>
      <p:ext uri="{BB962C8B-B14F-4D97-AF65-F5344CB8AC3E}">
        <p14:creationId xmlns:p14="http://schemas.microsoft.com/office/powerpoint/2010/main" xmlns=""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TW"/>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TW" dirty="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pPr/>
              <a:t>4/13/2019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B56013-B943-42BA-886F-6F9D4EB85E9D}" type="slidenum">
              <a:rPr lang="en-US" smtClean="0"/>
              <a:pPr/>
              <a:t>‹#›</a:t>
            </a:fld>
            <a:endParaRPr lang="en-US" dirty="0"/>
          </a:p>
        </p:txBody>
      </p:sp>
    </p:spTree>
    <p:extLst>
      <p:ext uri="{BB962C8B-B14F-4D97-AF65-F5344CB8AC3E}">
        <p14:creationId xmlns:p14="http://schemas.microsoft.com/office/powerpoint/2010/main" xmlns=""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TW"/>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pPr/>
              <a:t>4/13/2019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pPr/>
              <a:t>‹#›</a:t>
            </a:fld>
            <a:endParaRPr lang="en-US" dirty="0"/>
          </a:p>
        </p:txBody>
      </p:sp>
    </p:spTree>
    <p:extLst>
      <p:ext uri="{BB962C8B-B14F-4D97-AF65-F5344CB8AC3E}">
        <p14:creationId xmlns:p14="http://schemas.microsoft.com/office/powerpoint/2010/main" xmlns=""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LCCC_Office\Desktop\2.JPG"/>
          <p:cNvPicPr>
            <a:picLocks noChangeAspect="1" noChangeArrowheads="1"/>
          </p:cNvPicPr>
          <p:nvPr/>
        </p:nvPicPr>
        <p:blipFill>
          <a:blip r:embed="rId2" cstate="print"/>
          <a:srcRect l="16748"/>
          <a:stretch>
            <a:fillRect/>
          </a:stretch>
        </p:blipFill>
        <p:spPr bwMode="auto">
          <a:xfrm>
            <a:off x="2736" y="3349"/>
            <a:ext cx="9141265" cy="6663419"/>
          </a:xfrm>
          <a:prstGeom prst="rect">
            <a:avLst/>
          </a:prstGeom>
          <a:noFill/>
        </p:spPr>
      </p:pic>
      <p:sp>
        <p:nvSpPr>
          <p:cNvPr id="4" name="TextBox 3"/>
          <p:cNvSpPr txBox="1"/>
          <p:nvPr/>
        </p:nvSpPr>
        <p:spPr>
          <a:xfrm>
            <a:off x="2766844" y="2589700"/>
            <a:ext cx="3821479" cy="1015663"/>
          </a:xfrm>
          <a:prstGeom prst="rect">
            <a:avLst/>
          </a:prstGeom>
          <a:noFill/>
        </p:spPr>
        <p:txBody>
          <a:bodyPr wrap="none" rtlCol="0">
            <a:spAutoFit/>
          </a:bodyPr>
          <a:lstStyle/>
          <a:p>
            <a:r>
              <a:rPr kumimoji="1" lang="en-US" altLang="zh-CN" sz="6000" dirty="0" smtClean="0">
                <a:latin typeface="Yu Gothic UI Semibold" pitchFamily="34" charset="-128"/>
                <a:ea typeface="Yu Gothic UI Semibold" pitchFamily="34" charset="-128"/>
              </a:rPr>
              <a:t>4/</a:t>
            </a:r>
            <a:r>
              <a:rPr kumimoji="1" lang="en-US" altLang="zh-CN" sz="6000" dirty="0" smtClean="0">
                <a:solidFill>
                  <a:srgbClr val="F8BA00"/>
                </a:solidFill>
                <a:latin typeface="Yu Gothic UI Semibold" pitchFamily="34" charset="-128"/>
                <a:ea typeface="Yu Gothic UI Semibold" pitchFamily="34" charset="-128"/>
              </a:rPr>
              <a:t>19</a:t>
            </a:r>
            <a:r>
              <a:rPr kumimoji="1" lang="en-US" altLang="zh-CN" sz="6000" dirty="0" smtClean="0">
                <a:latin typeface="Yu Gothic UI Semibold" pitchFamily="34" charset="-128"/>
                <a:ea typeface="Yu Gothic UI Semibold" pitchFamily="34" charset="-128"/>
              </a:rPr>
              <a:t>/ </a:t>
            </a:r>
            <a:r>
              <a:rPr kumimoji="1" lang="en-US" altLang="zh-CN" sz="6000" dirty="0">
                <a:latin typeface="Yu Gothic UI Semibold" pitchFamily="34" charset="-128"/>
                <a:ea typeface="Yu Gothic UI Semibold" pitchFamily="34" charset="-128"/>
              </a:rPr>
              <a:t>2019</a:t>
            </a:r>
            <a:endParaRPr kumimoji="1" lang="zh-CN" altLang="en-US" sz="6000" dirty="0">
              <a:latin typeface="Yu Gothic UI Semibold" pitchFamily="34" charset="-128"/>
              <a:ea typeface="Yu Gothic UI Semibold" pitchFamily="34" charset="-128"/>
            </a:endParaRPr>
          </a:p>
        </p:txBody>
      </p:sp>
    </p:spTree>
    <p:extLst>
      <p:ext uri="{BB962C8B-B14F-4D97-AF65-F5344CB8AC3E}">
        <p14:creationId xmlns:p14="http://schemas.microsoft.com/office/powerpoint/2010/main" xmlns="" val="3546091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1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1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1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LCCC_Office\Desktop\2.JPG"/>
          <p:cNvPicPr>
            <a:picLocks noChangeAspect="1" noChangeArrowheads="1"/>
          </p:cNvPicPr>
          <p:nvPr/>
        </p:nvPicPr>
        <p:blipFill>
          <a:blip r:embed="rId2" cstate="print"/>
          <a:srcRect l="16748"/>
          <a:stretch>
            <a:fillRect/>
          </a:stretch>
        </p:blipFill>
        <p:spPr bwMode="auto">
          <a:xfrm>
            <a:off x="2736" y="3349"/>
            <a:ext cx="9141265" cy="6663419"/>
          </a:xfrm>
          <a:prstGeom prst="rect">
            <a:avLst/>
          </a:prstGeom>
          <a:noFill/>
        </p:spPr>
      </p:pic>
      <p:sp>
        <p:nvSpPr>
          <p:cNvPr id="4" name="TextBox 3"/>
          <p:cNvSpPr txBox="1"/>
          <p:nvPr/>
        </p:nvSpPr>
        <p:spPr>
          <a:xfrm>
            <a:off x="1664113" y="1272209"/>
            <a:ext cx="5827236" cy="4093428"/>
          </a:xfrm>
          <a:prstGeom prst="rect">
            <a:avLst/>
          </a:prstGeom>
          <a:noFill/>
        </p:spPr>
        <p:txBody>
          <a:bodyPr wrap="none" rtlCol="0">
            <a:spAutoFit/>
          </a:bodyPr>
          <a:lstStyle/>
          <a:p>
            <a:pPr algn="ctr"/>
            <a:r>
              <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a:t>
            </a:r>
            <a:r>
              <a:rPr kumimoji="1" lang="zh-TW" altLang="en-US"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七</a:t>
            </a:r>
            <a:r>
              <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a:t>
            </a:r>
            <a:r>
              <a:rPr kumimoji="1" lang="zh-TW" altLang="en-US" sz="4000" b="1" dirty="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父啊</a:t>
            </a:r>
            <a:r>
              <a:rPr kumimoji="1" lang="zh-TW" altLang="en-US"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a:t>
            </a:r>
            <a:endPar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a:p>
            <a:pPr algn="ctr"/>
            <a:r>
              <a:rPr kumimoji="1" lang="zh-TW" altLang="en-US"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我將</a:t>
            </a:r>
            <a:r>
              <a:rPr kumimoji="1" lang="zh-TW" altLang="en-US" sz="4000" b="1" dirty="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我的靈魂交在你手裏</a:t>
            </a:r>
            <a:endPar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a:p>
            <a:pPr algn="ctr"/>
            <a:r>
              <a:rPr kumimoji="1" lang="en-US" altLang="zh-TW" sz="3600" b="1" dirty="0">
                <a:effectLst>
                  <a:outerShdw blurRad="50800" dist="38100" dir="2700000" algn="tl" rotWithShape="0">
                    <a:srgbClr val="000000">
                      <a:alpha val="43000"/>
                    </a:srgbClr>
                  </a:outerShdw>
                </a:effectLst>
                <a:latin typeface="Helvetica Neue"/>
                <a:ea typeface="Yu Gothic UI Semibold" pitchFamily="34" charset="-128"/>
                <a:cs typeface="Helvetica Neue"/>
              </a:rPr>
              <a:t> “Father, into your </a:t>
            </a:r>
            <a:r>
              <a:rPr kumimoji="1" lang="en-US" altLang="zh-TW" sz="36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rPr>
              <a:t>hands</a:t>
            </a:r>
          </a:p>
          <a:p>
            <a:pPr algn="ctr"/>
            <a:r>
              <a:rPr kumimoji="1" lang="en-US" altLang="zh-TW" sz="36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rPr>
              <a:t> </a:t>
            </a:r>
            <a:r>
              <a:rPr kumimoji="1" lang="en-US" altLang="zh-TW" sz="3600" b="1" dirty="0">
                <a:effectLst>
                  <a:outerShdw blurRad="50800" dist="38100" dir="2700000" algn="tl" rotWithShape="0">
                    <a:srgbClr val="000000">
                      <a:alpha val="43000"/>
                    </a:srgbClr>
                  </a:outerShdw>
                </a:effectLst>
                <a:latin typeface="Helvetica Neue"/>
                <a:ea typeface="Yu Gothic UI Semibold" pitchFamily="34" charset="-128"/>
                <a:cs typeface="Helvetica Neue"/>
              </a:rPr>
              <a:t>I commit my spirit.</a:t>
            </a:r>
            <a:r>
              <a:rPr kumimoji="1" lang="en-US" altLang="zh-TW" sz="36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rPr>
              <a:t>”</a:t>
            </a:r>
          </a:p>
          <a:p>
            <a:pPr algn="ctr"/>
            <a:r>
              <a:rPr kumimoji="1" lang="zh-TW" altLang="en-US" sz="3600" b="1" dirty="0" smtClean="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rPr>
              <a:t>主完全信靠交托的心</a:t>
            </a:r>
            <a:endParaRPr kumimoji="1" lang="en-US" altLang="zh-TW" sz="3600" b="1" dirty="0" smtClean="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a:p>
            <a:pPr algn="ctr"/>
            <a:r>
              <a:rPr kumimoji="1" lang="en-US" altLang="zh-CN" sz="36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rPr>
              <a:t>The </a:t>
            </a:r>
            <a:r>
              <a:rPr kumimoji="1" lang="en-US" altLang="zh-CN" sz="3600" b="1" dirty="0">
                <a:effectLst>
                  <a:outerShdw blurRad="50800" dist="38100" dir="2700000" algn="tl" rotWithShape="0">
                    <a:srgbClr val="000000">
                      <a:alpha val="43000"/>
                    </a:srgbClr>
                  </a:outerShdw>
                </a:effectLst>
                <a:latin typeface="Helvetica Neue"/>
                <a:ea typeface="Yu Gothic UI Semibold" pitchFamily="34" charset="-128"/>
                <a:cs typeface="Helvetica Neue"/>
              </a:rPr>
              <a:t>Lord </a:t>
            </a:r>
            <a:r>
              <a:rPr kumimoji="1" lang="en-US" altLang="zh-CN" sz="36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rPr>
              <a:t>Full </a:t>
            </a:r>
            <a:r>
              <a:rPr kumimoji="1" lang="en-US" altLang="zh-CN" sz="3600" b="1" dirty="0">
                <a:effectLst>
                  <a:outerShdw blurRad="50800" dist="38100" dir="2700000" algn="tl" rotWithShape="0">
                    <a:srgbClr val="000000">
                      <a:alpha val="43000"/>
                    </a:srgbClr>
                  </a:outerShdw>
                </a:effectLst>
                <a:latin typeface="Helvetica Neue"/>
                <a:ea typeface="Yu Gothic UI Semibold" pitchFamily="34" charset="-128"/>
                <a:cs typeface="Helvetica Neue"/>
              </a:rPr>
              <a:t>trust </a:t>
            </a:r>
            <a:endParaRPr kumimoji="1" lang="en-US" altLang="zh-CN" sz="36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endParaRPr>
          </a:p>
          <a:p>
            <a:pPr algn="ctr"/>
            <a:r>
              <a:rPr kumimoji="1" lang="en-US" altLang="zh-CN" sz="36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rPr>
              <a:t>in </a:t>
            </a:r>
            <a:r>
              <a:rPr kumimoji="1" lang="en-US" altLang="zh-CN" sz="3600" b="1" dirty="0">
                <a:effectLst>
                  <a:outerShdw blurRad="50800" dist="38100" dir="2700000" algn="tl" rotWithShape="0">
                    <a:srgbClr val="000000">
                      <a:alpha val="43000"/>
                    </a:srgbClr>
                  </a:outerShdw>
                </a:effectLst>
                <a:latin typeface="Helvetica Neue"/>
                <a:ea typeface="Yu Gothic UI Semibold" pitchFamily="34" charset="-128"/>
                <a:cs typeface="Helvetica Neue"/>
              </a:rPr>
              <a:t>the heart of trust</a:t>
            </a:r>
            <a:endParaRPr kumimoji="1" lang="zh-CN" altLang="en-US" sz="3600" b="1" dirty="0">
              <a:effectLst>
                <a:outerShdw blurRad="50800" dist="38100" dir="2700000" algn="tl" rotWithShape="0">
                  <a:srgbClr val="000000">
                    <a:alpha val="43000"/>
                  </a:srgbClr>
                </a:outerShdw>
              </a:effectLst>
              <a:latin typeface="Helvetica Neue"/>
              <a:ea typeface="Yu Gothic UI Semibold" pitchFamily="34" charset="-128"/>
              <a:cs typeface="Helvetica Neue"/>
            </a:endParaRPr>
          </a:p>
        </p:txBody>
      </p:sp>
    </p:spTree>
    <p:extLst>
      <p:ext uri="{BB962C8B-B14F-4D97-AF65-F5344CB8AC3E}">
        <p14:creationId xmlns:p14="http://schemas.microsoft.com/office/powerpoint/2010/main" xmlns="" val="33536896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LCCC_Office\Desktop\2.JPG"/>
          <p:cNvPicPr>
            <a:picLocks noChangeAspect="1" noChangeArrowheads="1"/>
          </p:cNvPicPr>
          <p:nvPr/>
        </p:nvPicPr>
        <p:blipFill>
          <a:blip r:embed="rId2" cstate="print"/>
          <a:srcRect l="16748"/>
          <a:stretch>
            <a:fillRect/>
          </a:stretch>
        </p:blipFill>
        <p:spPr bwMode="auto">
          <a:xfrm>
            <a:off x="2736" y="3349"/>
            <a:ext cx="9141265" cy="6663419"/>
          </a:xfrm>
          <a:prstGeom prst="rect">
            <a:avLst/>
          </a:prstGeom>
          <a:noFill/>
        </p:spPr>
      </p:pic>
      <p:sp>
        <p:nvSpPr>
          <p:cNvPr id="5" name="TextBox 4"/>
          <p:cNvSpPr txBox="1"/>
          <p:nvPr/>
        </p:nvSpPr>
        <p:spPr>
          <a:xfrm>
            <a:off x="1321803" y="1675947"/>
            <a:ext cx="6549893" cy="1323439"/>
          </a:xfrm>
          <a:prstGeom prst="rect">
            <a:avLst/>
          </a:prstGeom>
          <a:noFill/>
        </p:spPr>
        <p:txBody>
          <a:bodyPr wrap="none" rtlCol="0">
            <a:spAutoFit/>
          </a:bodyPr>
          <a:lstStyle/>
          <a:p>
            <a:pPr algn="ctr"/>
            <a:r>
              <a:rPr kumimoji="1" lang="zh-TW" altLang="en-US" sz="4000" b="1" dirty="0" smtClean="0">
                <a:solidFill>
                  <a:srgbClr val="00FF9E"/>
                </a:solidFill>
                <a:effectLst>
                  <a:outerShdw blurRad="50800" dist="38100" dir="2700000" algn="tl" rotWithShape="0">
                    <a:srgbClr val="000000">
                      <a:alpha val="43000"/>
                    </a:srgbClr>
                  </a:outerShdw>
                </a:effectLst>
                <a:latin typeface="Helvetica Neue"/>
                <a:ea typeface="Yu Gothic UI Semibold" pitchFamily="34" charset="-128"/>
                <a:cs typeface="Helvetica Neue"/>
              </a:rPr>
              <a:t>十架下的六言</a:t>
            </a:r>
            <a:endParaRPr kumimoji="1" lang="en-US" altLang="zh-TW" sz="4000" b="1" dirty="0" smtClean="0">
              <a:solidFill>
                <a:srgbClr val="00FF9E"/>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a:p>
            <a:pPr algn="ctr"/>
            <a:r>
              <a:rPr kumimoji="1" lang="en-US" altLang="zh-TW" sz="4000" b="1" dirty="0" smtClean="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Six words under </a:t>
            </a:r>
            <a:r>
              <a:rPr kumimoji="1" lang="en-US" altLang="zh-TW" sz="4000" b="1" dirty="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the cross</a:t>
            </a:r>
            <a:endParaRPr kumimoji="1" lang="en-US" altLang="zh-TW" sz="4000" b="1" dirty="0" smtClean="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p:txBody>
      </p:sp>
    </p:spTree>
    <p:extLst>
      <p:ext uri="{BB962C8B-B14F-4D97-AF65-F5344CB8AC3E}">
        <p14:creationId xmlns:p14="http://schemas.microsoft.com/office/powerpoint/2010/main" xmlns="" val="12880097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LCCC_Office\Desktop\2.JPG"/>
          <p:cNvPicPr>
            <a:picLocks noChangeAspect="1" noChangeArrowheads="1"/>
          </p:cNvPicPr>
          <p:nvPr/>
        </p:nvPicPr>
        <p:blipFill>
          <a:blip r:embed="rId2" cstate="print"/>
          <a:srcRect l="16748"/>
          <a:stretch>
            <a:fillRect/>
          </a:stretch>
        </p:blipFill>
        <p:spPr bwMode="auto">
          <a:xfrm>
            <a:off x="2736" y="3349"/>
            <a:ext cx="9141265" cy="6663419"/>
          </a:xfrm>
          <a:prstGeom prst="rect">
            <a:avLst/>
          </a:prstGeom>
          <a:noFill/>
        </p:spPr>
      </p:pic>
      <p:sp>
        <p:nvSpPr>
          <p:cNvPr id="4" name="TextBox 3"/>
          <p:cNvSpPr txBox="1"/>
          <p:nvPr/>
        </p:nvSpPr>
        <p:spPr>
          <a:xfrm>
            <a:off x="2364270" y="1903151"/>
            <a:ext cx="4126130" cy="1261884"/>
          </a:xfrm>
          <a:prstGeom prst="rect">
            <a:avLst/>
          </a:prstGeom>
          <a:noFill/>
        </p:spPr>
        <p:txBody>
          <a:bodyPr wrap="none" rtlCol="0">
            <a:spAutoFit/>
          </a:bodyPr>
          <a:lstStyle/>
          <a:p>
            <a:pPr algn="ctr"/>
            <a:r>
              <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a:t>
            </a:r>
            <a:r>
              <a:rPr kumimoji="1" lang="zh-TW" altLang="en-US" sz="4000" b="1" dirty="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一</a:t>
            </a:r>
            <a:r>
              <a:rPr kumimoji="1" lang="en-US" altLang="zh-TW" sz="4000" b="1" dirty="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 </a:t>
            </a:r>
            <a:r>
              <a:rPr kumimoji="1" lang="zh-TW" altLang="en-US"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不信的話</a:t>
            </a:r>
            <a:endPar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a:p>
            <a:pPr algn="ctr"/>
            <a:r>
              <a:rPr kumimoji="1" lang="en-US" altLang="zh-TW" sz="36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rPr>
              <a:t>Words of Unbelief</a:t>
            </a:r>
          </a:p>
        </p:txBody>
      </p:sp>
    </p:spTree>
    <p:extLst>
      <p:ext uri="{BB962C8B-B14F-4D97-AF65-F5344CB8AC3E}">
        <p14:creationId xmlns:p14="http://schemas.microsoft.com/office/powerpoint/2010/main" xmlns="" val="39249153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LCCC_Office\Desktop\2.JPG"/>
          <p:cNvPicPr>
            <a:picLocks noChangeAspect="1" noChangeArrowheads="1"/>
          </p:cNvPicPr>
          <p:nvPr/>
        </p:nvPicPr>
        <p:blipFill>
          <a:blip r:embed="rId2" cstate="print"/>
          <a:srcRect l="16748"/>
          <a:stretch>
            <a:fillRect/>
          </a:stretch>
        </p:blipFill>
        <p:spPr bwMode="auto">
          <a:xfrm>
            <a:off x="2736" y="3349"/>
            <a:ext cx="9141265" cy="6663419"/>
          </a:xfrm>
          <a:prstGeom prst="rect">
            <a:avLst/>
          </a:prstGeom>
          <a:noFill/>
        </p:spPr>
      </p:pic>
      <p:sp>
        <p:nvSpPr>
          <p:cNvPr id="4" name="TextBox 3"/>
          <p:cNvSpPr txBox="1"/>
          <p:nvPr/>
        </p:nvSpPr>
        <p:spPr>
          <a:xfrm>
            <a:off x="451143" y="737440"/>
            <a:ext cx="8337791" cy="5016758"/>
          </a:xfrm>
          <a:prstGeom prst="rect">
            <a:avLst/>
          </a:prstGeom>
          <a:noFill/>
        </p:spPr>
        <p:txBody>
          <a:bodyPr wrap="square" rtlCol="0">
            <a:spAutoFit/>
          </a:bodyPr>
          <a:lstStyle/>
          <a:p>
            <a:pPr algn="ctr"/>
            <a:r>
              <a:rPr kumimoji="1" lang="zh-TW" altLang="en-US"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馬太福音</a:t>
            </a:r>
            <a:r>
              <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 27:38-40</a:t>
            </a:r>
          </a:p>
          <a:p>
            <a:r>
              <a:rPr kumimoji="1" lang="en-US" altLang="zh-TW" sz="4000" b="1" dirty="0" smtClean="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rPr>
              <a:t>38</a:t>
            </a:r>
            <a:r>
              <a:rPr kumimoji="1" lang="en-US" altLang="zh-TW" sz="40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rPr>
              <a:t> </a:t>
            </a:r>
            <a:r>
              <a:rPr kumimoji="1" lang="zh-TW" altLang="en-US" sz="40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rPr>
              <a:t>當時，有兩個強盜和他同釘十字架，一個在右邊，一個在左邊。</a:t>
            </a:r>
            <a:endParaRPr kumimoji="1" lang="en-US" altLang="zh-TW" sz="40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endParaRPr>
          </a:p>
          <a:p>
            <a:r>
              <a:rPr kumimoji="1" lang="zh-TW" altLang="en-US" sz="40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rPr>
              <a:t> </a:t>
            </a:r>
            <a:r>
              <a:rPr kumimoji="1" lang="en-US" altLang="zh-TW" sz="4000" b="1" dirty="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rPr>
              <a:t>39</a:t>
            </a:r>
            <a:r>
              <a:rPr kumimoji="1" lang="en-US" altLang="zh-TW" sz="4000" b="1" dirty="0">
                <a:effectLst>
                  <a:outerShdw blurRad="50800" dist="38100" dir="2700000" algn="tl" rotWithShape="0">
                    <a:srgbClr val="000000">
                      <a:alpha val="43000"/>
                    </a:srgbClr>
                  </a:outerShdw>
                </a:effectLst>
                <a:latin typeface="Helvetica Neue"/>
                <a:ea typeface="Yu Gothic UI Semibold" pitchFamily="34" charset="-128"/>
                <a:cs typeface="Helvetica Neue"/>
              </a:rPr>
              <a:t> </a:t>
            </a:r>
            <a:r>
              <a:rPr kumimoji="1" lang="zh-TW" altLang="en-US" sz="4000" b="1" dirty="0">
                <a:effectLst>
                  <a:outerShdw blurRad="50800" dist="38100" dir="2700000" algn="tl" rotWithShape="0">
                    <a:srgbClr val="000000">
                      <a:alpha val="43000"/>
                    </a:srgbClr>
                  </a:outerShdw>
                </a:effectLst>
                <a:latin typeface="Helvetica Neue"/>
                <a:ea typeface="Yu Gothic UI Semibold" pitchFamily="34" charset="-128"/>
                <a:cs typeface="Helvetica Neue"/>
              </a:rPr>
              <a:t>從那裡經過的人譏誚他，搖著頭說： </a:t>
            </a:r>
            <a:endParaRPr kumimoji="1" lang="en-US" altLang="zh-TW" sz="40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endParaRPr>
          </a:p>
          <a:p>
            <a:r>
              <a:rPr kumimoji="1" lang="en-US" altLang="zh-TW" sz="4000" b="1" dirty="0" smtClean="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rPr>
              <a:t>40</a:t>
            </a:r>
            <a:r>
              <a:rPr kumimoji="1" lang="en-US" altLang="zh-TW" sz="40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rPr>
              <a:t> </a:t>
            </a:r>
            <a:r>
              <a:rPr kumimoji="1" lang="zh-TW" altLang="en-US" sz="4000" b="1" dirty="0">
                <a:effectLst>
                  <a:outerShdw blurRad="50800" dist="38100" dir="2700000" algn="tl" rotWithShape="0">
                    <a:srgbClr val="000000">
                      <a:alpha val="43000"/>
                    </a:srgbClr>
                  </a:outerShdw>
                </a:effectLst>
                <a:latin typeface="Helvetica Neue"/>
                <a:ea typeface="Yu Gothic UI Semibold" pitchFamily="34" charset="-128"/>
                <a:cs typeface="Helvetica Neue"/>
              </a:rPr>
              <a:t>「你這拆毀聖殿、三日又建造起來的，可以救自己吧！你如果是神的兒子，就從十字架上下來吧！」 </a:t>
            </a:r>
            <a:endParaRPr kumimoji="1" lang="zh-CN" altLang="en-US" sz="4000" b="1" dirty="0">
              <a:effectLst>
                <a:outerShdw blurRad="50800" dist="38100" dir="2700000" algn="tl" rotWithShape="0">
                  <a:srgbClr val="000000">
                    <a:alpha val="43000"/>
                  </a:srgbClr>
                </a:outerShdw>
              </a:effectLst>
              <a:latin typeface="Helvetica Neue"/>
              <a:ea typeface="Yu Gothic UI Semibold" pitchFamily="34" charset="-128"/>
              <a:cs typeface="Helvetica Neue"/>
            </a:endParaRPr>
          </a:p>
        </p:txBody>
      </p:sp>
    </p:spTree>
    <p:extLst>
      <p:ext uri="{BB962C8B-B14F-4D97-AF65-F5344CB8AC3E}">
        <p14:creationId xmlns:p14="http://schemas.microsoft.com/office/powerpoint/2010/main" xmlns="" val="23085028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LCCC_Office\Desktop\2.JPG"/>
          <p:cNvPicPr>
            <a:picLocks noChangeAspect="1" noChangeArrowheads="1"/>
          </p:cNvPicPr>
          <p:nvPr/>
        </p:nvPicPr>
        <p:blipFill>
          <a:blip r:embed="rId2" cstate="print"/>
          <a:srcRect l="16748"/>
          <a:stretch>
            <a:fillRect/>
          </a:stretch>
        </p:blipFill>
        <p:spPr bwMode="auto">
          <a:xfrm>
            <a:off x="2736" y="3349"/>
            <a:ext cx="9141265" cy="6663419"/>
          </a:xfrm>
          <a:prstGeom prst="rect">
            <a:avLst/>
          </a:prstGeom>
          <a:noFill/>
        </p:spPr>
      </p:pic>
      <p:sp>
        <p:nvSpPr>
          <p:cNvPr id="4" name="TextBox 3"/>
          <p:cNvSpPr txBox="1"/>
          <p:nvPr/>
        </p:nvSpPr>
        <p:spPr>
          <a:xfrm>
            <a:off x="451143" y="1088382"/>
            <a:ext cx="8337791" cy="4647426"/>
          </a:xfrm>
          <a:prstGeom prst="rect">
            <a:avLst/>
          </a:prstGeom>
          <a:noFill/>
        </p:spPr>
        <p:txBody>
          <a:bodyPr wrap="square" rtlCol="0">
            <a:spAutoFit/>
          </a:bodyPr>
          <a:lstStyle/>
          <a:p>
            <a:pPr algn="ctr"/>
            <a:r>
              <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Matthew 27:38-40</a:t>
            </a:r>
          </a:p>
          <a:p>
            <a:r>
              <a:rPr kumimoji="1" lang="en-US" altLang="zh-TW" sz="3200" b="1" dirty="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rPr>
              <a:t>38 </a:t>
            </a:r>
            <a:r>
              <a:rPr kumimoji="1" lang="en-US" altLang="zh-TW" sz="3200" b="1" dirty="0">
                <a:effectLst>
                  <a:outerShdw blurRad="50800" dist="38100" dir="2700000" algn="tl" rotWithShape="0">
                    <a:srgbClr val="000000">
                      <a:alpha val="43000"/>
                    </a:srgbClr>
                  </a:outerShdw>
                </a:effectLst>
                <a:latin typeface="Helvetica Neue"/>
                <a:ea typeface="Yu Gothic UI Semibold" pitchFamily="34" charset="-128"/>
                <a:cs typeface="Helvetica Neue"/>
              </a:rPr>
              <a:t>Two rebels were crucified with him, one on his right and one on his left. </a:t>
            </a:r>
            <a:endParaRPr kumimoji="1" lang="en-US" altLang="zh-TW" sz="32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endParaRPr>
          </a:p>
          <a:p>
            <a:r>
              <a:rPr kumimoji="1" lang="en-US" altLang="zh-TW" sz="3200" b="1" dirty="0" smtClean="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rPr>
              <a:t>39 </a:t>
            </a:r>
            <a:r>
              <a:rPr kumimoji="1" lang="en-US" altLang="zh-TW" sz="3200" b="1" dirty="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Those who passed by hurled insults at him, shaking their </a:t>
            </a:r>
            <a:r>
              <a:rPr kumimoji="1" lang="en-US" altLang="zh-TW" sz="3200" b="1" dirty="0" smtClean="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heads</a:t>
            </a:r>
          </a:p>
          <a:p>
            <a:r>
              <a:rPr kumimoji="1" lang="en-US" altLang="zh-TW" sz="3200" b="1" dirty="0" smtClean="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rPr>
              <a:t>40 </a:t>
            </a:r>
            <a:r>
              <a:rPr kumimoji="1" lang="en-US" altLang="zh-TW" sz="3200" b="1" dirty="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and saying, “You who are going to destroy the temple and build it in three days, save yourself! Come down from the cross, if you are the Son of God!”</a:t>
            </a:r>
            <a:endParaRPr kumimoji="1" lang="zh-CN" altLang="en-US" sz="3200" b="1" dirty="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p:txBody>
      </p:sp>
    </p:spTree>
    <p:extLst>
      <p:ext uri="{BB962C8B-B14F-4D97-AF65-F5344CB8AC3E}">
        <p14:creationId xmlns:p14="http://schemas.microsoft.com/office/powerpoint/2010/main" xmlns="" val="28262731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LCCC_Office\Desktop\2.JPG"/>
          <p:cNvPicPr>
            <a:picLocks noChangeAspect="1" noChangeArrowheads="1"/>
          </p:cNvPicPr>
          <p:nvPr/>
        </p:nvPicPr>
        <p:blipFill>
          <a:blip r:embed="rId2" cstate="print"/>
          <a:srcRect l="16748"/>
          <a:stretch>
            <a:fillRect/>
          </a:stretch>
        </p:blipFill>
        <p:spPr bwMode="auto">
          <a:xfrm>
            <a:off x="2736" y="3349"/>
            <a:ext cx="9141265" cy="6663419"/>
          </a:xfrm>
          <a:prstGeom prst="rect">
            <a:avLst/>
          </a:prstGeom>
          <a:noFill/>
        </p:spPr>
      </p:pic>
      <p:sp>
        <p:nvSpPr>
          <p:cNvPr id="4" name="TextBox 3"/>
          <p:cNvSpPr txBox="1"/>
          <p:nvPr/>
        </p:nvSpPr>
        <p:spPr>
          <a:xfrm>
            <a:off x="2197559" y="1903151"/>
            <a:ext cx="4459555" cy="1261884"/>
          </a:xfrm>
          <a:prstGeom prst="rect">
            <a:avLst/>
          </a:prstGeom>
          <a:noFill/>
        </p:spPr>
        <p:txBody>
          <a:bodyPr wrap="none" rtlCol="0">
            <a:spAutoFit/>
          </a:bodyPr>
          <a:lstStyle/>
          <a:p>
            <a:pPr algn="ctr"/>
            <a:r>
              <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a:t>
            </a:r>
            <a:r>
              <a:rPr kumimoji="1" lang="zh-TW" altLang="en-US"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二</a:t>
            </a:r>
            <a:r>
              <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 </a:t>
            </a:r>
            <a:r>
              <a:rPr kumimoji="1" lang="zh-TW" altLang="en-US"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輕視的話</a:t>
            </a:r>
            <a:endPar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a:p>
            <a:pPr algn="ctr"/>
            <a:r>
              <a:rPr kumimoji="1" lang="en-US" altLang="zh-TW" sz="36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rPr>
              <a:t>Words of Contempt</a:t>
            </a:r>
          </a:p>
        </p:txBody>
      </p:sp>
    </p:spTree>
    <p:extLst>
      <p:ext uri="{BB962C8B-B14F-4D97-AF65-F5344CB8AC3E}">
        <p14:creationId xmlns:p14="http://schemas.microsoft.com/office/powerpoint/2010/main" xmlns="" val="29279531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LCCC_Office\Desktop\2.JPG"/>
          <p:cNvPicPr>
            <a:picLocks noChangeAspect="1" noChangeArrowheads="1"/>
          </p:cNvPicPr>
          <p:nvPr/>
        </p:nvPicPr>
        <p:blipFill>
          <a:blip r:embed="rId2" cstate="print"/>
          <a:srcRect l="16748"/>
          <a:stretch>
            <a:fillRect/>
          </a:stretch>
        </p:blipFill>
        <p:spPr bwMode="auto">
          <a:xfrm>
            <a:off x="2736" y="3349"/>
            <a:ext cx="9141265" cy="6663419"/>
          </a:xfrm>
          <a:prstGeom prst="rect">
            <a:avLst/>
          </a:prstGeom>
          <a:noFill/>
        </p:spPr>
      </p:pic>
      <p:sp>
        <p:nvSpPr>
          <p:cNvPr id="4" name="TextBox 3"/>
          <p:cNvSpPr txBox="1"/>
          <p:nvPr/>
        </p:nvSpPr>
        <p:spPr>
          <a:xfrm>
            <a:off x="451143" y="937978"/>
            <a:ext cx="8337791" cy="3785652"/>
          </a:xfrm>
          <a:prstGeom prst="rect">
            <a:avLst/>
          </a:prstGeom>
          <a:noFill/>
        </p:spPr>
        <p:txBody>
          <a:bodyPr wrap="square" rtlCol="0">
            <a:spAutoFit/>
          </a:bodyPr>
          <a:lstStyle/>
          <a:p>
            <a:pPr algn="ctr"/>
            <a:r>
              <a:rPr kumimoji="1" lang="zh-TW" altLang="en-US"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馬太福音</a:t>
            </a:r>
            <a:r>
              <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 27:41-42</a:t>
            </a:r>
          </a:p>
          <a:p>
            <a:r>
              <a:rPr kumimoji="1" lang="en-US" altLang="zh-TW" sz="4000" b="1" dirty="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rPr>
              <a:t>41 </a:t>
            </a:r>
            <a:r>
              <a:rPr kumimoji="1" lang="zh-TW" altLang="en-US" sz="4000" b="1" dirty="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祭司長和文士並長老也是這樣戲弄他說： </a:t>
            </a:r>
            <a:endParaRPr kumimoji="1" lang="en-US" altLang="zh-TW" sz="4000" b="1" dirty="0" smtClean="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a:p>
            <a:r>
              <a:rPr kumimoji="1" lang="en-US" altLang="zh-TW" sz="4000" b="1" dirty="0" smtClean="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rPr>
              <a:t>42 </a:t>
            </a:r>
            <a:r>
              <a:rPr kumimoji="1" lang="zh-TW" altLang="en-US" sz="4000" b="1" dirty="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「他救了別人，不能救自己。他是以色列的王，現在可以從十字架上下來，我們就信他！ </a:t>
            </a:r>
            <a:endParaRPr kumimoji="1" lang="zh-CN" altLang="en-US" sz="4000" b="1" dirty="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p:txBody>
      </p:sp>
    </p:spTree>
    <p:extLst>
      <p:ext uri="{BB962C8B-B14F-4D97-AF65-F5344CB8AC3E}">
        <p14:creationId xmlns:p14="http://schemas.microsoft.com/office/powerpoint/2010/main" xmlns="" val="3778001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LCCC_Office\Desktop\2.JPG"/>
          <p:cNvPicPr>
            <a:picLocks noChangeAspect="1" noChangeArrowheads="1"/>
          </p:cNvPicPr>
          <p:nvPr/>
        </p:nvPicPr>
        <p:blipFill>
          <a:blip r:embed="rId2" cstate="print"/>
          <a:srcRect l="16748"/>
          <a:stretch>
            <a:fillRect/>
          </a:stretch>
        </p:blipFill>
        <p:spPr bwMode="auto">
          <a:xfrm>
            <a:off x="2736" y="3349"/>
            <a:ext cx="9141265" cy="6663419"/>
          </a:xfrm>
          <a:prstGeom prst="rect">
            <a:avLst/>
          </a:prstGeom>
          <a:noFill/>
        </p:spPr>
      </p:pic>
      <p:sp>
        <p:nvSpPr>
          <p:cNvPr id="4" name="TextBox 3"/>
          <p:cNvSpPr txBox="1"/>
          <p:nvPr/>
        </p:nvSpPr>
        <p:spPr>
          <a:xfrm>
            <a:off x="451143" y="1088382"/>
            <a:ext cx="8337791" cy="5139869"/>
          </a:xfrm>
          <a:prstGeom prst="rect">
            <a:avLst/>
          </a:prstGeom>
          <a:noFill/>
        </p:spPr>
        <p:txBody>
          <a:bodyPr wrap="square" rtlCol="0">
            <a:spAutoFit/>
          </a:bodyPr>
          <a:lstStyle/>
          <a:p>
            <a:pPr algn="ctr"/>
            <a:r>
              <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Matthew 27:41-42</a:t>
            </a:r>
          </a:p>
          <a:p>
            <a:r>
              <a:rPr kumimoji="1" lang="en-US" altLang="zh-TW" sz="3600" b="1" dirty="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rPr>
              <a:t>41 </a:t>
            </a:r>
            <a:r>
              <a:rPr kumimoji="1" lang="en-US" altLang="zh-TW" sz="3600" b="1" dirty="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In the same way the chief priests, the teachers of the law and the elders mocked him. </a:t>
            </a:r>
            <a:endParaRPr kumimoji="1" lang="en-US" altLang="zh-TW" sz="3600" b="1" dirty="0" smtClean="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a:p>
            <a:r>
              <a:rPr kumimoji="1" lang="en-US" altLang="zh-TW" sz="3600" b="1" dirty="0" smtClean="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rPr>
              <a:t>42 </a:t>
            </a:r>
            <a:r>
              <a:rPr kumimoji="1" lang="en-US" altLang="zh-TW" sz="3600" b="1" dirty="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“He saved others,” they said, “but he can’t save himself! He’s the king of Israel! Let him come down now from the cross, and we will believe in him. </a:t>
            </a:r>
            <a:endParaRPr kumimoji="1" lang="zh-CN" altLang="en-US" sz="3600" b="1" dirty="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p:txBody>
      </p:sp>
    </p:spTree>
    <p:extLst>
      <p:ext uri="{BB962C8B-B14F-4D97-AF65-F5344CB8AC3E}">
        <p14:creationId xmlns:p14="http://schemas.microsoft.com/office/powerpoint/2010/main" xmlns="" val="36930060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LCCC_Office\Desktop\2.JPG"/>
          <p:cNvPicPr>
            <a:picLocks noChangeAspect="1" noChangeArrowheads="1"/>
          </p:cNvPicPr>
          <p:nvPr/>
        </p:nvPicPr>
        <p:blipFill>
          <a:blip r:embed="rId2" cstate="print"/>
          <a:srcRect l="16748"/>
          <a:stretch>
            <a:fillRect/>
          </a:stretch>
        </p:blipFill>
        <p:spPr bwMode="auto">
          <a:xfrm>
            <a:off x="2736" y="3349"/>
            <a:ext cx="9141265" cy="6663419"/>
          </a:xfrm>
          <a:prstGeom prst="rect">
            <a:avLst/>
          </a:prstGeom>
          <a:noFill/>
        </p:spPr>
      </p:pic>
      <p:sp>
        <p:nvSpPr>
          <p:cNvPr id="4" name="TextBox 3"/>
          <p:cNvSpPr txBox="1"/>
          <p:nvPr/>
        </p:nvSpPr>
        <p:spPr>
          <a:xfrm>
            <a:off x="2338623" y="1903151"/>
            <a:ext cx="4177426" cy="1261884"/>
          </a:xfrm>
          <a:prstGeom prst="rect">
            <a:avLst/>
          </a:prstGeom>
          <a:noFill/>
        </p:spPr>
        <p:txBody>
          <a:bodyPr wrap="none" rtlCol="0">
            <a:spAutoFit/>
          </a:bodyPr>
          <a:lstStyle/>
          <a:p>
            <a:pPr algn="ctr"/>
            <a:r>
              <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a:t>
            </a:r>
            <a:r>
              <a:rPr kumimoji="1" lang="zh-TW" altLang="en-US"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三</a:t>
            </a:r>
            <a:r>
              <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 </a:t>
            </a:r>
            <a:r>
              <a:rPr kumimoji="1" lang="zh-TW" altLang="en-US"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諷刺的話</a:t>
            </a:r>
            <a:endPar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a:p>
            <a:pPr algn="ctr"/>
            <a:r>
              <a:rPr kumimoji="1" lang="en-US" altLang="zh-TW" sz="36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rPr>
              <a:t>Words of Mockery</a:t>
            </a:r>
          </a:p>
        </p:txBody>
      </p:sp>
    </p:spTree>
    <p:extLst>
      <p:ext uri="{BB962C8B-B14F-4D97-AF65-F5344CB8AC3E}">
        <p14:creationId xmlns:p14="http://schemas.microsoft.com/office/powerpoint/2010/main" xmlns="" val="6757299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LCCC_Office\Desktop\2.JPG"/>
          <p:cNvPicPr>
            <a:picLocks noChangeAspect="1" noChangeArrowheads="1"/>
          </p:cNvPicPr>
          <p:nvPr/>
        </p:nvPicPr>
        <p:blipFill>
          <a:blip r:embed="rId2" cstate="print"/>
          <a:srcRect l="16748"/>
          <a:stretch>
            <a:fillRect/>
          </a:stretch>
        </p:blipFill>
        <p:spPr bwMode="auto">
          <a:xfrm>
            <a:off x="2736" y="3349"/>
            <a:ext cx="9141265" cy="6663419"/>
          </a:xfrm>
          <a:prstGeom prst="rect">
            <a:avLst/>
          </a:prstGeom>
          <a:noFill/>
        </p:spPr>
      </p:pic>
      <p:sp>
        <p:nvSpPr>
          <p:cNvPr id="4" name="TextBox 3"/>
          <p:cNvSpPr txBox="1"/>
          <p:nvPr/>
        </p:nvSpPr>
        <p:spPr>
          <a:xfrm>
            <a:off x="451143" y="937978"/>
            <a:ext cx="8337791" cy="5016758"/>
          </a:xfrm>
          <a:prstGeom prst="rect">
            <a:avLst/>
          </a:prstGeom>
          <a:noFill/>
        </p:spPr>
        <p:txBody>
          <a:bodyPr wrap="square" rtlCol="0">
            <a:spAutoFit/>
          </a:bodyPr>
          <a:lstStyle/>
          <a:p>
            <a:pPr algn="ctr"/>
            <a:r>
              <a:rPr kumimoji="1" lang="zh-TW" altLang="en-US"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路加福音</a:t>
            </a:r>
            <a:r>
              <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 Luke 23</a:t>
            </a:r>
            <a:r>
              <a:rPr kumimoji="1" lang="en-US" altLang="zh-TW" sz="4000" b="1" dirty="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:39</a:t>
            </a:r>
            <a:endPar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a:p>
            <a:r>
              <a:rPr kumimoji="1" lang="en-US" altLang="zh-TW" sz="4000" b="1" dirty="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rPr>
              <a:t>39 </a:t>
            </a:r>
            <a:r>
              <a:rPr kumimoji="1" lang="zh-TW" altLang="en-US" sz="4000" b="1" dirty="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那同釘的兩個犯人，有一個譏誚他說：「你不是基督嗎？可以救自己和我們吧！</a:t>
            </a:r>
            <a:r>
              <a:rPr kumimoji="1" lang="zh-TW" altLang="en-US" sz="4000" b="1" dirty="0" smtClean="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a:t>
            </a:r>
            <a:endParaRPr kumimoji="1" lang="en-US" altLang="zh-TW" sz="4000" b="1" dirty="0" smtClean="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a:p>
            <a:r>
              <a:rPr kumimoji="1" lang="en-US" altLang="zh-TW" sz="4000" b="1" dirty="0" smtClean="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rPr>
              <a:t>39</a:t>
            </a:r>
            <a:r>
              <a:rPr kumimoji="1" lang="en-US" altLang="zh-TW" sz="4000" b="1" dirty="0" smtClean="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 </a:t>
            </a:r>
            <a:r>
              <a:rPr kumimoji="1" lang="en-US" altLang="zh-TW" sz="4000" b="1" dirty="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One of the criminals who hung there hurled insults at him: “Aren’t you the Messiah? Save yourself and us!”</a:t>
            </a:r>
            <a:endParaRPr kumimoji="1" lang="zh-CN" altLang="en-US" sz="4000" b="1" dirty="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p:txBody>
      </p:sp>
    </p:spTree>
    <p:extLst>
      <p:ext uri="{BB962C8B-B14F-4D97-AF65-F5344CB8AC3E}">
        <p14:creationId xmlns:p14="http://schemas.microsoft.com/office/powerpoint/2010/main" xmlns="" val="16634449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LCCC_Office\Desktop\2.JPG"/>
          <p:cNvPicPr>
            <a:picLocks noChangeAspect="1" noChangeArrowheads="1"/>
          </p:cNvPicPr>
          <p:nvPr/>
        </p:nvPicPr>
        <p:blipFill>
          <a:blip r:embed="rId2" cstate="print"/>
          <a:srcRect l="16748"/>
          <a:stretch>
            <a:fillRect/>
          </a:stretch>
        </p:blipFill>
        <p:spPr bwMode="auto">
          <a:xfrm>
            <a:off x="2736" y="3349"/>
            <a:ext cx="9141265" cy="6663419"/>
          </a:xfrm>
          <a:prstGeom prst="rect">
            <a:avLst/>
          </a:prstGeom>
          <a:noFill/>
        </p:spPr>
      </p:pic>
      <p:sp>
        <p:nvSpPr>
          <p:cNvPr id="5" name="TextBox 4"/>
          <p:cNvSpPr txBox="1"/>
          <p:nvPr/>
        </p:nvSpPr>
        <p:spPr>
          <a:xfrm>
            <a:off x="823213" y="1675947"/>
            <a:ext cx="7547074" cy="3170099"/>
          </a:xfrm>
          <a:prstGeom prst="rect">
            <a:avLst/>
          </a:prstGeom>
          <a:noFill/>
        </p:spPr>
        <p:txBody>
          <a:bodyPr wrap="none" rtlCol="0">
            <a:spAutoFit/>
          </a:bodyPr>
          <a:lstStyle/>
          <a:p>
            <a:pPr algn="ctr"/>
            <a:r>
              <a:rPr kumimoji="1" lang="zh-TW" altLang="en-US" sz="4000" b="1" dirty="0" smtClean="0">
                <a:solidFill>
                  <a:srgbClr val="FECC09"/>
                </a:solidFill>
                <a:effectLst>
                  <a:outerShdw blurRad="50800" dist="38100" dir="2700000" algn="tl" rotWithShape="0">
                    <a:srgbClr val="000000">
                      <a:alpha val="43000"/>
                    </a:srgbClr>
                  </a:outerShdw>
                </a:effectLst>
                <a:latin typeface="+mn-ea"/>
                <a:cs typeface="Helvetica Neue"/>
              </a:rPr>
              <a:t>十架上的七言</a:t>
            </a:r>
            <a:endParaRPr kumimoji="1" lang="en-US" altLang="zh-TW" sz="4000" b="1" dirty="0" smtClean="0">
              <a:solidFill>
                <a:srgbClr val="FECC09"/>
              </a:solidFill>
              <a:effectLst>
                <a:outerShdw blurRad="50800" dist="38100" dir="2700000" algn="tl" rotWithShape="0">
                  <a:srgbClr val="000000">
                    <a:alpha val="43000"/>
                  </a:srgbClr>
                </a:outerShdw>
              </a:effectLst>
              <a:latin typeface="+mn-ea"/>
              <a:cs typeface="Helvetica Neue"/>
            </a:endParaRPr>
          </a:p>
          <a:p>
            <a:pPr algn="ctr"/>
            <a:r>
              <a:rPr kumimoji="1" lang="zh-TW" altLang="en-US" sz="4000" b="1" dirty="0" smtClean="0">
                <a:solidFill>
                  <a:srgbClr val="00FF9E"/>
                </a:solidFill>
                <a:effectLst>
                  <a:outerShdw blurRad="50800" dist="38100" dir="2700000" algn="tl" rotWithShape="0">
                    <a:srgbClr val="000000">
                      <a:alpha val="43000"/>
                    </a:srgbClr>
                  </a:outerShdw>
                </a:effectLst>
                <a:latin typeface="+mn-ea"/>
                <a:cs typeface="Helvetica Neue"/>
              </a:rPr>
              <a:t>十架下的六言啟示</a:t>
            </a:r>
            <a:endParaRPr kumimoji="1" lang="en-US" altLang="zh-TW" sz="4000" b="1" dirty="0" smtClean="0">
              <a:solidFill>
                <a:srgbClr val="00FF9E"/>
              </a:solidFill>
              <a:effectLst>
                <a:outerShdw blurRad="50800" dist="38100" dir="2700000" algn="tl" rotWithShape="0">
                  <a:srgbClr val="000000">
                    <a:alpha val="43000"/>
                  </a:srgbClr>
                </a:outerShdw>
              </a:effectLst>
              <a:latin typeface="+mn-ea"/>
              <a:cs typeface="Helvetica Neue"/>
            </a:endParaRPr>
          </a:p>
          <a:p>
            <a:pPr algn="ctr"/>
            <a:r>
              <a:rPr kumimoji="1" lang="en-US" altLang="zh-TW" sz="4000" b="1" dirty="0" smtClean="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Revelations of the </a:t>
            </a:r>
          </a:p>
          <a:p>
            <a:pPr algn="ctr"/>
            <a:r>
              <a:rPr kumimoji="1" lang="en-US" altLang="zh-TW" sz="4000" b="1" dirty="0">
                <a:effectLst>
                  <a:outerShdw blurRad="50800" dist="38100" dir="2700000" algn="tl" rotWithShape="0">
                    <a:srgbClr val="000000">
                      <a:alpha val="43000"/>
                    </a:srgbClr>
                  </a:outerShdw>
                </a:effectLst>
                <a:latin typeface="Helvetica Neue"/>
                <a:ea typeface="Yu Gothic UI Semibold" pitchFamily="34" charset="-128"/>
                <a:cs typeface="Helvetica Neue"/>
              </a:rPr>
              <a:t>Seven words on the cross</a:t>
            </a:r>
          </a:p>
          <a:p>
            <a:pPr algn="ctr"/>
            <a:r>
              <a:rPr kumimoji="1" lang="en-US" altLang="zh-TW" sz="4000" b="1" dirty="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a</a:t>
            </a:r>
            <a:r>
              <a:rPr kumimoji="1" lang="en-US" altLang="zh-TW" sz="4000" b="1" dirty="0" smtClean="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nd </a:t>
            </a:r>
            <a:r>
              <a:rPr kumimoji="1" lang="en-US" altLang="zh-TW" sz="4000" b="1" dirty="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s</a:t>
            </a:r>
            <a:r>
              <a:rPr kumimoji="1" lang="en-US" altLang="zh-TW" sz="4000" b="1" dirty="0" smtClean="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ix words under </a:t>
            </a:r>
            <a:r>
              <a:rPr kumimoji="1" lang="en-US" altLang="zh-TW" sz="4000" b="1" dirty="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the cross</a:t>
            </a:r>
            <a:endParaRPr kumimoji="1" lang="en-US" altLang="zh-TW" sz="4000" b="1" dirty="0" smtClean="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p:txBody>
      </p:sp>
    </p:spTree>
    <p:extLst>
      <p:ext uri="{BB962C8B-B14F-4D97-AF65-F5344CB8AC3E}">
        <p14:creationId xmlns:p14="http://schemas.microsoft.com/office/powerpoint/2010/main" xmlns="" val="23234567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LCCC_Office\Desktop\2.JPG"/>
          <p:cNvPicPr>
            <a:picLocks noChangeAspect="1" noChangeArrowheads="1"/>
          </p:cNvPicPr>
          <p:nvPr/>
        </p:nvPicPr>
        <p:blipFill>
          <a:blip r:embed="rId2" cstate="print"/>
          <a:srcRect l="16748"/>
          <a:stretch>
            <a:fillRect/>
          </a:stretch>
        </p:blipFill>
        <p:spPr bwMode="auto">
          <a:xfrm>
            <a:off x="2736" y="3349"/>
            <a:ext cx="9141265" cy="6663419"/>
          </a:xfrm>
          <a:prstGeom prst="rect">
            <a:avLst/>
          </a:prstGeom>
          <a:noFill/>
        </p:spPr>
      </p:pic>
      <p:sp>
        <p:nvSpPr>
          <p:cNvPr id="4" name="TextBox 3"/>
          <p:cNvSpPr txBox="1"/>
          <p:nvPr/>
        </p:nvSpPr>
        <p:spPr>
          <a:xfrm>
            <a:off x="1915431" y="1903151"/>
            <a:ext cx="5023811" cy="1261884"/>
          </a:xfrm>
          <a:prstGeom prst="rect">
            <a:avLst/>
          </a:prstGeom>
          <a:noFill/>
        </p:spPr>
        <p:txBody>
          <a:bodyPr wrap="none" rtlCol="0">
            <a:spAutoFit/>
          </a:bodyPr>
          <a:lstStyle/>
          <a:p>
            <a:pPr algn="ctr"/>
            <a:r>
              <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a:t>
            </a:r>
            <a:r>
              <a:rPr kumimoji="1" lang="zh-TW" altLang="en-US"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四</a:t>
            </a:r>
            <a:r>
              <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 </a:t>
            </a:r>
            <a:r>
              <a:rPr kumimoji="1" lang="zh-TW" altLang="en-US"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誤會的話</a:t>
            </a:r>
            <a:endPar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a:p>
            <a:pPr algn="ctr"/>
            <a:r>
              <a:rPr kumimoji="1" lang="en-US" altLang="zh-TW" sz="36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rPr>
              <a:t>Words of Intercession</a:t>
            </a:r>
          </a:p>
        </p:txBody>
      </p:sp>
    </p:spTree>
    <p:extLst>
      <p:ext uri="{BB962C8B-B14F-4D97-AF65-F5344CB8AC3E}">
        <p14:creationId xmlns:p14="http://schemas.microsoft.com/office/powerpoint/2010/main" xmlns="" val="13310587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LCCC_Office\Desktop\2.JPG"/>
          <p:cNvPicPr>
            <a:picLocks noChangeAspect="1" noChangeArrowheads="1"/>
          </p:cNvPicPr>
          <p:nvPr/>
        </p:nvPicPr>
        <p:blipFill>
          <a:blip r:embed="rId2" cstate="print"/>
          <a:srcRect l="16748"/>
          <a:stretch>
            <a:fillRect/>
          </a:stretch>
        </p:blipFill>
        <p:spPr bwMode="auto">
          <a:xfrm>
            <a:off x="2736" y="3349"/>
            <a:ext cx="9141265" cy="6663419"/>
          </a:xfrm>
          <a:prstGeom prst="rect">
            <a:avLst/>
          </a:prstGeom>
          <a:noFill/>
        </p:spPr>
      </p:pic>
      <p:sp>
        <p:nvSpPr>
          <p:cNvPr id="4" name="TextBox 3"/>
          <p:cNvSpPr txBox="1"/>
          <p:nvPr/>
        </p:nvSpPr>
        <p:spPr>
          <a:xfrm>
            <a:off x="451143" y="937978"/>
            <a:ext cx="8337791" cy="4401205"/>
          </a:xfrm>
          <a:prstGeom prst="rect">
            <a:avLst/>
          </a:prstGeom>
          <a:noFill/>
        </p:spPr>
        <p:txBody>
          <a:bodyPr wrap="square" rtlCol="0">
            <a:spAutoFit/>
          </a:bodyPr>
          <a:lstStyle/>
          <a:p>
            <a:pPr algn="ctr"/>
            <a:r>
              <a:rPr kumimoji="1" lang="zh-TW" altLang="en-US"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馬太福音</a:t>
            </a:r>
            <a:r>
              <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 27:46-47</a:t>
            </a:r>
          </a:p>
          <a:p>
            <a:r>
              <a:rPr kumimoji="1" lang="en-US" altLang="zh-TW" sz="4000" b="1" dirty="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rPr>
              <a:t>46 </a:t>
            </a:r>
            <a:r>
              <a:rPr kumimoji="1" lang="zh-TW" altLang="en-US" sz="4000" b="1" dirty="0">
                <a:effectLst>
                  <a:outerShdw blurRad="50800" dist="38100" dir="2700000" algn="tl" rotWithShape="0">
                    <a:srgbClr val="000000">
                      <a:alpha val="43000"/>
                    </a:srgbClr>
                  </a:outerShdw>
                </a:effectLst>
                <a:latin typeface="Helvetica Neue"/>
                <a:ea typeface="Yu Gothic UI Semibold" pitchFamily="34" charset="-128"/>
                <a:cs typeface="Helvetica Neue"/>
              </a:rPr>
              <a:t>約在申初，耶穌大聲喊著說：「以利！以利！拉馬撒巴各大尼？」就是說：「我的神！我的神！為什麼離棄我？」 </a:t>
            </a:r>
            <a:endParaRPr kumimoji="1" lang="en-US" altLang="zh-TW" sz="40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endParaRPr>
          </a:p>
          <a:p>
            <a:r>
              <a:rPr kumimoji="1" lang="en-US" altLang="zh-TW" sz="4000" b="1" dirty="0" smtClean="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rPr>
              <a:t>47 </a:t>
            </a:r>
            <a:r>
              <a:rPr kumimoji="1" lang="zh-TW" altLang="en-US" sz="4000" b="1" dirty="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站在那裡的人，有的聽見就說：「這個人呼叫以利亞呢！」 </a:t>
            </a:r>
            <a:endParaRPr kumimoji="1" lang="zh-CN" altLang="en-US" sz="4000" b="1" dirty="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p:txBody>
      </p:sp>
    </p:spTree>
    <p:extLst>
      <p:ext uri="{BB962C8B-B14F-4D97-AF65-F5344CB8AC3E}">
        <p14:creationId xmlns:p14="http://schemas.microsoft.com/office/powerpoint/2010/main" xmlns="" val="22167819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LCCC_Office\Desktop\2.JPG"/>
          <p:cNvPicPr>
            <a:picLocks noChangeAspect="1" noChangeArrowheads="1"/>
          </p:cNvPicPr>
          <p:nvPr/>
        </p:nvPicPr>
        <p:blipFill>
          <a:blip r:embed="rId2" cstate="print"/>
          <a:srcRect l="16748"/>
          <a:stretch>
            <a:fillRect/>
          </a:stretch>
        </p:blipFill>
        <p:spPr bwMode="auto">
          <a:xfrm>
            <a:off x="2736" y="3349"/>
            <a:ext cx="9141265" cy="6663419"/>
          </a:xfrm>
          <a:prstGeom prst="rect">
            <a:avLst/>
          </a:prstGeom>
          <a:noFill/>
        </p:spPr>
      </p:pic>
      <p:sp>
        <p:nvSpPr>
          <p:cNvPr id="4" name="TextBox 3"/>
          <p:cNvSpPr txBox="1"/>
          <p:nvPr/>
        </p:nvSpPr>
        <p:spPr>
          <a:xfrm>
            <a:off x="451143" y="570325"/>
            <a:ext cx="8337791" cy="5139869"/>
          </a:xfrm>
          <a:prstGeom prst="rect">
            <a:avLst/>
          </a:prstGeom>
          <a:noFill/>
        </p:spPr>
        <p:txBody>
          <a:bodyPr wrap="square" rtlCol="0">
            <a:spAutoFit/>
          </a:bodyPr>
          <a:lstStyle/>
          <a:p>
            <a:pPr algn="ctr"/>
            <a:r>
              <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Matthew 27:46-47</a:t>
            </a:r>
          </a:p>
          <a:p>
            <a:r>
              <a:rPr kumimoji="1" lang="en-US" altLang="zh-TW" sz="3600" b="1" dirty="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rPr>
              <a:t>46 </a:t>
            </a:r>
            <a:r>
              <a:rPr kumimoji="1" lang="en-US" altLang="zh-TW" sz="3600" b="1" dirty="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About three in the afternoon Jesus cried out in a loud voice, “Eli, Eli,[c] </a:t>
            </a:r>
            <a:r>
              <a:rPr kumimoji="1" lang="en-US" altLang="zh-TW" sz="3600" b="1" dirty="0" err="1">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lema</a:t>
            </a:r>
            <a:r>
              <a:rPr kumimoji="1" lang="en-US" altLang="zh-TW" sz="3600" b="1" dirty="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 </a:t>
            </a:r>
            <a:r>
              <a:rPr kumimoji="1" lang="en-US" altLang="zh-TW" sz="3600" b="1" dirty="0" err="1" smtClean="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sabachthani</a:t>
            </a:r>
            <a:r>
              <a:rPr kumimoji="1" lang="en-US" altLang="zh-TW" sz="3600" b="1" dirty="0" smtClean="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 ?</a:t>
            </a:r>
            <a:r>
              <a:rPr kumimoji="1" lang="en-US" altLang="zh-TW" sz="3600" b="1" dirty="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 (which means “My God, my God, why have you forsaken me?”)</a:t>
            </a:r>
            <a:r>
              <a:rPr kumimoji="1" lang="en-US" altLang="zh-TW" sz="3600" b="1" dirty="0" smtClean="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a:t>
            </a:r>
            <a:endParaRPr kumimoji="1" lang="en-US" altLang="zh-TW" sz="3600" b="1" dirty="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a:p>
            <a:r>
              <a:rPr kumimoji="1" lang="en-US" altLang="zh-TW" sz="3600" b="1" dirty="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rPr>
              <a:t>47 </a:t>
            </a:r>
            <a:r>
              <a:rPr kumimoji="1" lang="en-US" altLang="zh-TW" sz="3600" b="1" dirty="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When some of those standing there heard this, they said, “He’s calling Elijah.”</a:t>
            </a:r>
            <a:endParaRPr kumimoji="1" lang="zh-CN" altLang="en-US" sz="3600" b="1" dirty="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p:txBody>
      </p:sp>
    </p:spTree>
    <p:extLst>
      <p:ext uri="{BB962C8B-B14F-4D97-AF65-F5344CB8AC3E}">
        <p14:creationId xmlns:p14="http://schemas.microsoft.com/office/powerpoint/2010/main" xmlns="" val="26915286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LCCC_Office\Desktop\2.JPG"/>
          <p:cNvPicPr>
            <a:picLocks noChangeAspect="1" noChangeArrowheads="1"/>
          </p:cNvPicPr>
          <p:nvPr/>
        </p:nvPicPr>
        <p:blipFill>
          <a:blip r:embed="rId2" cstate="print"/>
          <a:srcRect l="16748"/>
          <a:stretch>
            <a:fillRect/>
          </a:stretch>
        </p:blipFill>
        <p:spPr bwMode="auto">
          <a:xfrm>
            <a:off x="2736" y="3349"/>
            <a:ext cx="9141265" cy="6663419"/>
          </a:xfrm>
          <a:prstGeom prst="rect">
            <a:avLst/>
          </a:prstGeom>
          <a:noFill/>
        </p:spPr>
      </p:pic>
      <p:sp>
        <p:nvSpPr>
          <p:cNvPr id="4" name="TextBox 3"/>
          <p:cNvSpPr txBox="1"/>
          <p:nvPr/>
        </p:nvSpPr>
        <p:spPr>
          <a:xfrm>
            <a:off x="1757571" y="1903151"/>
            <a:ext cx="5339535" cy="1261884"/>
          </a:xfrm>
          <a:prstGeom prst="rect">
            <a:avLst/>
          </a:prstGeom>
          <a:noFill/>
        </p:spPr>
        <p:txBody>
          <a:bodyPr wrap="none" rtlCol="0">
            <a:spAutoFit/>
          </a:bodyPr>
          <a:lstStyle/>
          <a:p>
            <a:pPr algn="ctr"/>
            <a:r>
              <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a:t>
            </a:r>
            <a:r>
              <a:rPr kumimoji="1" lang="zh-TW" altLang="en-US"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五</a:t>
            </a:r>
            <a:r>
              <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 </a:t>
            </a:r>
            <a:r>
              <a:rPr kumimoji="1" lang="zh-TW" altLang="en-US"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誠心求告的話</a:t>
            </a:r>
            <a:endPar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a:p>
            <a:pPr algn="ctr"/>
            <a:r>
              <a:rPr kumimoji="1" lang="en-US" altLang="zh-TW" sz="3600" b="1" dirty="0">
                <a:effectLst>
                  <a:outerShdw blurRad="50800" dist="38100" dir="2700000" algn="tl" rotWithShape="0">
                    <a:srgbClr val="000000">
                      <a:alpha val="43000"/>
                    </a:srgbClr>
                  </a:outerShdw>
                </a:effectLst>
                <a:latin typeface="Helvetica Neue"/>
                <a:ea typeface="Yu Gothic UI Semibold" pitchFamily="34" charset="-128"/>
                <a:cs typeface="Helvetica Neue"/>
              </a:rPr>
              <a:t>Sincerely ask for words</a:t>
            </a:r>
            <a:endParaRPr kumimoji="1" lang="en-US" altLang="zh-TW" sz="36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endParaRPr>
          </a:p>
        </p:txBody>
      </p:sp>
    </p:spTree>
    <p:extLst>
      <p:ext uri="{BB962C8B-B14F-4D97-AF65-F5344CB8AC3E}">
        <p14:creationId xmlns:p14="http://schemas.microsoft.com/office/powerpoint/2010/main" xmlns="" val="9879516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LCCC_Office\Desktop\2.JPG"/>
          <p:cNvPicPr>
            <a:picLocks noChangeAspect="1" noChangeArrowheads="1"/>
          </p:cNvPicPr>
          <p:nvPr/>
        </p:nvPicPr>
        <p:blipFill>
          <a:blip r:embed="rId2" cstate="print"/>
          <a:srcRect l="16748"/>
          <a:stretch>
            <a:fillRect/>
          </a:stretch>
        </p:blipFill>
        <p:spPr bwMode="auto">
          <a:xfrm>
            <a:off x="2736" y="3349"/>
            <a:ext cx="9141265" cy="6663419"/>
          </a:xfrm>
          <a:prstGeom prst="rect">
            <a:avLst/>
          </a:prstGeom>
          <a:noFill/>
        </p:spPr>
      </p:pic>
      <p:sp>
        <p:nvSpPr>
          <p:cNvPr id="4" name="TextBox 3"/>
          <p:cNvSpPr txBox="1"/>
          <p:nvPr/>
        </p:nvSpPr>
        <p:spPr>
          <a:xfrm>
            <a:off x="451143" y="937978"/>
            <a:ext cx="8337791" cy="3170099"/>
          </a:xfrm>
          <a:prstGeom prst="rect">
            <a:avLst/>
          </a:prstGeom>
          <a:noFill/>
        </p:spPr>
        <p:txBody>
          <a:bodyPr wrap="square" rtlCol="0">
            <a:spAutoFit/>
          </a:bodyPr>
          <a:lstStyle/>
          <a:p>
            <a:pPr algn="ctr"/>
            <a:r>
              <a:rPr kumimoji="1" lang="zh-TW" altLang="en-US"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路加福音</a:t>
            </a:r>
            <a:r>
              <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 23:42-43</a:t>
            </a:r>
          </a:p>
          <a:p>
            <a:r>
              <a:rPr kumimoji="1" lang="en-US" altLang="zh-TW" sz="4000" b="1" dirty="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rPr>
              <a:t>42 </a:t>
            </a:r>
            <a:r>
              <a:rPr kumimoji="1" lang="zh-TW" altLang="en-US" sz="4000" b="1" dirty="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就說：「耶穌啊，你得國降臨的時候，求你記念我！」 </a:t>
            </a:r>
            <a:endParaRPr kumimoji="1" lang="en-US" altLang="zh-TW" sz="4000" b="1" dirty="0" smtClean="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a:p>
            <a:r>
              <a:rPr kumimoji="1" lang="en-US" altLang="zh-TW" sz="4000" b="1" dirty="0" smtClean="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rPr>
              <a:t>43 </a:t>
            </a:r>
            <a:r>
              <a:rPr kumimoji="1" lang="zh-TW" altLang="en-US" sz="4000" b="1" dirty="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耶穌對他說：「我實在告訴你：今日你要同我在樂園裡了！</a:t>
            </a:r>
            <a:r>
              <a:rPr kumimoji="1" lang="zh-TW" altLang="en-US" sz="4000" b="1" dirty="0" smtClean="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a:t>
            </a:r>
            <a:endParaRPr kumimoji="1" lang="en-US" altLang="zh-TW" sz="4000" b="1" dirty="0" smtClean="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p:txBody>
      </p:sp>
    </p:spTree>
    <p:extLst>
      <p:ext uri="{BB962C8B-B14F-4D97-AF65-F5344CB8AC3E}">
        <p14:creationId xmlns:p14="http://schemas.microsoft.com/office/powerpoint/2010/main" xmlns="" val="35473047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LCCC_Office\Desktop\2.JPG"/>
          <p:cNvPicPr>
            <a:picLocks noChangeAspect="1" noChangeArrowheads="1"/>
          </p:cNvPicPr>
          <p:nvPr/>
        </p:nvPicPr>
        <p:blipFill>
          <a:blip r:embed="rId2" cstate="print"/>
          <a:srcRect l="16748"/>
          <a:stretch>
            <a:fillRect/>
          </a:stretch>
        </p:blipFill>
        <p:spPr bwMode="auto">
          <a:xfrm>
            <a:off x="2736" y="3349"/>
            <a:ext cx="9141265" cy="6663419"/>
          </a:xfrm>
          <a:prstGeom prst="rect">
            <a:avLst/>
          </a:prstGeom>
          <a:noFill/>
        </p:spPr>
      </p:pic>
      <p:sp>
        <p:nvSpPr>
          <p:cNvPr id="4" name="TextBox 3"/>
          <p:cNvSpPr txBox="1"/>
          <p:nvPr/>
        </p:nvSpPr>
        <p:spPr>
          <a:xfrm>
            <a:off x="451143" y="570325"/>
            <a:ext cx="8337791" cy="4031873"/>
          </a:xfrm>
          <a:prstGeom prst="rect">
            <a:avLst/>
          </a:prstGeom>
          <a:noFill/>
        </p:spPr>
        <p:txBody>
          <a:bodyPr wrap="square" rtlCol="0">
            <a:spAutoFit/>
          </a:bodyPr>
          <a:lstStyle/>
          <a:p>
            <a:pPr algn="ctr"/>
            <a:r>
              <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Luck 23:42-43</a:t>
            </a:r>
          </a:p>
          <a:p>
            <a:r>
              <a:rPr kumimoji="1" lang="en-US" altLang="zh-TW" sz="3600" b="1" dirty="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rPr>
              <a:t>42 </a:t>
            </a:r>
            <a:r>
              <a:rPr kumimoji="1" lang="en-US" altLang="zh-TW" sz="3600" b="1" dirty="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Then he said, “Jesus, remember me when you come into your kingdom</a:t>
            </a:r>
            <a:r>
              <a:rPr kumimoji="1" lang="en-US" altLang="zh-TW" sz="3600" b="1" dirty="0" smtClean="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a:t>
            </a:r>
            <a:endParaRPr kumimoji="1" lang="en-US" altLang="zh-TW" sz="3600" b="1" dirty="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a:p>
            <a:r>
              <a:rPr kumimoji="1" lang="en-US" altLang="zh-TW" sz="3600" b="1" dirty="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rPr>
              <a:t>43 </a:t>
            </a:r>
            <a:r>
              <a:rPr kumimoji="1" lang="en-US" altLang="zh-TW" sz="3600" b="1" dirty="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Jesus answered him, “Truly I tell you, today you will be with me in paradise.”</a:t>
            </a:r>
          </a:p>
        </p:txBody>
      </p:sp>
    </p:spTree>
    <p:extLst>
      <p:ext uri="{BB962C8B-B14F-4D97-AF65-F5344CB8AC3E}">
        <p14:creationId xmlns:p14="http://schemas.microsoft.com/office/powerpoint/2010/main" xmlns="" val="35423286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LCCC_Office\Desktop\2.JPG"/>
          <p:cNvPicPr>
            <a:picLocks noChangeAspect="1" noChangeArrowheads="1"/>
          </p:cNvPicPr>
          <p:nvPr/>
        </p:nvPicPr>
        <p:blipFill>
          <a:blip r:embed="rId2" cstate="print"/>
          <a:srcRect l="16748"/>
          <a:stretch>
            <a:fillRect/>
          </a:stretch>
        </p:blipFill>
        <p:spPr bwMode="auto">
          <a:xfrm>
            <a:off x="2736" y="3349"/>
            <a:ext cx="9141265" cy="6663419"/>
          </a:xfrm>
          <a:prstGeom prst="rect">
            <a:avLst/>
          </a:prstGeom>
          <a:noFill/>
        </p:spPr>
      </p:pic>
      <p:sp>
        <p:nvSpPr>
          <p:cNvPr id="4" name="TextBox 3"/>
          <p:cNvSpPr txBox="1"/>
          <p:nvPr/>
        </p:nvSpPr>
        <p:spPr>
          <a:xfrm>
            <a:off x="1876961" y="1903151"/>
            <a:ext cx="5100756" cy="1261884"/>
          </a:xfrm>
          <a:prstGeom prst="rect">
            <a:avLst/>
          </a:prstGeom>
          <a:noFill/>
        </p:spPr>
        <p:txBody>
          <a:bodyPr wrap="none" rtlCol="0">
            <a:spAutoFit/>
          </a:bodyPr>
          <a:lstStyle/>
          <a:p>
            <a:pPr algn="ctr"/>
            <a:r>
              <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a:t>
            </a:r>
            <a:r>
              <a:rPr kumimoji="1" lang="zh-TW" altLang="en-US"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六</a:t>
            </a:r>
            <a:r>
              <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 </a:t>
            </a:r>
            <a:r>
              <a:rPr kumimoji="1" lang="zh-TW" altLang="en-US"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明白真理的話</a:t>
            </a:r>
            <a:endPar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a:p>
            <a:pPr algn="ctr"/>
            <a:r>
              <a:rPr kumimoji="1" lang="en-US" altLang="zh-TW" sz="36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rPr>
              <a:t>Words of Discernment</a:t>
            </a:r>
          </a:p>
        </p:txBody>
      </p:sp>
    </p:spTree>
    <p:extLst>
      <p:ext uri="{BB962C8B-B14F-4D97-AF65-F5344CB8AC3E}">
        <p14:creationId xmlns:p14="http://schemas.microsoft.com/office/powerpoint/2010/main" xmlns="" val="16445363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LCCC_Office\Desktop\2.JPG"/>
          <p:cNvPicPr>
            <a:picLocks noChangeAspect="1" noChangeArrowheads="1"/>
          </p:cNvPicPr>
          <p:nvPr/>
        </p:nvPicPr>
        <p:blipFill>
          <a:blip r:embed="rId2" cstate="print"/>
          <a:srcRect l="16748"/>
          <a:stretch>
            <a:fillRect/>
          </a:stretch>
        </p:blipFill>
        <p:spPr bwMode="auto">
          <a:xfrm>
            <a:off x="2736" y="3349"/>
            <a:ext cx="9141265" cy="6663419"/>
          </a:xfrm>
          <a:prstGeom prst="rect">
            <a:avLst/>
          </a:prstGeom>
          <a:noFill/>
        </p:spPr>
      </p:pic>
      <p:sp>
        <p:nvSpPr>
          <p:cNvPr id="4" name="TextBox 3"/>
          <p:cNvSpPr txBox="1"/>
          <p:nvPr/>
        </p:nvSpPr>
        <p:spPr>
          <a:xfrm>
            <a:off x="451143" y="937978"/>
            <a:ext cx="8337791" cy="4401205"/>
          </a:xfrm>
          <a:prstGeom prst="rect">
            <a:avLst/>
          </a:prstGeom>
          <a:noFill/>
        </p:spPr>
        <p:txBody>
          <a:bodyPr wrap="square" rtlCol="0">
            <a:spAutoFit/>
          </a:bodyPr>
          <a:lstStyle/>
          <a:p>
            <a:pPr algn="ctr"/>
            <a:r>
              <a:rPr kumimoji="1" lang="zh-TW" altLang="en-US"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馬太福音</a:t>
            </a:r>
            <a:r>
              <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 27:54</a:t>
            </a:r>
          </a:p>
          <a:p>
            <a:r>
              <a:rPr kumimoji="1" lang="zh-TW" altLang="en-US" sz="4000" b="1" dirty="0" smtClean="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百夫</a:t>
            </a:r>
            <a:r>
              <a:rPr kumimoji="1" lang="zh-TW" altLang="en-US" sz="4000" b="1" dirty="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長和一同看守耶穌的人看見地震並所經歷的事，就極其害怕，說：「這真是神的兒子了！</a:t>
            </a:r>
            <a:r>
              <a:rPr kumimoji="1" lang="zh-TW" altLang="en-US" sz="4000" b="1" dirty="0" smtClean="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a:t>
            </a:r>
            <a:endParaRPr kumimoji="1" lang="en-US" altLang="zh-TW" sz="4000" b="1" dirty="0" smtClean="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a:p>
            <a:pPr algn="ctr"/>
            <a:r>
              <a:rPr kumimoji="1" lang="zh-TW" altLang="en-US"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馬可福音</a:t>
            </a:r>
            <a:r>
              <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 15:39</a:t>
            </a:r>
            <a:endParaRPr kumimoji="1" lang="en-US" altLang="zh-TW" sz="4000" b="1" dirty="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a:p>
            <a:r>
              <a:rPr kumimoji="1" lang="zh-TW" altLang="en-US" sz="4000" b="1" dirty="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對面站著的百夫</a:t>
            </a:r>
            <a:r>
              <a:rPr kumimoji="1" lang="zh-TW" altLang="en-US" sz="4000" b="1" dirty="0" smtClean="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長看見耶穌這樣喊叫斷氣</a:t>
            </a:r>
            <a:r>
              <a:rPr kumimoji="1" lang="zh-TW" altLang="en-US" sz="4000" b="1" dirty="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，就說：「這人真是神的兒子！」</a:t>
            </a:r>
            <a:endParaRPr kumimoji="1" lang="en-US" altLang="zh-TW" sz="4000" b="1" dirty="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p:txBody>
      </p:sp>
    </p:spTree>
    <p:extLst>
      <p:ext uri="{BB962C8B-B14F-4D97-AF65-F5344CB8AC3E}">
        <p14:creationId xmlns:p14="http://schemas.microsoft.com/office/powerpoint/2010/main" xmlns="" val="27640634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LCCC_Office\Desktop\2.JPG"/>
          <p:cNvPicPr>
            <a:picLocks noChangeAspect="1" noChangeArrowheads="1"/>
          </p:cNvPicPr>
          <p:nvPr/>
        </p:nvPicPr>
        <p:blipFill>
          <a:blip r:embed="rId2" cstate="print"/>
          <a:srcRect l="16748"/>
          <a:stretch>
            <a:fillRect/>
          </a:stretch>
        </p:blipFill>
        <p:spPr bwMode="auto">
          <a:xfrm>
            <a:off x="2736" y="3349"/>
            <a:ext cx="9141265" cy="6663419"/>
          </a:xfrm>
          <a:prstGeom prst="rect">
            <a:avLst/>
          </a:prstGeom>
          <a:noFill/>
        </p:spPr>
      </p:pic>
      <p:sp>
        <p:nvSpPr>
          <p:cNvPr id="4" name="TextBox 3"/>
          <p:cNvSpPr txBox="1"/>
          <p:nvPr/>
        </p:nvSpPr>
        <p:spPr>
          <a:xfrm>
            <a:off x="451143" y="353075"/>
            <a:ext cx="8337791" cy="5816977"/>
          </a:xfrm>
          <a:prstGeom prst="rect">
            <a:avLst/>
          </a:prstGeom>
          <a:noFill/>
        </p:spPr>
        <p:txBody>
          <a:bodyPr wrap="square" rtlCol="0">
            <a:spAutoFit/>
          </a:bodyPr>
          <a:lstStyle/>
          <a:p>
            <a:pPr algn="ctr"/>
            <a:r>
              <a:rPr kumimoji="1" lang="en-US" altLang="zh-TW" sz="4400" b="1" dirty="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Matthew </a:t>
            </a:r>
            <a:r>
              <a:rPr kumimoji="1" lang="en-US" altLang="zh-TW" sz="44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27:54</a:t>
            </a:r>
          </a:p>
          <a:p>
            <a:r>
              <a:rPr kumimoji="1" lang="en-US" altLang="zh-TW" sz="3200" b="1" dirty="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When the centurion and those with him who were guarding Jesus saw the earthquake and all that had happened, they were terrified, and exclaimed, “Surely he was the Son of God!</a:t>
            </a:r>
            <a:r>
              <a:rPr kumimoji="1" lang="en-US" altLang="zh-TW" sz="3200" b="1" dirty="0" smtClean="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a:t>
            </a:r>
          </a:p>
          <a:p>
            <a:pPr algn="ctr"/>
            <a:r>
              <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Mark 15:39</a:t>
            </a:r>
          </a:p>
          <a:p>
            <a:r>
              <a:rPr kumimoji="1" lang="en-US" altLang="zh-TW" sz="3200" b="1" dirty="0" smtClean="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And </a:t>
            </a:r>
            <a:r>
              <a:rPr kumimoji="1" lang="en-US" altLang="zh-TW" sz="3200" b="1" dirty="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when the centurion, who stood there in front of Jesus, saw how he died,[c] he said, “Surely this man was the Son of God!</a:t>
            </a:r>
            <a:r>
              <a:rPr kumimoji="1" lang="en-US" altLang="zh-TW" sz="3200" b="1" dirty="0" smtClean="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rPr>
              <a:t>”</a:t>
            </a:r>
            <a:endParaRPr kumimoji="1" lang="en-US" altLang="zh-TW" sz="3200" b="1" dirty="0">
              <a:solidFill>
                <a:srgbClr val="FFFFFF"/>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p:txBody>
      </p:sp>
    </p:spTree>
    <p:extLst>
      <p:ext uri="{BB962C8B-B14F-4D97-AF65-F5344CB8AC3E}">
        <p14:creationId xmlns:p14="http://schemas.microsoft.com/office/powerpoint/2010/main" xmlns="" val="9810039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LCCC_Office\Desktop\2.JPG"/>
          <p:cNvPicPr>
            <a:picLocks noChangeAspect="1" noChangeArrowheads="1"/>
          </p:cNvPicPr>
          <p:nvPr/>
        </p:nvPicPr>
        <p:blipFill>
          <a:blip r:embed="rId2" cstate="print"/>
          <a:srcRect l="16748"/>
          <a:stretch>
            <a:fillRect/>
          </a:stretch>
        </p:blipFill>
        <p:spPr bwMode="auto">
          <a:xfrm>
            <a:off x="2736" y="3349"/>
            <a:ext cx="9141265" cy="6663419"/>
          </a:xfrm>
          <a:prstGeom prst="rect">
            <a:avLst/>
          </a:prstGeom>
          <a:noFill/>
        </p:spPr>
      </p:pic>
    </p:spTree>
    <p:extLst>
      <p:ext uri="{BB962C8B-B14F-4D97-AF65-F5344CB8AC3E}">
        <p14:creationId xmlns:p14="http://schemas.microsoft.com/office/powerpoint/2010/main" xmlns="" val="13966903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LCCC_Office\Desktop\2.JPG"/>
          <p:cNvPicPr>
            <a:picLocks noChangeAspect="1" noChangeArrowheads="1"/>
          </p:cNvPicPr>
          <p:nvPr/>
        </p:nvPicPr>
        <p:blipFill>
          <a:blip r:embed="rId2" cstate="print"/>
          <a:srcRect l="16748"/>
          <a:stretch>
            <a:fillRect/>
          </a:stretch>
        </p:blipFill>
        <p:spPr bwMode="auto">
          <a:xfrm>
            <a:off x="2736" y="3349"/>
            <a:ext cx="9141265" cy="6663419"/>
          </a:xfrm>
          <a:prstGeom prst="rect">
            <a:avLst/>
          </a:prstGeom>
          <a:noFill/>
        </p:spPr>
      </p:pic>
      <p:sp>
        <p:nvSpPr>
          <p:cNvPr id="5" name="TextBox 4"/>
          <p:cNvSpPr txBox="1"/>
          <p:nvPr/>
        </p:nvSpPr>
        <p:spPr>
          <a:xfrm>
            <a:off x="1344882" y="2029890"/>
            <a:ext cx="6503729" cy="1323439"/>
          </a:xfrm>
          <a:prstGeom prst="rect">
            <a:avLst/>
          </a:prstGeom>
          <a:noFill/>
        </p:spPr>
        <p:txBody>
          <a:bodyPr wrap="none" rtlCol="0">
            <a:spAutoFit/>
          </a:bodyPr>
          <a:lstStyle/>
          <a:p>
            <a:pPr algn="ctr"/>
            <a:r>
              <a:rPr kumimoji="1" lang="zh-TW" altLang="en-US" sz="4000" b="1" dirty="0" smtClean="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rPr>
              <a:t>十架上的七言</a:t>
            </a:r>
            <a:endParaRPr kumimoji="1" lang="en-US" altLang="zh-TW" sz="4000" b="1" dirty="0" smtClean="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a:p>
            <a:pPr algn="ctr"/>
            <a:r>
              <a:rPr kumimoji="1" lang="en-US" altLang="zh-TW" sz="40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rPr>
              <a:t>Seven </a:t>
            </a:r>
            <a:r>
              <a:rPr kumimoji="1" lang="en-US" altLang="zh-TW" sz="4000" b="1" dirty="0">
                <a:effectLst>
                  <a:outerShdw blurRad="50800" dist="38100" dir="2700000" algn="tl" rotWithShape="0">
                    <a:srgbClr val="000000">
                      <a:alpha val="43000"/>
                    </a:srgbClr>
                  </a:outerShdw>
                </a:effectLst>
                <a:latin typeface="Helvetica Neue"/>
                <a:ea typeface="Yu Gothic UI Semibold" pitchFamily="34" charset="-128"/>
                <a:cs typeface="Helvetica Neue"/>
              </a:rPr>
              <a:t>words on the cross</a:t>
            </a:r>
            <a:endParaRPr kumimoji="1" lang="en-US" altLang="zh-TW" sz="40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endParaRPr>
          </a:p>
        </p:txBody>
      </p:sp>
    </p:spTree>
    <p:extLst>
      <p:ext uri="{BB962C8B-B14F-4D97-AF65-F5344CB8AC3E}">
        <p14:creationId xmlns:p14="http://schemas.microsoft.com/office/powerpoint/2010/main" xmlns="" val="4048993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LCCC_Office\Desktop\2.JPG"/>
          <p:cNvPicPr>
            <a:picLocks noChangeAspect="1" noChangeArrowheads="1"/>
          </p:cNvPicPr>
          <p:nvPr/>
        </p:nvPicPr>
        <p:blipFill>
          <a:blip r:embed="rId2" cstate="print"/>
          <a:srcRect l="16748"/>
          <a:stretch>
            <a:fillRect/>
          </a:stretch>
        </p:blipFill>
        <p:spPr bwMode="auto">
          <a:xfrm>
            <a:off x="2736" y="3349"/>
            <a:ext cx="9141265" cy="6663419"/>
          </a:xfrm>
          <a:prstGeom prst="rect">
            <a:avLst/>
          </a:prstGeom>
          <a:noFill/>
        </p:spPr>
      </p:pic>
      <p:sp>
        <p:nvSpPr>
          <p:cNvPr id="4" name="TextBox 3"/>
          <p:cNvSpPr txBox="1"/>
          <p:nvPr/>
        </p:nvSpPr>
        <p:spPr>
          <a:xfrm>
            <a:off x="866449" y="1272209"/>
            <a:ext cx="7422535" cy="3785652"/>
          </a:xfrm>
          <a:prstGeom prst="rect">
            <a:avLst/>
          </a:prstGeom>
          <a:noFill/>
        </p:spPr>
        <p:txBody>
          <a:bodyPr wrap="none" rtlCol="0">
            <a:spAutoFit/>
          </a:bodyPr>
          <a:lstStyle/>
          <a:p>
            <a:pPr algn="ctr"/>
            <a:r>
              <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a:t>
            </a:r>
            <a:r>
              <a:rPr kumimoji="1" lang="zh-TW" altLang="en-US" sz="4000" b="1" dirty="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一</a:t>
            </a:r>
            <a:r>
              <a:rPr kumimoji="1" lang="en-US" altLang="zh-TW" sz="4000" b="1" dirty="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 </a:t>
            </a:r>
            <a:r>
              <a:rPr kumimoji="1" lang="zh-TW" altLang="en-US" sz="4000" b="1" dirty="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父啊！赦免他們， </a:t>
            </a:r>
            <a:endPar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a:p>
            <a:pPr algn="ctr"/>
            <a:r>
              <a:rPr kumimoji="1" lang="zh-TW" altLang="en-US"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因</a:t>
            </a:r>
            <a:r>
              <a:rPr kumimoji="1" lang="zh-TW" altLang="en-US" sz="4000" b="1" dirty="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為他們所作的， 他們不曉</a:t>
            </a:r>
            <a:r>
              <a:rPr kumimoji="1" lang="zh-TW" altLang="en-US"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得</a:t>
            </a:r>
            <a:endPar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a:p>
            <a:pPr algn="ctr"/>
            <a:r>
              <a:rPr kumimoji="1" lang="en-US" altLang="zh-TW" sz="3600" b="1" dirty="0">
                <a:effectLst>
                  <a:outerShdw blurRad="50800" dist="38100" dir="2700000" algn="tl" rotWithShape="0">
                    <a:srgbClr val="000000">
                      <a:alpha val="43000"/>
                    </a:srgbClr>
                  </a:outerShdw>
                </a:effectLst>
                <a:latin typeface="Helvetica Neue"/>
                <a:ea typeface="Yu Gothic UI Semibold" pitchFamily="34" charset="-128"/>
                <a:cs typeface="Helvetica Neue"/>
              </a:rPr>
              <a:t>“Father, forgive them, </a:t>
            </a:r>
            <a:r>
              <a:rPr kumimoji="1" lang="en-US" altLang="zh-TW" sz="36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rPr>
              <a:t>for </a:t>
            </a:r>
            <a:r>
              <a:rPr kumimoji="1" lang="en-US" altLang="zh-TW" sz="3600" b="1" dirty="0">
                <a:effectLst>
                  <a:outerShdw blurRad="50800" dist="38100" dir="2700000" algn="tl" rotWithShape="0">
                    <a:srgbClr val="000000">
                      <a:alpha val="43000"/>
                    </a:srgbClr>
                  </a:outerShdw>
                </a:effectLst>
                <a:latin typeface="Helvetica Neue"/>
                <a:ea typeface="Yu Gothic UI Semibold" pitchFamily="34" charset="-128"/>
                <a:cs typeface="Helvetica Neue"/>
              </a:rPr>
              <a:t>they </a:t>
            </a:r>
            <a:r>
              <a:rPr kumimoji="1" lang="en-US" altLang="zh-TW" sz="36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rPr>
              <a:t>do</a:t>
            </a:r>
          </a:p>
          <a:p>
            <a:pPr algn="ctr"/>
            <a:r>
              <a:rPr kumimoji="1" lang="en-US" altLang="zh-TW" sz="36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rPr>
              <a:t> </a:t>
            </a:r>
            <a:r>
              <a:rPr kumimoji="1" lang="en-US" altLang="zh-TW" sz="3600" b="1" dirty="0">
                <a:effectLst>
                  <a:outerShdw blurRad="50800" dist="38100" dir="2700000" algn="tl" rotWithShape="0">
                    <a:srgbClr val="000000">
                      <a:alpha val="43000"/>
                    </a:srgbClr>
                  </a:outerShdw>
                </a:effectLst>
                <a:latin typeface="Helvetica Neue"/>
                <a:ea typeface="Yu Gothic UI Semibold" pitchFamily="34" charset="-128"/>
                <a:cs typeface="Helvetica Neue"/>
              </a:rPr>
              <a:t>not know what they are doing.</a:t>
            </a:r>
            <a:r>
              <a:rPr kumimoji="1" lang="en-US" altLang="zh-TW" sz="36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rPr>
              <a:t>”</a:t>
            </a:r>
          </a:p>
          <a:p>
            <a:pPr algn="ctr"/>
            <a:r>
              <a:rPr kumimoji="1" lang="zh-TW" altLang="en-US" sz="4400" b="1" dirty="0" smtClean="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rPr>
              <a:t>真心饒恕別人</a:t>
            </a:r>
            <a:endParaRPr kumimoji="1" lang="en-US" altLang="zh-TW" sz="4400" b="1" dirty="0" smtClean="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a:p>
            <a:pPr algn="ctr"/>
            <a:r>
              <a:rPr kumimoji="1" lang="en-US" altLang="zh-CN" sz="36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rPr>
              <a:t>Whole-hearted Forgiveness</a:t>
            </a:r>
            <a:endParaRPr kumimoji="1" lang="zh-CN" altLang="en-US" sz="3600" b="1" dirty="0">
              <a:effectLst>
                <a:outerShdw blurRad="50800" dist="38100" dir="2700000" algn="tl" rotWithShape="0">
                  <a:srgbClr val="000000">
                    <a:alpha val="43000"/>
                  </a:srgbClr>
                </a:outerShdw>
              </a:effectLst>
              <a:latin typeface="Helvetica Neue"/>
              <a:ea typeface="Yu Gothic UI Semibold" pitchFamily="34" charset="-128"/>
              <a:cs typeface="Helvetica Neue"/>
            </a:endParaRPr>
          </a:p>
        </p:txBody>
      </p:sp>
    </p:spTree>
    <p:extLst>
      <p:ext uri="{BB962C8B-B14F-4D97-AF65-F5344CB8AC3E}">
        <p14:creationId xmlns:p14="http://schemas.microsoft.com/office/powerpoint/2010/main" xmlns="" val="5820927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LCCC_Office\Desktop\2.JPG"/>
          <p:cNvPicPr>
            <a:picLocks noChangeAspect="1" noChangeArrowheads="1"/>
          </p:cNvPicPr>
          <p:nvPr/>
        </p:nvPicPr>
        <p:blipFill>
          <a:blip r:embed="rId2" cstate="print"/>
          <a:srcRect l="16748"/>
          <a:stretch>
            <a:fillRect/>
          </a:stretch>
        </p:blipFill>
        <p:spPr bwMode="auto">
          <a:xfrm>
            <a:off x="2736" y="3349"/>
            <a:ext cx="9141265" cy="6663419"/>
          </a:xfrm>
          <a:prstGeom prst="rect">
            <a:avLst/>
          </a:prstGeom>
          <a:noFill/>
        </p:spPr>
      </p:pic>
      <p:sp>
        <p:nvSpPr>
          <p:cNvPr id="4" name="TextBox 3"/>
          <p:cNvSpPr txBox="1"/>
          <p:nvPr/>
        </p:nvSpPr>
        <p:spPr>
          <a:xfrm>
            <a:off x="830443" y="1272209"/>
            <a:ext cx="7494552" cy="3539430"/>
          </a:xfrm>
          <a:prstGeom prst="rect">
            <a:avLst/>
          </a:prstGeom>
          <a:noFill/>
        </p:spPr>
        <p:txBody>
          <a:bodyPr wrap="none" rtlCol="0">
            <a:spAutoFit/>
          </a:bodyPr>
          <a:lstStyle/>
          <a:p>
            <a:pPr algn="ctr"/>
            <a:r>
              <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a:t>
            </a:r>
            <a:r>
              <a:rPr kumimoji="1" lang="zh-TW" altLang="en-US"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二</a:t>
            </a:r>
            <a:r>
              <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 </a:t>
            </a:r>
            <a:r>
              <a:rPr kumimoji="1" lang="zh-TW" altLang="en-US"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我</a:t>
            </a:r>
            <a:r>
              <a:rPr kumimoji="1" lang="zh-TW" altLang="en-US" sz="4000" b="1" dirty="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實在告訴你， </a:t>
            </a:r>
            <a:endPar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a:p>
            <a:pPr algn="ctr"/>
            <a:r>
              <a:rPr kumimoji="1" lang="zh-TW" altLang="en-US"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今日你</a:t>
            </a:r>
            <a:r>
              <a:rPr kumimoji="1" lang="zh-TW" altLang="en-US" sz="4000" b="1" dirty="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要同我在樂園</a:t>
            </a:r>
            <a:r>
              <a:rPr kumimoji="1" lang="zh-TW" altLang="en-US"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了</a:t>
            </a:r>
            <a:endPar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a:p>
            <a:pPr algn="ctr"/>
            <a:r>
              <a:rPr kumimoji="1" lang="en-US" altLang="zh-TW" sz="3600" b="1" dirty="0">
                <a:effectLst>
                  <a:outerShdw blurRad="50800" dist="38100" dir="2700000" algn="tl" rotWithShape="0">
                    <a:srgbClr val="000000">
                      <a:alpha val="43000"/>
                    </a:srgbClr>
                  </a:outerShdw>
                </a:effectLst>
                <a:latin typeface="Helvetica Neue"/>
                <a:ea typeface="Yu Gothic UI Semibold" pitchFamily="34" charset="-128"/>
                <a:cs typeface="Helvetica Neue"/>
              </a:rPr>
              <a:t>“Truly I tell you, today you will </a:t>
            </a:r>
            <a:r>
              <a:rPr kumimoji="1" lang="en-US" altLang="zh-TW" sz="36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rPr>
              <a:t>be</a:t>
            </a:r>
          </a:p>
          <a:p>
            <a:pPr algn="ctr"/>
            <a:r>
              <a:rPr kumimoji="1" lang="en-US" altLang="zh-TW" sz="36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rPr>
              <a:t> </a:t>
            </a:r>
            <a:r>
              <a:rPr kumimoji="1" lang="en-US" altLang="zh-TW" sz="3600" b="1" dirty="0">
                <a:effectLst>
                  <a:outerShdw blurRad="50800" dist="38100" dir="2700000" algn="tl" rotWithShape="0">
                    <a:srgbClr val="000000">
                      <a:alpha val="43000"/>
                    </a:srgbClr>
                  </a:outerShdw>
                </a:effectLst>
                <a:latin typeface="Helvetica Neue"/>
                <a:ea typeface="Yu Gothic UI Semibold" pitchFamily="34" charset="-128"/>
                <a:cs typeface="Helvetica Neue"/>
              </a:rPr>
              <a:t>with me in paradise.</a:t>
            </a:r>
            <a:r>
              <a:rPr kumimoji="1" lang="en-US" altLang="zh-TW" sz="36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rPr>
              <a:t>”</a:t>
            </a:r>
          </a:p>
          <a:p>
            <a:pPr algn="ctr"/>
            <a:r>
              <a:rPr kumimoji="1" lang="zh-TW" altLang="en-US" sz="3600" b="1" dirty="0" smtClean="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rPr>
              <a:t>主的救恩給相信的人</a:t>
            </a:r>
            <a:endParaRPr kumimoji="1" lang="en-US" altLang="zh-TW" sz="3600" b="1" dirty="0" smtClean="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a:p>
            <a:pPr algn="ctr"/>
            <a:r>
              <a:rPr kumimoji="1" lang="en-US" altLang="zh-CN" sz="36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rPr>
              <a:t>Salvation for Those who Believe</a:t>
            </a:r>
            <a:endParaRPr kumimoji="1" lang="zh-CN" altLang="en-US" sz="3600" b="1" dirty="0">
              <a:effectLst>
                <a:outerShdw blurRad="50800" dist="38100" dir="2700000" algn="tl" rotWithShape="0">
                  <a:srgbClr val="000000">
                    <a:alpha val="43000"/>
                  </a:srgbClr>
                </a:outerShdw>
              </a:effectLst>
              <a:latin typeface="Helvetica Neue"/>
              <a:ea typeface="Yu Gothic UI Semibold" pitchFamily="34" charset="-128"/>
              <a:cs typeface="Helvetica Neue"/>
            </a:endParaRPr>
          </a:p>
        </p:txBody>
      </p:sp>
    </p:spTree>
    <p:extLst>
      <p:ext uri="{BB962C8B-B14F-4D97-AF65-F5344CB8AC3E}">
        <p14:creationId xmlns:p14="http://schemas.microsoft.com/office/powerpoint/2010/main" xmlns="" val="35209428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LCCC_Office\Desktop\2.JPG"/>
          <p:cNvPicPr>
            <a:picLocks noChangeAspect="1" noChangeArrowheads="1"/>
          </p:cNvPicPr>
          <p:nvPr/>
        </p:nvPicPr>
        <p:blipFill>
          <a:blip r:embed="rId2" cstate="print"/>
          <a:srcRect l="16748"/>
          <a:stretch>
            <a:fillRect/>
          </a:stretch>
        </p:blipFill>
        <p:spPr bwMode="auto">
          <a:xfrm>
            <a:off x="2736" y="3349"/>
            <a:ext cx="9141265" cy="6663419"/>
          </a:xfrm>
          <a:prstGeom prst="rect">
            <a:avLst/>
          </a:prstGeom>
          <a:noFill/>
        </p:spPr>
      </p:pic>
      <p:sp>
        <p:nvSpPr>
          <p:cNvPr id="4" name="TextBox 3"/>
          <p:cNvSpPr txBox="1"/>
          <p:nvPr/>
        </p:nvSpPr>
        <p:spPr>
          <a:xfrm>
            <a:off x="971606" y="1272209"/>
            <a:ext cx="7212231" cy="4093428"/>
          </a:xfrm>
          <a:prstGeom prst="rect">
            <a:avLst/>
          </a:prstGeom>
          <a:noFill/>
        </p:spPr>
        <p:txBody>
          <a:bodyPr wrap="none" rtlCol="0">
            <a:spAutoFit/>
          </a:bodyPr>
          <a:lstStyle/>
          <a:p>
            <a:pPr algn="ctr"/>
            <a:r>
              <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a:t>
            </a:r>
            <a:r>
              <a:rPr kumimoji="1" lang="zh-TW" altLang="en-US"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三</a:t>
            </a:r>
            <a:r>
              <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 </a:t>
            </a:r>
            <a:r>
              <a:rPr kumimoji="1" lang="zh-TW" altLang="en-US"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母親</a:t>
            </a:r>
            <a:r>
              <a:rPr kumimoji="1" lang="zh-TW" altLang="en-US" sz="4000" b="1" dirty="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 看你的兒子</a:t>
            </a:r>
            <a:r>
              <a:rPr kumimoji="1" lang="en-US" altLang="zh-TW" sz="4000" b="1" dirty="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a:t>
            </a:r>
            <a:r>
              <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a:t>
            </a:r>
          </a:p>
          <a:p>
            <a:pPr algn="ctr"/>
            <a:r>
              <a:rPr kumimoji="1" lang="zh-TW" altLang="en-US"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看你</a:t>
            </a:r>
            <a:r>
              <a:rPr kumimoji="1" lang="zh-TW" altLang="en-US" sz="4000" b="1" dirty="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的</a:t>
            </a:r>
            <a:r>
              <a:rPr kumimoji="1" lang="zh-TW" altLang="en-US"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母親</a:t>
            </a:r>
            <a:r>
              <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a:t>
            </a:r>
          </a:p>
          <a:p>
            <a:pPr algn="ctr"/>
            <a:r>
              <a:rPr kumimoji="1" lang="en-US" altLang="zh-TW" sz="3600" b="1" dirty="0">
                <a:effectLst>
                  <a:outerShdw blurRad="50800" dist="38100" dir="2700000" algn="tl" rotWithShape="0">
                    <a:srgbClr val="000000">
                      <a:alpha val="43000"/>
                    </a:srgbClr>
                  </a:outerShdw>
                </a:effectLst>
                <a:latin typeface="Helvetica Neue"/>
                <a:ea typeface="Yu Gothic UI Semibold" pitchFamily="34" charset="-128"/>
                <a:cs typeface="Helvetica Neue"/>
              </a:rPr>
              <a:t>“Woman</a:t>
            </a:r>
            <a:r>
              <a:rPr kumimoji="1" lang="en-US" altLang="zh-TW" sz="36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rPr>
              <a:t>,</a:t>
            </a:r>
            <a:r>
              <a:rPr kumimoji="1" lang="en-US" altLang="zh-TW" sz="3600" b="1" dirty="0">
                <a:effectLst>
                  <a:outerShdw blurRad="50800" dist="38100" dir="2700000" algn="tl" rotWithShape="0">
                    <a:srgbClr val="000000">
                      <a:alpha val="43000"/>
                    </a:srgbClr>
                  </a:outerShdw>
                </a:effectLst>
                <a:latin typeface="Helvetica Neue"/>
                <a:ea typeface="Yu Gothic UI Semibold" pitchFamily="34" charset="-128"/>
                <a:cs typeface="Helvetica Neue"/>
              </a:rPr>
              <a:t> </a:t>
            </a:r>
            <a:r>
              <a:rPr kumimoji="1" lang="en-US" altLang="zh-TW" sz="36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rPr>
              <a:t>here </a:t>
            </a:r>
            <a:r>
              <a:rPr kumimoji="1" lang="en-US" altLang="zh-TW" sz="3600" b="1" dirty="0">
                <a:effectLst>
                  <a:outerShdw blurRad="50800" dist="38100" dir="2700000" algn="tl" rotWithShape="0">
                    <a:srgbClr val="000000">
                      <a:alpha val="43000"/>
                    </a:srgbClr>
                  </a:outerShdw>
                </a:effectLst>
                <a:latin typeface="Helvetica Neue"/>
                <a:ea typeface="Yu Gothic UI Semibold" pitchFamily="34" charset="-128"/>
                <a:cs typeface="Helvetica Neue"/>
              </a:rPr>
              <a:t>is your son,” </a:t>
            </a:r>
            <a:endParaRPr kumimoji="1" lang="en-US" altLang="zh-TW" sz="36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endParaRPr>
          </a:p>
          <a:p>
            <a:pPr algn="ctr"/>
            <a:r>
              <a:rPr kumimoji="1" lang="en-US" altLang="zh-TW" sz="36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rPr>
              <a:t>“</a:t>
            </a:r>
            <a:r>
              <a:rPr kumimoji="1" lang="en-US" altLang="zh-TW" sz="3600" b="1" dirty="0">
                <a:effectLst>
                  <a:outerShdw blurRad="50800" dist="38100" dir="2700000" algn="tl" rotWithShape="0">
                    <a:srgbClr val="000000">
                      <a:alpha val="43000"/>
                    </a:srgbClr>
                  </a:outerShdw>
                </a:effectLst>
                <a:latin typeface="Helvetica Neue"/>
                <a:ea typeface="Yu Gothic UI Semibold" pitchFamily="34" charset="-128"/>
                <a:cs typeface="Helvetica Neue"/>
              </a:rPr>
              <a:t>Here is your mother.</a:t>
            </a:r>
            <a:r>
              <a:rPr kumimoji="1" lang="en-US" altLang="zh-TW" sz="36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rPr>
              <a:t>”</a:t>
            </a:r>
          </a:p>
          <a:p>
            <a:pPr algn="ctr"/>
            <a:r>
              <a:rPr kumimoji="1" lang="zh-TW" altLang="en-US" sz="3600" b="1" dirty="0" smtClean="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rPr>
              <a:t>主在十架上仍顧念馬利亞</a:t>
            </a:r>
            <a:endParaRPr kumimoji="1" lang="en-US" altLang="zh-TW" sz="3600" b="1" dirty="0" smtClean="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a:p>
            <a:pPr algn="ctr"/>
            <a:r>
              <a:rPr kumimoji="1" lang="en-US" altLang="zh-CN" sz="36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rPr>
              <a:t>Even Jesus in pain on the cross</a:t>
            </a:r>
          </a:p>
          <a:p>
            <a:pPr algn="ctr"/>
            <a:r>
              <a:rPr kumimoji="1" lang="en-US" altLang="zh-CN" sz="36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rPr>
              <a:t>But he still taking care of </a:t>
            </a:r>
            <a:r>
              <a:rPr kumimoji="1" lang="en-US" altLang="zh-CN" sz="3600" b="1" dirty="0" err="1" smtClean="0">
                <a:effectLst>
                  <a:outerShdw blurRad="50800" dist="38100" dir="2700000" algn="tl" rotWithShape="0">
                    <a:srgbClr val="000000">
                      <a:alpha val="43000"/>
                    </a:srgbClr>
                  </a:outerShdw>
                </a:effectLst>
                <a:latin typeface="Helvetica Neue"/>
                <a:ea typeface="Yu Gothic UI Semibold" pitchFamily="34" charset="-128"/>
                <a:cs typeface="Helvetica Neue"/>
              </a:rPr>
              <a:t>mary</a:t>
            </a:r>
            <a:r>
              <a:rPr kumimoji="1" lang="en-US" altLang="zh-CN" sz="3600" b="1" smtClean="0">
                <a:effectLst>
                  <a:outerShdw blurRad="50800" dist="38100" dir="2700000" algn="tl" rotWithShape="0">
                    <a:srgbClr val="000000">
                      <a:alpha val="43000"/>
                    </a:srgbClr>
                  </a:outerShdw>
                </a:effectLst>
                <a:latin typeface="Helvetica Neue"/>
                <a:ea typeface="Yu Gothic UI Semibold" pitchFamily="34" charset="-128"/>
                <a:cs typeface="Helvetica Neue"/>
              </a:rPr>
              <a:t>.</a:t>
            </a:r>
            <a:endParaRPr kumimoji="1" lang="en-US" altLang="zh-CN" sz="36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endParaRPr>
          </a:p>
        </p:txBody>
      </p:sp>
    </p:spTree>
    <p:extLst>
      <p:ext uri="{BB962C8B-B14F-4D97-AF65-F5344CB8AC3E}">
        <p14:creationId xmlns:p14="http://schemas.microsoft.com/office/powerpoint/2010/main" xmlns="" val="32659359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LCCC_Office\Desktop\2.JPG"/>
          <p:cNvPicPr>
            <a:picLocks noChangeAspect="1" noChangeArrowheads="1"/>
          </p:cNvPicPr>
          <p:nvPr/>
        </p:nvPicPr>
        <p:blipFill>
          <a:blip r:embed="rId2" cstate="print"/>
          <a:srcRect l="16748"/>
          <a:stretch>
            <a:fillRect/>
          </a:stretch>
        </p:blipFill>
        <p:spPr bwMode="auto">
          <a:xfrm>
            <a:off x="2736" y="3349"/>
            <a:ext cx="9141265" cy="6663419"/>
          </a:xfrm>
          <a:prstGeom prst="rect">
            <a:avLst/>
          </a:prstGeom>
          <a:noFill/>
        </p:spPr>
      </p:pic>
      <p:sp>
        <p:nvSpPr>
          <p:cNvPr id="4" name="TextBox 3"/>
          <p:cNvSpPr txBox="1"/>
          <p:nvPr/>
        </p:nvSpPr>
        <p:spPr>
          <a:xfrm>
            <a:off x="1095906" y="1272209"/>
            <a:ext cx="6963636" cy="4093428"/>
          </a:xfrm>
          <a:prstGeom prst="rect">
            <a:avLst/>
          </a:prstGeom>
          <a:noFill/>
        </p:spPr>
        <p:txBody>
          <a:bodyPr wrap="none" rtlCol="0">
            <a:spAutoFit/>
          </a:bodyPr>
          <a:lstStyle/>
          <a:p>
            <a:pPr algn="ctr"/>
            <a:r>
              <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a:t>
            </a:r>
            <a:r>
              <a:rPr kumimoji="1" lang="zh-TW" altLang="en-US"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四</a:t>
            </a:r>
            <a:r>
              <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 </a:t>
            </a:r>
            <a:r>
              <a:rPr kumimoji="1" lang="zh-TW" altLang="en-US"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我的</a:t>
            </a:r>
            <a:r>
              <a:rPr kumimoji="1" lang="zh-TW" altLang="en-US" sz="4000" b="1" dirty="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神！我的神</a:t>
            </a:r>
            <a:r>
              <a:rPr kumimoji="1" lang="zh-TW" altLang="en-US"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a:t>
            </a:r>
            <a:endPar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a:p>
            <a:pPr algn="ctr"/>
            <a:r>
              <a:rPr kumimoji="1" lang="zh-TW" altLang="en-US"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為甚麼離棄</a:t>
            </a:r>
            <a:r>
              <a:rPr kumimoji="1" lang="zh-TW" altLang="en-US" sz="4000" b="1" dirty="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我</a:t>
            </a:r>
            <a:r>
              <a:rPr kumimoji="1" lang="zh-TW" altLang="en-US"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a:t>
            </a:r>
            <a:endPar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a:p>
            <a:pPr algn="ctr"/>
            <a:r>
              <a:rPr kumimoji="1" lang="en-US" altLang="zh-TW" sz="3600" b="1" dirty="0">
                <a:effectLst>
                  <a:outerShdw blurRad="50800" dist="38100" dir="2700000" algn="tl" rotWithShape="0">
                    <a:srgbClr val="000000">
                      <a:alpha val="43000"/>
                    </a:srgbClr>
                  </a:outerShdw>
                </a:effectLst>
                <a:latin typeface="Helvetica Neue"/>
                <a:ea typeface="Yu Gothic UI Semibold" pitchFamily="34" charset="-128"/>
                <a:cs typeface="Helvetica Neue"/>
              </a:rPr>
              <a:t>“Eli, Eli</a:t>
            </a:r>
            <a:r>
              <a:rPr kumimoji="1" lang="en-US" altLang="zh-TW" sz="36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rPr>
              <a:t>, </a:t>
            </a:r>
            <a:r>
              <a:rPr kumimoji="1" lang="en-US" altLang="zh-TW" sz="3600" b="1" dirty="0" err="1" smtClean="0">
                <a:effectLst>
                  <a:outerShdw blurRad="50800" dist="38100" dir="2700000" algn="tl" rotWithShape="0">
                    <a:srgbClr val="000000">
                      <a:alpha val="43000"/>
                    </a:srgbClr>
                  </a:outerShdw>
                </a:effectLst>
                <a:latin typeface="Helvetica Neue"/>
                <a:ea typeface="Yu Gothic UI Semibold" pitchFamily="34" charset="-128"/>
                <a:cs typeface="Helvetica Neue"/>
              </a:rPr>
              <a:t>lema</a:t>
            </a:r>
            <a:r>
              <a:rPr kumimoji="1" lang="en-US" altLang="zh-TW" sz="36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rPr>
              <a:t> </a:t>
            </a:r>
            <a:r>
              <a:rPr kumimoji="1" lang="en-US" altLang="zh-TW" sz="3600" b="1" dirty="0" err="1">
                <a:effectLst>
                  <a:outerShdw blurRad="50800" dist="38100" dir="2700000" algn="tl" rotWithShape="0">
                    <a:srgbClr val="000000">
                      <a:alpha val="43000"/>
                    </a:srgbClr>
                  </a:outerShdw>
                </a:effectLst>
                <a:latin typeface="Helvetica Neue"/>
                <a:ea typeface="Yu Gothic UI Semibold" pitchFamily="34" charset="-128"/>
                <a:cs typeface="Helvetica Neue"/>
              </a:rPr>
              <a:t>sabachthani</a:t>
            </a:r>
            <a:r>
              <a:rPr kumimoji="1" lang="en-US" altLang="zh-TW" sz="3600" b="1" dirty="0">
                <a:effectLst>
                  <a:outerShdw blurRad="50800" dist="38100" dir="2700000" algn="tl" rotWithShape="0">
                    <a:srgbClr val="000000">
                      <a:alpha val="43000"/>
                    </a:srgbClr>
                  </a:outerShdw>
                </a:effectLst>
                <a:latin typeface="Helvetica Neue"/>
                <a:ea typeface="Yu Gothic UI Semibold" pitchFamily="34" charset="-128"/>
                <a:cs typeface="Helvetica Neue"/>
              </a:rPr>
              <a:t>?</a:t>
            </a:r>
            <a:r>
              <a:rPr kumimoji="1" lang="en-US" altLang="zh-TW" sz="36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rPr>
              <a:t>”</a:t>
            </a:r>
          </a:p>
          <a:p>
            <a:pPr algn="ctr"/>
            <a:r>
              <a:rPr kumimoji="1" lang="zh-TW" altLang="en-US" sz="3600" b="1" dirty="0" smtClean="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rPr>
              <a:t>主的痛苦，因為和父神分開！</a:t>
            </a:r>
            <a:endParaRPr kumimoji="1" lang="en-US" altLang="zh-TW" sz="3600" b="1" dirty="0" smtClean="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a:p>
            <a:pPr algn="ctr"/>
            <a:r>
              <a:rPr kumimoji="1" lang="en-US" altLang="zh-CN" sz="3600" b="1" dirty="0">
                <a:effectLst>
                  <a:outerShdw blurRad="50800" dist="38100" dir="2700000" algn="tl" rotWithShape="0">
                    <a:srgbClr val="000000">
                      <a:alpha val="43000"/>
                    </a:srgbClr>
                  </a:outerShdw>
                </a:effectLst>
                <a:latin typeface="Helvetica Neue"/>
                <a:ea typeface="Yu Gothic UI Semibold" pitchFamily="34" charset="-128"/>
                <a:cs typeface="Helvetica Neue"/>
              </a:rPr>
              <a:t>The pain of the </a:t>
            </a:r>
            <a:r>
              <a:rPr kumimoji="1" lang="en-US" altLang="zh-CN" sz="36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rPr>
              <a:t>Lord, </a:t>
            </a:r>
          </a:p>
          <a:p>
            <a:pPr algn="ctr"/>
            <a:r>
              <a:rPr kumimoji="1" lang="en-US" altLang="zh-CN" sz="36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rPr>
              <a:t>because </a:t>
            </a:r>
          </a:p>
          <a:p>
            <a:pPr algn="ctr"/>
            <a:r>
              <a:rPr kumimoji="1" lang="en-US" altLang="zh-CN" sz="36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rPr>
              <a:t>it </a:t>
            </a:r>
            <a:r>
              <a:rPr kumimoji="1" lang="en-US" altLang="zh-CN" sz="3600" b="1" dirty="0">
                <a:effectLst>
                  <a:outerShdw blurRad="50800" dist="38100" dir="2700000" algn="tl" rotWithShape="0">
                    <a:srgbClr val="000000">
                      <a:alpha val="43000"/>
                    </a:srgbClr>
                  </a:outerShdw>
                </a:effectLst>
                <a:latin typeface="Helvetica Neue"/>
                <a:ea typeface="Yu Gothic UI Semibold" pitchFamily="34" charset="-128"/>
                <a:cs typeface="Helvetica Neue"/>
              </a:rPr>
              <a:t>is separated from the Father!</a:t>
            </a:r>
            <a:endParaRPr kumimoji="1" lang="zh-CN" altLang="en-US" sz="3600" b="1" dirty="0">
              <a:effectLst>
                <a:outerShdw blurRad="50800" dist="38100" dir="2700000" algn="tl" rotWithShape="0">
                  <a:srgbClr val="000000">
                    <a:alpha val="43000"/>
                  </a:srgbClr>
                </a:outerShdw>
              </a:effectLst>
              <a:latin typeface="Helvetica Neue"/>
              <a:ea typeface="Yu Gothic UI Semibold" pitchFamily="34" charset="-128"/>
              <a:cs typeface="Helvetica Neue"/>
            </a:endParaRPr>
          </a:p>
        </p:txBody>
      </p:sp>
    </p:spTree>
    <p:extLst>
      <p:ext uri="{BB962C8B-B14F-4D97-AF65-F5344CB8AC3E}">
        <p14:creationId xmlns:p14="http://schemas.microsoft.com/office/powerpoint/2010/main" xmlns="" val="8778784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LCCC_Office\Desktop\2.JPG"/>
          <p:cNvPicPr>
            <a:picLocks noChangeAspect="1" noChangeArrowheads="1"/>
          </p:cNvPicPr>
          <p:nvPr/>
        </p:nvPicPr>
        <p:blipFill>
          <a:blip r:embed="rId2" cstate="print"/>
          <a:srcRect l="16748"/>
          <a:stretch>
            <a:fillRect/>
          </a:stretch>
        </p:blipFill>
        <p:spPr bwMode="auto">
          <a:xfrm>
            <a:off x="2736" y="3349"/>
            <a:ext cx="9141265" cy="6663419"/>
          </a:xfrm>
          <a:prstGeom prst="rect">
            <a:avLst/>
          </a:prstGeom>
          <a:noFill/>
        </p:spPr>
      </p:pic>
      <p:sp>
        <p:nvSpPr>
          <p:cNvPr id="4" name="TextBox 3"/>
          <p:cNvSpPr txBox="1"/>
          <p:nvPr/>
        </p:nvSpPr>
        <p:spPr>
          <a:xfrm>
            <a:off x="1087025" y="1272209"/>
            <a:ext cx="6981398" cy="3477875"/>
          </a:xfrm>
          <a:prstGeom prst="rect">
            <a:avLst/>
          </a:prstGeom>
          <a:noFill/>
        </p:spPr>
        <p:txBody>
          <a:bodyPr wrap="none" rtlCol="0">
            <a:spAutoFit/>
          </a:bodyPr>
          <a:lstStyle/>
          <a:p>
            <a:pPr algn="ctr"/>
            <a:r>
              <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a:t>
            </a:r>
            <a:r>
              <a:rPr kumimoji="1" lang="zh-TW" altLang="en-US"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五</a:t>
            </a:r>
            <a:r>
              <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 </a:t>
            </a:r>
            <a:r>
              <a:rPr kumimoji="1" lang="zh-TW" altLang="en-US"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我渴了</a:t>
            </a:r>
            <a:endPar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a:p>
            <a:pPr algn="ctr"/>
            <a:r>
              <a:rPr kumimoji="1" lang="en-US" altLang="zh-TW" sz="3600" b="1" dirty="0">
                <a:effectLst>
                  <a:outerShdw blurRad="50800" dist="38100" dir="2700000" algn="tl" rotWithShape="0">
                    <a:srgbClr val="000000">
                      <a:alpha val="43000"/>
                    </a:srgbClr>
                  </a:outerShdw>
                </a:effectLst>
                <a:latin typeface="Helvetica Neue"/>
                <a:ea typeface="Yu Gothic UI Semibold" pitchFamily="34" charset="-128"/>
                <a:cs typeface="Helvetica Neue"/>
              </a:rPr>
              <a:t>“I am thirsty.</a:t>
            </a:r>
            <a:r>
              <a:rPr kumimoji="1" lang="en-US" altLang="zh-TW" sz="36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rPr>
              <a:t>”</a:t>
            </a:r>
          </a:p>
          <a:p>
            <a:pPr algn="ctr"/>
            <a:r>
              <a:rPr kumimoji="1" lang="zh-TW" altLang="en-US" sz="3600" b="1" dirty="0" smtClean="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rPr>
              <a:t>主，人性的本能</a:t>
            </a:r>
            <a:endParaRPr kumimoji="1" lang="en-US" altLang="zh-TW" sz="3600" b="1" dirty="0" smtClean="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a:p>
            <a:pPr algn="ctr"/>
            <a:r>
              <a:rPr kumimoji="1" lang="zh-TW" altLang="en-US" sz="3600" b="1" dirty="0" smtClean="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rPr>
              <a:t>血水流乾了</a:t>
            </a:r>
            <a:endParaRPr kumimoji="1" lang="en-US" altLang="zh-TW" sz="3600" b="1" dirty="0" smtClean="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a:p>
            <a:pPr algn="ctr"/>
            <a:r>
              <a:rPr kumimoji="1" lang="en-US" altLang="zh-CN" sz="36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rPr>
              <a:t>The Lord, His Human Instinct</a:t>
            </a:r>
            <a:endParaRPr kumimoji="1" lang="en-US" altLang="zh-CN" sz="3600" b="1" dirty="0">
              <a:effectLst>
                <a:outerShdw blurRad="50800" dist="38100" dir="2700000" algn="tl" rotWithShape="0">
                  <a:srgbClr val="000000">
                    <a:alpha val="43000"/>
                  </a:srgbClr>
                </a:outerShdw>
              </a:effectLst>
              <a:latin typeface="Helvetica Neue"/>
              <a:ea typeface="Yu Gothic UI Semibold" pitchFamily="34" charset="-128"/>
              <a:cs typeface="Helvetica Neue"/>
            </a:endParaRPr>
          </a:p>
          <a:p>
            <a:pPr algn="ctr"/>
            <a:r>
              <a:rPr kumimoji="1" lang="en-US" altLang="zh-CN" sz="36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rPr>
              <a:t>His Body was drained of Blood</a:t>
            </a:r>
            <a:endParaRPr kumimoji="1" lang="zh-CN" altLang="en-US" sz="3600" b="1" dirty="0">
              <a:effectLst>
                <a:outerShdw blurRad="50800" dist="38100" dir="2700000" algn="tl" rotWithShape="0">
                  <a:srgbClr val="000000">
                    <a:alpha val="43000"/>
                  </a:srgbClr>
                </a:outerShdw>
              </a:effectLst>
              <a:latin typeface="Helvetica Neue"/>
              <a:ea typeface="Yu Gothic UI Semibold" pitchFamily="34" charset="-128"/>
              <a:cs typeface="Helvetica Neue"/>
            </a:endParaRPr>
          </a:p>
        </p:txBody>
      </p:sp>
    </p:spTree>
    <p:extLst>
      <p:ext uri="{BB962C8B-B14F-4D97-AF65-F5344CB8AC3E}">
        <p14:creationId xmlns:p14="http://schemas.microsoft.com/office/powerpoint/2010/main" xmlns="" val="37048799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LCCC_Office\Desktop\2.JPG"/>
          <p:cNvPicPr>
            <a:picLocks noChangeAspect="1" noChangeArrowheads="1"/>
          </p:cNvPicPr>
          <p:nvPr/>
        </p:nvPicPr>
        <p:blipFill>
          <a:blip r:embed="rId2" cstate="print"/>
          <a:srcRect l="16748"/>
          <a:stretch>
            <a:fillRect/>
          </a:stretch>
        </p:blipFill>
        <p:spPr bwMode="auto">
          <a:xfrm>
            <a:off x="2736" y="3349"/>
            <a:ext cx="9141265" cy="6663419"/>
          </a:xfrm>
          <a:prstGeom prst="rect">
            <a:avLst/>
          </a:prstGeom>
          <a:noFill/>
        </p:spPr>
      </p:pic>
      <p:sp>
        <p:nvSpPr>
          <p:cNvPr id="4" name="TextBox 3"/>
          <p:cNvSpPr txBox="1"/>
          <p:nvPr/>
        </p:nvSpPr>
        <p:spPr>
          <a:xfrm>
            <a:off x="962958" y="1272209"/>
            <a:ext cx="7229543" cy="2923877"/>
          </a:xfrm>
          <a:prstGeom prst="rect">
            <a:avLst/>
          </a:prstGeom>
          <a:noFill/>
        </p:spPr>
        <p:txBody>
          <a:bodyPr wrap="none" rtlCol="0">
            <a:spAutoFit/>
          </a:bodyPr>
          <a:lstStyle/>
          <a:p>
            <a:pPr algn="ctr"/>
            <a:r>
              <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a:t>
            </a:r>
            <a:r>
              <a:rPr kumimoji="1" lang="zh-TW" altLang="en-US"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六</a:t>
            </a:r>
            <a:r>
              <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 </a:t>
            </a:r>
            <a:r>
              <a:rPr kumimoji="1" lang="zh-TW" altLang="en-US"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成</a:t>
            </a:r>
            <a:r>
              <a:rPr kumimoji="1" lang="zh-TW" altLang="en-US" sz="4000" b="1" dirty="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了</a:t>
            </a:r>
            <a:r>
              <a:rPr kumimoji="1" lang="zh-TW" altLang="en-US"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rPr>
              <a:t>！</a:t>
            </a:r>
            <a:endParaRPr kumimoji="1" lang="en-US" altLang="zh-TW" sz="4000" b="1" dirty="0" smtClean="0">
              <a:solidFill>
                <a:srgbClr val="F8BA00"/>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a:p>
            <a:pPr algn="ctr"/>
            <a:r>
              <a:rPr kumimoji="1" lang="en-US" altLang="zh-TW" sz="3600" b="1" dirty="0">
                <a:effectLst>
                  <a:outerShdw blurRad="50800" dist="38100" dir="2700000" algn="tl" rotWithShape="0">
                    <a:srgbClr val="000000">
                      <a:alpha val="43000"/>
                    </a:srgbClr>
                  </a:outerShdw>
                </a:effectLst>
                <a:latin typeface="Helvetica Neue"/>
                <a:ea typeface="Yu Gothic UI Semibold" pitchFamily="34" charset="-128"/>
                <a:cs typeface="Helvetica Neue"/>
              </a:rPr>
              <a:t>“It is finished.</a:t>
            </a:r>
            <a:r>
              <a:rPr kumimoji="1" lang="en-US" altLang="zh-TW" sz="36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rPr>
              <a:t>”</a:t>
            </a:r>
          </a:p>
          <a:p>
            <a:pPr algn="ctr"/>
            <a:r>
              <a:rPr kumimoji="1" lang="zh-TW" altLang="en-US" sz="3600" b="1" dirty="0" smtClean="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rPr>
              <a:t>主完成對人類的救贖大工</a:t>
            </a:r>
            <a:endParaRPr kumimoji="1" lang="en-US" altLang="zh-TW" sz="3600" b="1" dirty="0" smtClean="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endParaRPr>
          </a:p>
          <a:p>
            <a:pPr algn="ctr"/>
            <a:r>
              <a:rPr kumimoji="1" lang="en-US" altLang="zh-CN" sz="36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rPr>
              <a:t>The Lord has Finished His Work</a:t>
            </a:r>
          </a:p>
          <a:p>
            <a:pPr algn="ctr"/>
            <a:r>
              <a:rPr kumimoji="1" lang="en-US" altLang="zh-CN" sz="3600" b="1" dirty="0" smtClean="0">
                <a:effectLst>
                  <a:outerShdw blurRad="50800" dist="38100" dir="2700000" algn="tl" rotWithShape="0">
                    <a:srgbClr val="000000">
                      <a:alpha val="43000"/>
                    </a:srgbClr>
                  </a:outerShdw>
                </a:effectLst>
                <a:latin typeface="Helvetica Neue"/>
                <a:ea typeface="Yu Gothic UI Semibold" pitchFamily="34" charset="-128"/>
                <a:cs typeface="Helvetica Neue"/>
              </a:rPr>
              <a:t>on Man’s Redemption</a:t>
            </a:r>
          </a:p>
        </p:txBody>
      </p:sp>
    </p:spTree>
    <p:extLst>
      <p:ext uri="{BB962C8B-B14F-4D97-AF65-F5344CB8AC3E}">
        <p14:creationId xmlns:p14="http://schemas.microsoft.com/office/powerpoint/2010/main" xmlns="" val="195747852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3824</TotalTime>
  <Words>1181</Words>
  <Application>Microsoft Office PowerPoint</Application>
  <PresentationFormat>On-screen Show (4:3)</PresentationFormat>
  <Paragraphs>103</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Black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Company>LCCC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Chiu,Jack 邱清忠</dc:creator>
  <cp:lastModifiedBy>LCCC_Office</cp:lastModifiedBy>
  <cp:revision>586</cp:revision>
  <cp:lastPrinted>2018-09-27T16:14:37Z</cp:lastPrinted>
  <dcterms:created xsi:type="dcterms:W3CDTF">2018-07-03T11:08:25Z</dcterms:created>
  <dcterms:modified xsi:type="dcterms:W3CDTF">2019-04-13T20:45:44Z</dcterms:modified>
</cp:coreProperties>
</file>