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9" r:id="rId1"/>
  </p:sldMasterIdLst>
  <p:notesMasterIdLst>
    <p:notesMasterId r:id="rId18"/>
  </p:notesMasterIdLst>
  <p:handoutMasterIdLst>
    <p:handoutMasterId r:id="rId19"/>
  </p:handoutMasterIdLst>
  <p:sldIdLst>
    <p:sldId id="1573" r:id="rId2"/>
    <p:sldId id="1602" r:id="rId3"/>
    <p:sldId id="1604" r:id="rId4"/>
    <p:sldId id="1605" r:id="rId5"/>
    <p:sldId id="1603" r:id="rId6"/>
    <p:sldId id="1606" r:id="rId7"/>
    <p:sldId id="1607" r:id="rId8"/>
    <p:sldId id="1608" r:id="rId9"/>
    <p:sldId id="1609" r:id="rId10"/>
    <p:sldId id="1610" r:id="rId11"/>
    <p:sldId id="1611" r:id="rId12"/>
    <p:sldId id="1612" r:id="rId13"/>
    <p:sldId id="1615" r:id="rId14"/>
    <p:sldId id="1613" r:id="rId15"/>
    <p:sldId id="1614" r:id="rId16"/>
    <p:sldId id="161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A40"/>
    <a:srgbClr val="FFC93C"/>
    <a:srgbClr val="36F900"/>
    <a:srgbClr val="FF9900"/>
    <a:srgbClr val="3122B7"/>
    <a:srgbClr val="22318F"/>
    <a:srgbClr val="002BA0"/>
    <a:srgbClr val="003CD5"/>
    <a:srgbClr val="2E28FF"/>
    <a:srgbClr val="A8B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47" autoAdjust="0"/>
    <p:restoredTop sz="94721" autoAdjust="0"/>
  </p:normalViewPr>
  <p:slideViewPr>
    <p:cSldViewPr snapToGrid="0" snapToObjects="1">
      <p:cViewPr>
        <p:scale>
          <a:sx n="90" d="100"/>
          <a:sy n="90" d="100"/>
        </p:scale>
        <p:origin x="-664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0AEE-4565-084F-A696-10A1FD8A6C27}" type="datetimeFigureOut">
              <a:rPr kumimoji="1" lang="zh-TW" altLang="en-US" smtClean="0"/>
              <a:pPr/>
              <a:t>20/3/5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4DAF-65E7-D047-8C33-B8491D262FA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0174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A0F1-FDB9-7241-9F5B-CB12893B22E4}" type="datetimeFigureOut">
              <a:rPr kumimoji="1" lang="zh-TW" altLang="en-US" smtClean="0"/>
              <a:pPr/>
              <a:t>20/3/5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90CC-B9DA-BD46-BB89-0F3544CA585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977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20/3/5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20/3/5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20/3/5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20/3/5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20/3/5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20/3/5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20/3/5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20/3/5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20/3/5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20/3/5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20/3/5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20/3/5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W-Overwork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478"/>
          <a:stretch/>
        </p:blipFill>
        <p:spPr>
          <a:xfrm>
            <a:off x="-1" y="-11113"/>
            <a:ext cx="9144001" cy="6869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4348" y="1487808"/>
            <a:ext cx="7483966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88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职场</a:t>
            </a:r>
            <a:r>
              <a:rPr kumimoji="1" lang="zh-TW" altLang="en-US" sz="88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上的见证</a:t>
            </a:r>
            <a:endParaRPr kumimoji="1" lang="en-US" altLang="zh-TW" sz="8800" b="1" dirty="0" smtClean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921444" y="615793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/>
              <a:t>房正豪牧師</a:t>
            </a:r>
          </a:p>
        </p:txBody>
      </p:sp>
    </p:spTree>
    <p:extLst>
      <p:ext uri="{BB962C8B-B14F-4D97-AF65-F5344CB8AC3E}">
        <p14:creationId xmlns:p14="http://schemas.microsoft.com/office/powerpoint/2010/main" val="156383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W-Overwork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478"/>
          <a:stretch/>
        </p:blipFill>
        <p:spPr>
          <a:xfrm>
            <a:off x="-1" y="-11113"/>
            <a:ext cx="9144001" cy="6869113"/>
          </a:xfrm>
          <a:prstGeom prst="rect">
            <a:avLst/>
          </a:prstGeom>
        </p:spPr>
      </p:pic>
      <p:pic>
        <p:nvPicPr>
          <p:cNvPr id="5" name="圖片 4" descr="CW-Overwork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7927" r="11470" b="8307"/>
          <a:stretch/>
        </p:blipFill>
        <p:spPr>
          <a:xfrm>
            <a:off x="584201" y="533400"/>
            <a:ext cx="7950200" cy="5753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95986"/>
            <a:ext cx="7154514" cy="305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>
                <a:solidFill>
                  <a:srgbClr val="FFFFFF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诗篇 </a:t>
            </a: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128: 2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你要吃劳碌得来的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，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你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要享福，事情顺利。</a:t>
            </a:r>
          </a:p>
        </p:txBody>
      </p:sp>
    </p:spTree>
    <p:extLst>
      <p:ext uri="{BB962C8B-B14F-4D97-AF65-F5344CB8AC3E}">
        <p14:creationId xmlns:p14="http://schemas.microsoft.com/office/powerpoint/2010/main" val="21020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W-Overwork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478"/>
          <a:stretch/>
        </p:blipFill>
        <p:spPr>
          <a:xfrm>
            <a:off x="-1" y="-11113"/>
            <a:ext cx="9144001" cy="6869113"/>
          </a:xfrm>
          <a:prstGeom prst="rect">
            <a:avLst/>
          </a:prstGeom>
        </p:spPr>
      </p:pic>
      <p:pic>
        <p:nvPicPr>
          <p:cNvPr id="5" name="圖片 4" descr="CW-Overwork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7927" r="11470" b="8307"/>
          <a:stretch/>
        </p:blipFill>
        <p:spPr>
          <a:xfrm>
            <a:off x="584201" y="533400"/>
            <a:ext cx="7950200" cy="5753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95986"/>
            <a:ext cx="7154514" cy="3868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400" b="1" dirty="0">
                <a:solidFill>
                  <a:srgbClr val="FFFFFF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帖撒罗尼迦后书 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3: 10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我们在你们那里的时候，曾吩咐你们说：若有人不肯做工，就不可吃饭。</a:t>
            </a:r>
          </a:p>
        </p:txBody>
      </p:sp>
    </p:spTree>
    <p:extLst>
      <p:ext uri="{BB962C8B-B14F-4D97-AF65-F5344CB8AC3E}">
        <p14:creationId xmlns:p14="http://schemas.microsoft.com/office/powerpoint/2010/main" val="70224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W-Overwork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478"/>
          <a:stretch/>
        </p:blipFill>
        <p:spPr>
          <a:xfrm>
            <a:off x="-1" y="-11113"/>
            <a:ext cx="9144001" cy="6869113"/>
          </a:xfrm>
          <a:prstGeom prst="rect">
            <a:avLst/>
          </a:prstGeom>
        </p:spPr>
      </p:pic>
      <p:pic>
        <p:nvPicPr>
          <p:cNvPr id="5" name="圖片 4" descr="CW-Overwork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7927" r="11470" b="8307"/>
          <a:stretch/>
        </p:blipFill>
        <p:spPr>
          <a:xfrm>
            <a:off x="584201" y="533400"/>
            <a:ext cx="7950200" cy="5753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41659"/>
            <a:ext cx="7154514" cy="5863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400" b="1" dirty="0" smtClean="0">
                <a:solidFill>
                  <a:srgbClr val="FFFFFF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建立五（Ｆ）優先次序</a:t>
            </a:r>
            <a:endParaRPr kumimoji="1" lang="en-US" altLang="zh-TW" sz="4400" b="1" dirty="0" smtClean="0">
              <a:solidFill>
                <a:srgbClr val="FFFFFF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  <a:p>
            <a:pPr lvl="2">
              <a:lnSpc>
                <a:spcPct val="120000"/>
              </a:lnSpc>
            </a:pPr>
            <a:r>
              <a:rPr kumimoji="1" lang="x-none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1. Faih</a:t>
            </a:r>
            <a:r>
              <a:rPr kumimoji="1" lang="en-US" altLang="zh-TW" sz="54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信仰</a:t>
            </a:r>
            <a:endParaRPr kumimoji="1" lang="x-none" altLang="zh-TW" sz="5400" b="1" dirty="0" smtClean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  <a:p>
            <a:pPr lvl="2">
              <a:lnSpc>
                <a:spcPct val="120000"/>
              </a:lnSpc>
            </a:pPr>
            <a:r>
              <a:rPr kumimoji="1" lang="x-none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2, Family</a:t>
            </a: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家庭</a:t>
            </a:r>
            <a:endParaRPr kumimoji="1" lang="x-none" altLang="zh-TW" sz="5400" b="1" dirty="0" smtClean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  <a:p>
            <a:pPr lvl="2">
              <a:lnSpc>
                <a:spcPct val="120000"/>
              </a:lnSpc>
            </a:pPr>
            <a:r>
              <a:rPr kumimoji="1" lang="x-none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3. Firm</a:t>
            </a: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公司</a:t>
            </a:r>
            <a:endParaRPr kumimoji="1" lang="x-none" altLang="zh-TW" sz="5400" b="1" dirty="0" smtClean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  <a:p>
            <a:pPr lvl="2">
              <a:lnSpc>
                <a:spcPct val="120000"/>
              </a:lnSpc>
            </a:pPr>
            <a:r>
              <a:rPr kumimoji="1" lang="x-none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4. Fun</a:t>
            </a: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樂趣</a:t>
            </a:r>
            <a:endParaRPr kumimoji="1" lang="x-none" altLang="zh-TW" sz="5400" b="1" dirty="0" smtClean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  <a:p>
            <a:pPr lvl="2">
              <a:lnSpc>
                <a:spcPct val="120000"/>
              </a:lnSpc>
            </a:pPr>
            <a:r>
              <a:rPr kumimoji="1" lang="x-none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5. Future</a:t>
            </a: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未來</a:t>
            </a:r>
            <a:endParaRPr kumimoji="1" lang="en-US" altLang="zh-TW" sz="5400" b="1" dirty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139811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W-Overwork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478"/>
          <a:stretch/>
        </p:blipFill>
        <p:spPr>
          <a:xfrm>
            <a:off x="-1" y="-11113"/>
            <a:ext cx="9144001" cy="6869113"/>
          </a:xfrm>
          <a:prstGeom prst="rect">
            <a:avLst/>
          </a:prstGeom>
        </p:spPr>
      </p:pic>
      <p:pic>
        <p:nvPicPr>
          <p:cNvPr id="5" name="圖片 4" descr="CW-Overwork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7927" r="11470" b="8307"/>
          <a:stretch/>
        </p:blipFill>
        <p:spPr>
          <a:xfrm>
            <a:off x="584201" y="533400"/>
            <a:ext cx="7950200" cy="5753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95986"/>
            <a:ext cx="7154514" cy="52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000" b="1" dirty="0" smtClean="0"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耶稣常用的一些比喻</a:t>
            </a:r>
            <a:endParaRPr kumimoji="1" lang="zh-TW" altLang="en-US" sz="4000" b="1" dirty="0"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kumimoji="1" lang="zh-TW" altLang="en-US" sz="40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建造。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太</a:t>
            </a:r>
            <a:r>
              <a:rPr kumimoji="1" lang="en-US" altLang="zh-TW" sz="40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 7: 24~27</a:t>
            </a:r>
            <a:endParaRPr kumimoji="1" lang="en-US" altLang="zh-TW" sz="4000" b="1" dirty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kumimoji="1" lang="zh-TW" altLang="en-US" sz="40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农业。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可</a:t>
            </a:r>
            <a:r>
              <a:rPr kumimoji="1" lang="en-US" altLang="zh-TW" sz="40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 4: 2~20</a:t>
            </a:r>
            <a:endParaRPr kumimoji="1" lang="en-US" altLang="zh-TW" sz="4000" b="1" dirty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kumimoji="1" lang="zh-TW" altLang="en-US" sz="40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畜牧。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太</a:t>
            </a:r>
            <a:r>
              <a:rPr kumimoji="1" lang="en-US" altLang="zh-TW" sz="40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 18: 12~14</a:t>
            </a:r>
            <a:endParaRPr kumimoji="1" lang="en-US" altLang="zh-TW" sz="4000" b="1" dirty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kumimoji="1" lang="zh-TW" altLang="en-US" sz="40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投资报酬。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太</a:t>
            </a:r>
            <a:r>
              <a:rPr kumimoji="1" lang="en-US" altLang="zh-TW" sz="40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 25: 14~30</a:t>
            </a:r>
            <a:endParaRPr kumimoji="1" lang="en-US" altLang="zh-TW" sz="4000" b="1" dirty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kumimoji="1" lang="zh-TW" altLang="en-US" sz="40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管理标准。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路</a:t>
            </a:r>
            <a:r>
              <a:rPr kumimoji="1" lang="en-US" altLang="zh-TW" sz="40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 12: 35~48</a:t>
            </a:r>
            <a:endParaRPr kumimoji="1" lang="en-US" altLang="zh-TW" sz="4000" b="1" dirty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kumimoji="1" lang="zh-TW" altLang="en-US" sz="40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金钱的使用。</a:t>
            </a:r>
            <a:r>
              <a:rPr kumimoji="1" lang="zh-TW" altLang="en-US" sz="40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路</a:t>
            </a:r>
            <a:r>
              <a:rPr kumimoji="1" lang="en-US" altLang="zh-TW" sz="40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 15: 11~16</a:t>
            </a:r>
            <a:endParaRPr kumimoji="1" lang="en-US" altLang="zh-TW" sz="4000" b="1" dirty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137185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W-Overwork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478"/>
          <a:stretch/>
        </p:blipFill>
        <p:spPr>
          <a:xfrm>
            <a:off x="-1" y="-11113"/>
            <a:ext cx="9144001" cy="6869113"/>
          </a:xfrm>
          <a:prstGeom prst="rect">
            <a:avLst/>
          </a:prstGeom>
        </p:spPr>
      </p:pic>
      <p:pic>
        <p:nvPicPr>
          <p:cNvPr id="5" name="圖片 4" descr="CW-Overwork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7927" r="11470" b="8307"/>
          <a:stretch/>
        </p:blipFill>
        <p:spPr>
          <a:xfrm>
            <a:off x="584201" y="533400"/>
            <a:ext cx="7950200" cy="5753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399" y="595986"/>
            <a:ext cx="7735711" cy="516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四个重点</a:t>
            </a:r>
          </a:p>
          <a:p>
            <a:pPr marL="914400" indent="-914400">
              <a:lnSpc>
                <a:spcPct val="120000"/>
              </a:lnSpc>
              <a:buAutoNum type="arabicPeriod"/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我们要认定，</a:t>
            </a:r>
          </a:p>
          <a:p>
            <a:pPr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   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神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才是真正的大老板！</a:t>
            </a:r>
          </a:p>
          <a:p>
            <a:pPr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2.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我们要做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好自己本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位</a:t>
            </a:r>
          </a:p>
          <a:p>
            <a:pPr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 </a:t>
            </a: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  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的见证！</a:t>
            </a:r>
            <a:endParaRPr kumimoji="1" lang="zh-TW" altLang="en-US" sz="5400" b="1" dirty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1595770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W-Overwork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478"/>
          <a:stretch/>
        </p:blipFill>
        <p:spPr>
          <a:xfrm>
            <a:off x="-1" y="-11113"/>
            <a:ext cx="9144001" cy="6869113"/>
          </a:xfrm>
          <a:prstGeom prst="rect">
            <a:avLst/>
          </a:prstGeom>
        </p:spPr>
      </p:pic>
      <p:pic>
        <p:nvPicPr>
          <p:cNvPr id="5" name="圖片 4" descr="CW-Overwork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7927" r="11470" b="8307"/>
          <a:stretch/>
        </p:blipFill>
        <p:spPr>
          <a:xfrm>
            <a:off x="584201" y="533400"/>
            <a:ext cx="7950200" cy="5753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3178" y="821763"/>
            <a:ext cx="7154514" cy="405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3.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学习建立五（Ｆ）的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 </a:t>
            </a: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  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秩序人生</a:t>
            </a:r>
          </a:p>
          <a:p>
            <a:pPr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    Faith ,Family, Firm,  </a:t>
            </a:r>
          </a:p>
          <a:p>
            <a:pPr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 </a:t>
            </a: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   Fun ,  Future</a:t>
            </a: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.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3699416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004221" y="591804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dirty="0"/>
              <a:t>房正豪牧師</a:t>
            </a:r>
          </a:p>
        </p:txBody>
      </p:sp>
      <p:pic>
        <p:nvPicPr>
          <p:cNvPr id="3" name="圖片 2" descr="20140110-feng-shui-your-desk-for-workplace-success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8" r="7780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027289" y="2698541"/>
            <a:ext cx="71545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4</a:t>
            </a: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.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你有心为主得人嗎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22099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W-Overwork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478"/>
          <a:stretch/>
        </p:blipFill>
        <p:spPr>
          <a:xfrm>
            <a:off x="-1" y="-11113"/>
            <a:ext cx="9144001" cy="6869113"/>
          </a:xfrm>
          <a:prstGeom prst="rect">
            <a:avLst/>
          </a:prstGeom>
        </p:spPr>
      </p:pic>
      <p:pic>
        <p:nvPicPr>
          <p:cNvPr id="5" name="圖片 4" descr="CW-Overwork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7927" r="11470" b="8307"/>
          <a:stretch/>
        </p:blipFill>
        <p:spPr>
          <a:xfrm>
            <a:off x="584201" y="533400"/>
            <a:ext cx="7950200" cy="5753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4348" y="1332586"/>
            <a:ext cx="7483966" cy="371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66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神管理四大方面</a:t>
            </a:r>
            <a:endParaRPr kumimoji="1" lang="en-US" altLang="zh-TW" sz="6600" b="1" dirty="0" smtClean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66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引导</a:t>
            </a:r>
            <a:r>
              <a:rPr kumimoji="1" lang="zh-TW" altLang="en-US" sz="66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，培训</a:t>
            </a:r>
            <a:r>
              <a:rPr kumimoji="1" lang="zh-TW" altLang="en-US" sz="66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，</a:t>
            </a:r>
            <a:endParaRPr kumimoji="1" lang="en-US" altLang="zh-TW" sz="6600" b="1" dirty="0" smtClean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66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医</a:t>
            </a:r>
            <a:r>
              <a:rPr kumimoji="1" lang="zh-TW" altLang="en-US" sz="66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治，和警告</a:t>
            </a:r>
            <a:r>
              <a:rPr kumimoji="1" lang="zh-TW" altLang="en-US" sz="66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！</a:t>
            </a:r>
            <a:endParaRPr kumimoji="1" lang="en-US" altLang="zh-TW" sz="40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59979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W-Overwork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478"/>
          <a:stretch/>
        </p:blipFill>
        <p:spPr>
          <a:xfrm>
            <a:off x="-1" y="-11113"/>
            <a:ext cx="9144001" cy="6869113"/>
          </a:xfrm>
          <a:prstGeom prst="rect">
            <a:avLst/>
          </a:prstGeom>
        </p:spPr>
      </p:pic>
      <p:pic>
        <p:nvPicPr>
          <p:cNvPr id="5" name="圖片 4" descr="CW-Overwork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7927" r="11470" b="8307"/>
          <a:stretch/>
        </p:blipFill>
        <p:spPr>
          <a:xfrm>
            <a:off x="584201" y="533400"/>
            <a:ext cx="7950200" cy="5753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4348" y="1332586"/>
            <a:ext cx="748396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66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神一直在工作！</a:t>
            </a:r>
            <a:endParaRPr kumimoji="1" lang="en-US" altLang="zh-TW" sz="40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599562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W-Overwork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478"/>
          <a:stretch/>
        </p:blipFill>
        <p:spPr>
          <a:xfrm>
            <a:off x="-1" y="-11113"/>
            <a:ext cx="9144001" cy="6869113"/>
          </a:xfrm>
          <a:prstGeom prst="rect">
            <a:avLst/>
          </a:prstGeom>
        </p:spPr>
      </p:pic>
      <p:pic>
        <p:nvPicPr>
          <p:cNvPr id="5" name="圖片 4" descr="CW-Overwork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7927" r="11470" b="8307"/>
          <a:stretch/>
        </p:blipFill>
        <p:spPr>
          <a:xfrm>
            <a:off x="584201" y="533400"/>
            <a:ext cx="7950200" cy="5753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015" y="1332586"/>
            <a:ext cx="74839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1.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神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才是真正的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大老板！</a:t>
            </a:r>
            <a:endParaRPr kumimoji="1" lang="en-US" altLang="zh-TW" sz="32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68339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W-Overwork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478"/>
          <a:stretch/>
        </p:blipFill>
        <p:spPr>
          <a:xfrm>
            <a:off x="-1" y="-11113"/>
            <a:ext cx="9144001" cy="6869113"/>
          </a:xfrm>
          <a:prstGeom prst="rect">
            <a:avLst/>
          </a:prstGeom>
        </p:spPr>
      </p:pic>
      <p:pic>
        <p:nvPicPr>
          <p:cNvPr id="5" name="圖片 4" descr="CW-Overwork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7927" r="11470" b="8307"/>
          <a:stretch/>
        </p:blipFill>
        <p:spPr>
          <a:xfrm>
            <a:off x="584201" y="533400"/>
            <a:ext cx="7950200" cy="5753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95986"/>
            <a:ext cx="715451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>
                <a:solidFill>
                  <a:srgbClr val="FFFFFF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诗篇 </a:t>
            </a: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42: </a:t>
            </a: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5</a:t>
            </a:r>
            <a:endParaRPr kumimoji="1" lang="en-US" altLang="zh-TW" sz="4800" b="1" dirty="0" smtClean="0">
              <a:solidFill>
                <a:srgbClr val="FFFFFF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我的心哪，你为何忧闷？为何在我里面烦躁？应当仰望神，因他笑脸帮助我，我还要称赞他。</a:t>
            </a:r>
            <a:endParaRPr kumimoji="1" lang="zh-TW" altLang="en-US" sz="5400" b="1" dirty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318390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W-Overwork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478"/>
          <a:stretch/>
        </p:blipFill>
        <p:spPr>
          <a:xfrm>
            <a:off x="-1" y="-11113"/>
            <a:ext cx="9144001" cy="6869113"/>
          </a:xfrm>
          <a:prstGeom prst="rect">
            <a:avLst/>
          </a:prstGeom>
        </p:spPr>
      </p:pic>
      <p:pic>
        <p:nvPicPr>
          <p:cNvPr id="5" name="圖片 4" descr="CW-Overwork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7927" r="11470" b="8307"/>
          <a:stretch/>
        </p:blipFill>
        <p:spPr>
          <a:xfrm>
            <a:off x="584201" y="533400"/>
            <a:ext cx="7950200" cy="5753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015" y="1332586"/>
            <a:ext cx="74839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2.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做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好自己本位的见证！</a:t>
            </a:r>
            <a:endParaRPr kumimoji="1" lang="en-US" altLang="zh-TW" sz="3200" b="1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309968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W-Overwork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478"/>
          <a:stretch/>
        </p:blipFill>
        <p:spPr>
          <a:xfrm>
            <a:off x="-1" y="-11113"/>
            <a:ext cx="9144001" cy="6869113"/>
          </a:xfrm>
          <a:prstGeom prst="rect">
            <a:avLst/>
          </a:prstGeom>
        </p:spPr>
      </p:pic>
      <p:pic>
        <p:nvPicPr>
          <p:cNvPr id="5" name="圖片 4" descr="CW-Overwork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7927" r="11470" b="8307"/>
          <a:stretch/>
        </p:blipFill>
        <p:spPr>
          <a:xfrm>
            <a:off x="584201" y="533400"/>
            <a:ext cx="7950200" cy="5753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95986"/>
            <a:ext cx="7154514" cy="405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>
                <a:solidFill>
                  <a:srgbClr val="FFFFFF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以弗所书 </a:t>
            </a: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4: 1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我为主被囚的劝你们：既然蒙召，行事为人就当与蒙召的恩相称，</a:t>
            </a:r>
          </a:p>
        </p:txBody>
      </p:sp>
    </p:spTree>
    <p:extLst>
      <p:ext uri="{BB962C8B-B14F-4D97-AF65-F5344CB8AC3E}">
        <p14:creationId xmlns:p14="http://schemas.microsoft.com/office/powerpoint/2010/main" val="100358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W-Overwork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478"/>
          <a:stretch/>
        </p:blipFill>
        <p:spPr>
          <a:xfrm>
            <a:off x="-1" y="-11113"/>
            <a:ext cx="9144001" cy="6869113"/>
          </a:xfrm>
          <a:prstGeom prst="rect">
            <a:avLst/>
          </a:prstGeom>
        </p:spPr>
      </p:pic>
      <p:pic>
        <p:nvPicPr>
          <p:cNvPr id="5" name="圖片 4" descr="CW-Overwork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7927" r="11470" b="8307"/>
          <a:stretch/>
        </p:blipFill>
        <p:spPr>
          <a:xfrm>
            <a:off x="584201" y="533400"/>
            <a:ext cx="7950200" cy="5753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95986"/>
            <a:ext cx="7154514" cy="405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is-IS" sz="4800" b="1" dirty="0">
                <a:solidFill>
                  <a:srgbClr val="FFFFFF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箴言 </a:t>
            </a:r>
            <a:r>
              <a:rPr kumimoji="1" lang="is-IS" altLang="zh-TW" sz="4800" b="1" dirty="0" smtClean="0">
                <a:solidFill>
                  <a:srgbClr val="FFFFFF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23: 26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我儿，要将你的心归我，你的眼目也要喜悦我的道路。</a:t>
            </a:r>
          </a:p>
        </p:txBody>
      </p:sp>
    </p:spTree>
    <p:extLst>
      <p:ext uri="{BB962C8B-B14F-4D97-AF65-F5344CB8AC3E}">
        <p14:creationId xmlns:p14="http://schemas.microsoft.com/office/powerpoint/2010/main" val="276750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CW-Overwork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3" r="6478"/>
          <a:stretch/>
        </p:blipFill>
        <p:spPr>
          <a:xfrm>
            <a:off x="-1" y="-11113"/>
            <a:ext cx="9144001" cy="6869113"/>
          </a:xfrm>
          <a:prstGeom prst="rect">
            <a:avLst/>
          </a:prstGeom>
        </p:spPr>
      </p:pic>
      <p:pic>
        <p:nvPicPr>
          <p:cNvPr id="5" name="圖片 4" descr="CW-Overwork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27" t="7927" r="11470" b="8307"/>
          <a:stretch/>
        </p:blipFill>
        <p:spPr>
          <a:xfrm>
            <a:off x="584201" y="533400"/>
            <a:ext cx="7950200" cy="5753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201" y="595986"/>
            <a:ext cx="7950200" cy="305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800" b="1" dirty="0">
                <a:solidFill>
                  <a:srgbClr val="FFFFFF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诗篇 </a:t>
            </a: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128: 1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凡敬畏耶和华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、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165100">
                  <a:schemeClr val="bg1">
                    <a:alpha val="75000"/>
                  </a:schemeClr>
                </a:glow>
              </a:effectLst>
              <a:latin typeface="华文细黑"/>
              <a:ea typeface="华文细黑"/>
              <a:cs typeface="华文细黑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遵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行他道的人便为有福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165100">
                    <a:schemeClr val="bg1">
                      <a:alpha val="75000"/>
                    </a:schemeClr>
                  </a:glow>
                </a:effectLst>
                <a:latin typeface="华文细黑"/>
                <a:ea typeface="华文细黑"/>
                <a:cs typeface="华文细黑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47423487"/>
      </p:ext>
    </p:extLst>
  </p:cSld>
  <p:clrMapOvr>
    <a:masterClrMapping/>
  </p:clrMapOvr>
</p:sld>
</file>

<file path=ppt/theme/theme1.xml><?xml version="1.0" encoding="utf-8"?>
<a:theme xmlns:a="http://schemas.openxmlformats.org/drawingml/2006/main" name="黑色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黑色 .thmx</Template>
  <TotalTime>7601</TotalTime>
  <Words>261</Words>
  <Application>Microsoft Macintosh PowerPoint</Application>
  <PresentationFormat>如螢幕大小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黑色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LCCC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Chiu,Jack 邱清忠</dc:creator>
  <cp:lastModifiedBy>Jack Chiu</cp:lastModifiedBy>
  <cp:revision>1268</cp:revision>
  <cp:lastPrinted>2019-11-14T19:03:27Z</cp:lastPrinted>
  <dcterms:created xsi:type="dcterms:W3CDTF">2018-07-03T11:08:25Z</dcterms:created>
  <dcterms:modified xsi:type="dcterms:W3CDTF">2020-03-06T00:52:45Z</dcterms:modified>
</cp:coreProperties>
</file>