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836" r:id="rId2"/>
    <p:sldId id="907" r:id="rId3"/>
    <p:sldId id="908" r:id="rId4"/>
    <p:sldId id="837" r:id="rId5"/>
    <p:sldId id="884" r:id="rId6"/>
    <p:sldId id="909" r:id="rId7"/>
    <p:sldId id="885" r:id="rId8"/>
    <p:sldId id="886" r:id="rId9"/>
    <p:sldId id="887" r:id="rId10"/>
    <p:sldId id="871" r:id="rId11"/>
    <p:sldId id="888" r:id="rId12"/>
    <p:sldId id="889" r:id="rId13"/>
    <p:sldId id="890" r:id="rId14"/>
    <p:sldId id="896" r:id="rId15"/>
    <p:sldId id="897" r:id="rId16"/>
    <p:sldId id="891" r:id="rId17"/>
    <p:sldId id="898" r:id="rId18"/>
    <p:sldId id="899" r:id="rId19"/>
    <p:sldId id="900" r:id="rId20"/>
    <p:sldId id="902" r:id="rId21"/>
    <p:sldId id="892" r:id="rId22"/>
    <p:sldId id="903" r:id="rId23"/>
    <p:sldId id="904" r:id="rId24"/>
    <p:sldId id="905" r:id="rId25"/>
    <p:sldId id="906" r:id="rId26"/>
    <p:sldId id="893" r:id="rId27"/>
    <p:sldId id="910" r:id="rId28"/>
    <p:sldId id="911" r:id="rId29"/>
    <p:sldId id="912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10022"/>
    <a:srgbClr val="FECC09"/>
    <a:srgbClr val="22FF1A"/>
    <a:srgbClr val="FF3300"/>
    <a:srgbClr val="FF66CC"/>
    <a:srgbClr val="F8BA00"/>
    <a:srgbClr val="FFFE0B"/>
    <a:srgbClr val="00FF9E"/>
    <a:srgbClr val="EBFF00"/>
    <a:srgbClr val="FBFFF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307" autoAdjust="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-85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FA0AEE-4565-084F-A696-10A1FD8A6C27}" type="datetimeFigureOut">
              <a:rPr kumimoji="1" lang="zh-TW" altLang="en-US" smtClean="0"/>
              <a:pPr/>
              <a:t>2019/5/9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D74DAF-65E7-D047-8C33-B8491D262FA5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401746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7A0F1-FDB9-7241-9F5B-CB12893B22E4}" type="datetimeFigureOut">
              <a:rPr kumimoji="1" lang="zh-TW" altLang="en-US" smtClean="0"/>
              <a:pPr/>
              <a:t>2019/5/9</a:t>
            </a:fld>
            <a:endParaRPr kumimoji="1"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zh-CN"/>
              <a:t>Click to edit Master text styles</a:t>
            </a:r>
          </a:p>
          <a:p>
            <a:pPr lvl="1"/>
            <a:r>
              <a:rPr kumimoji="1" lang="en-US" altLang="zh-CN"/>
              <a:t>Second level</a:t>
            </a:r>
          </a:p>
          <a:p>
            <a:pPr lvl="2"/>
            <a:r>
              <a:rPr kumimoji="1" lang="en-US" altLang="zh-CN"/>
              <a:t>Third level</a:t>
            </a:r>
          </a:p>
          <a:p>
            <a:pPr lvl="3"/>
            <a:r>
              <a:rPr kumimoji="1" lang="en-US" altLang="zh-CN"/>
              <a:t>Fourth level</a:t>
            </a:r>
          </a:p>
          <a:p>
            <a:pPr lvl="4"/>
            <a:r>
              <a:rPr kumimoji="1" lang="en-US" altLang="zh-CN"/>
              <a:t>Fifth level</a:t>
            </a:r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1F90CC-B9DA-BD46-BB89-0F3544CA585E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69774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5/9/2019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5/9/2019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5/9/2019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2794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名言語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王大明"/>
          <p:cNvSpPr txBox="1">
            <a:spLocks noGrp="1"/>
          </p:cNvSpPr>
          <p:nvPr>
            <p:ph type="body" sz="quarter" idx="13"/>
          </p:nvPr>
        </p:nvSpPr>
        <p:spPr>
          <a:xfrm>
            <a:off x="892972" y="4473774"/>
            <a:ext cx="7358063" cy="35394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1700" i="1"/>
            </a:lvl1pPr>
          </a:lstStyle>
          <a:p>
            <a:r>
              <a:t>–王大明</a:t>
            </a:r>
          </a:p>
        </p:txBody>
      </p:sp>
      <p:sp>
        <p:nvSpPr>
          <p:cNvPr id="94" name="「在此輸入名言語錄。」"/>
          <p:cNvSpPr txBox="1">
            <a:spLocks noGrp="1"/>
          </p:cNvSpPr>
          <p:nvPr>
            <p:ph type="body" sz="quarter" idx="14"/>
          </p:nvPr>
        </p:nvSpPr>
        <p:spPr>
          <a:xfrm>
            <a:off x="892972" y="3023127"/>
            <a:ext cx="7358063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「在此輸入名言語錄。」</a:t>
            </a:r>
          </a:p>
        </p:txBody>
      </p:sp>
      <p:sp>
        <p:nvSpPr>
          <p:cNvPr id="9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99627735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5/9/2019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5/9/2019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5/9/2019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5/9/2019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5/9/2019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5/9/2019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5/9/2019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TW" dirty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5/9/2019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pPr/>
              <a:t>5/9/2019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5-07 18.40.34.png"/>
          <p:cNvPicPr>
            <a:picLocks noChangeAspect="1"/>
          </p:cNvPicPr>
          <p:nvPr/>
        </p:nvPicPr>
        <p:blipFill>
          <a:blip r:embed="rId2" cstate="print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5333" y="889483"/>
            <a:ext cx="695575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4800" b="1" dirty="0">
                <a:solidFill>
                  <a:srgbClr val="FF66CC"/>
                </a:solidFill>
                <a:effectLst>
                  <a:glow rad="114300">
                    <a:schemeClr val="bg1"/>
                  </a:glow>
                </a:effectLst>
                <a:latin typeface="Helvetica Neue"/>
                <a:ea typeface="Yu Gothic UI Semibold" pitchFamily="34" charset="-128"/>
                <a:cs typeface="Helvetica Neue"/>
              </a:rPr>
              <a:t>透過母愛來認識神的</a:t>
            </a:r>
            <a:r>
              <a:rPr kumimoji="1" lang="zh-TW" altLang="en-US" sz="4800" b="1" dirty="0" smtClean="0">
                <a:solidFill>
                  <a:srgbClr val="FF66CC"/>
                </a:solidFill>
                <a:effectLst>
                  <a:glow rad="114300">
                    <a:schemeClr val="bg1"/>
                  </a:glow>
                </a:effectLst>
                <a:latin typeface="Helvetica Neue"/>
                <a:ea typeface="Yu Gothic UI Semibold" pitchFamily="34" charset="-128"/>
                <a:cs typeface="Helvetica Neue"/>
              </a:rPr>
              <a:t>大愛</a:t>
            </a:r>
            <a:endParaRPr kumimoji="1" lang="en-US" altLang="zh-TW" sz="4800" b="1" dirty="0" smtClean="0">
              <a:solidFill>
                <a:srgbClr val="FF66CC"/>
              </a:solidFill>
              <a:effectLst>
                <a:glow rad="114300">
                  <a:schemeClr val="bg1"/>
                </a:glow>
              </a:effectLst>
              <a:latin typeface="Helvetica Neue"/>
              <a:ea typeface="Yu Gothic UI Semibold" pitchFamily="34" charset="-128"/>
              <a:cs typeface="Helvetica Neue"/>
            </a:endParaRPr>
          </a:p>
          <a:p>
            <a:pPr algn="ctr"/>
            <a:r>
              <a:rPr kumimoji="1" lang="en-US" altLang="zh-CN" sz="3200" b="1" dirty="0">
                <a:effectLst>
                  <a:glow rad="152400">
                    <a:schemeClr val="bg2">
                      <a:lumMod val="75000"/>
                      <a:alpha val="74000"/>
                    </a:schemeClr>
                  </a:glow>
                </a:effectLst>
                <a:latin typeface="Helvetica Neue"/>
                <a:ea typeface="Yu Gothic UI Semibold" pitchFamily="34" charset="-128"/>
                <a:cs typeface="Helvetica Neue"/>
              </a:rPr>
              <a:t>Experiencing the Love </a:t>
            </a:r>
            <a:endParaRPr kumimoji="1" lang="en-US" altLang="zh-CN" sz="3200" b="1" dirty="0" smtClean="0">
              <a:effectLst>
                <a:glow rad="152400">
                  <a:schemeClr val="bg2">
                    <a:lumMod val="75000"/>
                    <a:alpha val="74000"/>
                  </a:schemeClr>
                </a:glow>
              </a:effectLst>
              <a:latin typeface="Helvetica Neue"/>
              <a:ea typeface="Yu Gothic UI Semibold" pitchFamily="34" charset="-128"/>
              <a:cs typeface="Helvetica Neue"/>
            </a:endParaRPr>
          </a:p>
          <a:p>
            <a:pPr algn="ctr"/>
            <a:r>
              <a:rPr kumimoji="1" lang="en-US" altLang="zh-CN" sz="3200" b="1" dirty="0" smtClean="0">
                <a:effectLst>
                  <a:glow rad="152400">
                    <a:schemeClr val="bg2">
                      <a:lumMod val="75000"/>
                      <a:alpha val="74000"/>
                    </a:schemeClr>
                  </a:glow>
                </a:effectLst>
                <a:latin typeface="Helvetica Neue"/>
                <a:ea typeface="Yu Gothic UI Semibold" pitchFamily="34" charset="-128"/>
                <a:cs typeface="Helvetica Neue"/>
              </a:rPr>
              <a:t>of </a:t>
            </a:r>
            <a:r>
              <a:rPr kumimoji="1" lang="en-US" altLang="zh-CN" sz="3200" b="1" dirty="0">
                <a:effectLst>
                  <a:glow rad="152400">
                    <a:schemeClr val="bg2">
                      <a:lumMod val="75000"/>
                      <a:alpha val="74000"/>
                    </a:schemeClr>
                  </a:glow>
                </a:effectLst>
                <a:latin typeface="Helvetica Neue"/>
                <a:ea typeface="Yu Gothic UI Semibold" pitchFamily="34" charset="-128"/>
                <a:cs typeface="Helvetica Neue"/>
              </a:rPr>
              <a:t>God through a Mother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24228" y="3081724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800" dirty="0" smtClean="0">
                <a:effectLst>
                  <a:reflection stA="68000" endPos="61000" dist="63500" dir="5400000" sy="-100000" algn="bl" rotWithShape="0"/>
                </a:effectLst>
                <a:latin typeface="Yu Gothic UI Semibold" pitchFamily="34" charset="-128"/>
                <a:ea typeface="Yu Gothic UI Semibold" pitchFamily="34" charset="-128"/>
                <a:cs typeface="Heiti TC Light"/>
              </a:rPr>
              <a:t>房正豪牧師</a:t>
            </a:r>
            <a:endParaRPr kumimoji="1" lang="zh-CN" altLang="en-US" sz="2800" dirty="0">
              <a:effectLst>
                <a:reflection stA="68000" endPos="61000" dist="63500" dir="5400000" sy="-100000" algn="bl" rotWithShape="0"/>
              </a:effectLst>
              <a:latin typeface="Yu Gothic UI Semibold" pitchFamily="34" charset="-128"/>
              <a:ea typeface="Yu Gothic UI Semibold" pitchFamily="34" charset="-128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060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5-07 18.40.34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8785" y="949229"/>
            <a:ext cx="839324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zh-TW" sz="4000" b="1" dirty="0">
                <a:solidFill>
                  <a:srgbClr val="FECC09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3</a:t>
            </a:r>
            <a:r>
              <a:rPr kumimoji="1" lang="en-US" altLang="zh-TW" sz="4000" b="1" dirty="0"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 </a:t>
            </a:r>
            <a:r>
              <a:rPr kumimoji="1" lang="zh-TW" altLang="en-US" sz="4000" b="1" dirty="0"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願頌讚歸於我們的主耶穌基督的父神，就是發慈悲的父，賜各樣安慰的神！ </a:t>
            </a:r>
            <a:endParaRPr kumimoji="1" lang="en-US" altLang="zh-TW" sz="4000" b="1" dirty="0" smtClean="0">
              <a:effectLst>
                <a:glow rad="101600">
                  <a:schemeClr val="bg2">
                    <a:lumMod val="75000"/>
                    <a:alpha val="75000"/>
                  </a:schemeClr>
                </a:glow>
              </a:effectLst>
              <a:latin typeface="Heiti TC Light"/>
              <a:ea typeface="Heiti TC Light"/>
              <a:cs typeface="Heiti TC Light"/>
            </a:endParaRPr>
          </a:p>
          <a:p>
            <a:pPr>
              <a:lnSpc>
                <a:spcPct val="130000"/>
              </a:lnSpc>
            </a:pPr>
            <a:r>
              <a:rPr kumimoji="1" lang="en-US" altLang="zh-TW" sz="40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4 </a:t>
            </a:r>
            <a:r>
              <a:rPr kumimoji="1" lang="zh-TW" altLang="en-US" sz="4000" b="1" dirty="0"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我們在一切患難中，他就安慰我們，叫我們能用神所賜的安慰去安慰那遭各樣患難的人。 </a:t>
            </a:r>
            <a:endParaRPr kumimoji="1" lang="zh-TW" altLang="en-US" sz="4000" b="1" dirty="0">
              <a:solidFill>
                <a:srgbClr val="FECC09"/>
              </a:solidFill>
              <a:effectLst>
                <a:glow rad="101600">
                  <a:schemeClr val="bg2">
                    <a:lumMod val="75000"/>
                    <a:alpha val="75000"/>
                  </a:schemeClr>
                </a:glow>
              </a:effectLst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0304" y="290705"/>
            <a:ext cx="6763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600" b="1" dirty="0">
                <a:solidFill>
                  <a:srgbClr val="FECC09"/>
                </a:solidFill>
                <a:latin typeface="Helvetica Neue"/>
                <a:ea typeface="华文细黑"/>
                <a:cs typeface="Helvetica Neue"/>
              </a:rPr>
              <a:t>哥林多後書 </a:t>
            </a:r>
            <a:r>
              <a:rPr kumimoji="1" lang="en-US" altLang="zh-TW" sz="3600" b="1" dirty="0">
                <a:solidFill>
                  <a:srgbClr val="FECC09"/>
                </a:solidFill>
                <a:latin typeface="Helvetica Neue"/>
                <a:ea typeface="华文细黑"/>
                <a:cs typeface="Helvetica Neue"/>
              </a:rPr>
              <a:t>2 </a:t>
            </a:r>
            <a:r>
              <a:rPr kumimoji="1" lang="en-US" altLang="zh-TW" sz="3600" b="1" dirty="0" smtClean="0">
                <a:solidFill>
                  <a:srgbClr val="FECC09"/>
                </a:solidFill>
                <a:latin typeface="Helvetica Neue"/>
                <a:ea typeface="华文细黑"/>
                <a:cs typeface="Helvetica Neue"/>
              </a:rPr>
              <a:t>Corinthians 1</a:t>
            </a:r>
            <a:r>
              <a:rPr kumimoji="1" lang="en-US" altLang="zh-TW" sz="3600" b="1" dirty="0">
                <a:solidFill>
                  <a:srgbClr val="FECC09"/>
                </a:solidFill>
                <a:latin typeface="Helvetica Neue"/>
                <a:ea typeface="华文细黑"/>
                <a:cs typeface="Helvetica Neue"/>
              </a:rPr>
              <a:t>:3-4</a:t>
            </a:r>
            <a:endParaRPr kumimoji="1" lang="zh-CN" altLang="en-US" sz="3600" b="1" dirty="0">
              <a:solidFill>
                <a:srgbClr val="FECC09"/>
              </a:solidFill>
              <a:latin typeface="Helvetica Neue"/>
              <a:ea typeface="华文细黑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9585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5-07 18.40.34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8785" y="1226127"/>
            <a:ext cx="8393240" cy="454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zh-TW" sz="3200" b="1" dirty="0">
                <a:solidFill>
                  <a:srgbClr val="FECC09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3 </a:t>
            </a:r>
            <a:r>
              <a:rPr kumimoji="1" lang="en-US" altLang="zh-TW" sz="3200" b="1" dirty="0"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Praise be to the God and Father of our Lord Jesus Christ, the Father of compassion and the God of all comfort, </a:t>
            </a:r>
            <a:endParaRPr kumimoji="1" lang="en-US" altLang="zh-TW" sz="3200" b="1" dirty="0" smtClean="0">
              <a:effectLst>
                <a:glow rad="101600">
                  <a:schemeClr val="bg2">
                    <a:lumMod val="75000"/>
                    <a:alpha val="75000"/>
                  </a:schemeClr>
                </a:glow>
              </a:effectLst>
              <a:latin typeface="Heiti TC Light"/>
              <a:ea typeface="Heiti TC Light"/>
              <a:cs typeface="Heiti TC Light"/>
            </a:endParaRPr>
          </a:p>
          <a:p>
            <a:pPr>
              <a:lnSpc>
                <a:spcPct val="130000"/>
              </a:lnSpc>
            </a:pPr>
            <a:r>
              <a:rPr kumimoji="1" lang="en-US" altLang="zh-TW" sz="32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4 </a:t>
            </a:r>
            <a:r>
              <a:rPr kumimoji="1" lang="en-US" altLang="zh-TW" sz="3200" b="1" dirty="0"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who comforts us in all our troubles, so that we can comfort those in any trouble with the comfort we ourselves receive from God. </a:t>
            </a:r>
            <a:endParaRPr kumimoji="1" lang="zh-TW" altLang="en-US" sz="3200" b="1" dirty="0">
              <a:solidFill>
                <a:srgbClr val="FECC09"/>
              </a:solidFill>
              <a:effectLst>
                <a:glow rad="101600">
                  <a:schemeClr val="bg2">
                    <a:lumMod val="75000"/>
                    <a:alpha val="75000"/>
                  </a:schemeClr>
                </a:glow>
              </a:effectLst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0304" y="290705"/>
            <a:ext cx="6763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600" b="1" dirty="0">
                <a:solidFill>
                  <a:srgbClr val="FECC09"/>
                </a:solidFill>
                <a:latin typeface="Helvetica Neue"/>
                <a:ea typeface="华文细黑"/>
                <a:cs typeface="Helvetica Neue"/>
              </a:rPr>
              <a:t>哥林多後書 </a:t>
            </a:r>
            <a:r>
              <a:rPr kumimoji="1" lang="en-US" altLang="zh-TW" sz="3600" b="1" dirty="0">
                <a:solidFill>
                  <a:srgbClr val="FECC09"/>
                </a:solidFill>
                <a:latin typeface="Helvetica Neue"/>
                <a:ea typeface="华文细黑"/>
                <a:cs typeface="Helvetica Neue"/>
              </a:rPr>
              <a:t>2 </a:t>
            </a:r>
            <a:r>
              <a:rPr kumimoji="1" lang="en-US" altLang="zh-TW" sz="3600" b="1" dirty="0" smtClean="0">
                <a:solidFill>
                  <a:srgbClr val="FECC09"/>
                </a:solidFill>
                <a:latin typeface="Helvetica Neue"/>
                <a:ea typeface="华文细黑"/>
                <a:cs typeface="Helvetica Neue"/>
              </a:rPr>
              <a:t>Corinthians 1</a:t>
            </a:r>
            <a:r>
              <a:rPr kumimoji="1" lang="en-US" altLang="zh-TW" sz="3600" b="1" dirty="0">
                <a:solidFill>
                  <a:srgbClr val="FECC09"/>
                </a:solidFill>
                <a:latin typeface="Helvetica Neue"/>
                <a:ea typeface="华文细黑"/>
                <a:cs typeface="Helvetica Neue"/>
              </a:rPr>
              <a:t>:3-4</a:t>
            </a:r>
            <a:endParaRPr kumimoji="1" lang="zh-CN" altLang="en-US" sz="3600" b="1" dirty="0">
              <a:solidFill>
                <a:srgbClr val="FECC09"/>
              </a:solidFill>
              <a:latin typeface="Helvetica Neue"/>
              <a:ea typeface="华文细黑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5332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5-07 18.40.34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7041" y="394291"/>
            <a:ext cx="8138959" cy="494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zh-TW" altLang="en-US" sz="48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“當你老了”</a:t>
            </a:r>
            <a:r>
              <a:rPr kumimoji="1" lang="en-US" altLang="zh-TW" sz="4800" b="1" dirty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 </a:t>
            </a:r>
            <a:endParaRPr kumimoji="1" lang="en-US" altLang="zh-TW" sz="4800" b="1" dirty="0" smtClean="0">
              <a:solidFill>
                <a:srgbClr val="FECC09"/>
              </a:solidFill>
              <a:effectLst>
                <a:glow rad="101600">
                  <a:schemeClr val="bg2">
                    <a:lumMod val="50000"/>
                    <a:alpha val="75000"/>
                  </a:schemeClr>
                </a:glow>
              </a:effectLst>
              <a:latin typeface="Heiti TC Light"/>
              <a:ea typeface="Heiti TC Light"/>
              <a:cs typeface="Heiti TC Light"/>
            </a:endParaRPr>
          </a:p>
          <a:p>
            <a:pPr algn="ctr">
              <a:lnSpc>
                <a:spcPct val="130000"/>
              </a:lnSpc>
            </a:pPr>
            <a:r>
              <a:rPr kumimoji="1" lang="en-US" altLang="zh-TW" sz="3200" b="1" dirty="0" smtClean="0"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“</a:t>
            </a:r>
            <a:r>
              <a:rPr kumimoji="1" lang="en-US" altLang="zh-TW" sz="3200" b="1" dirty="0"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When You Aged”</a:t>
            </a:r>
            <a:endParaRPr kumimoji="1" lang="en-US" altLang="zh-TW" sz="3200" b="1" dirty="0" smtClean="0">
              <a:effectLst>
                <a:glow rad="101600">
                  <a:schemeClr val="bg2">
                    <a:lumMod val="50000"/>
                    <a:alpha val="75000"/>
                  </a:schemeClr>
                </a:glow>
              </a:effectLst>
              <a:latin typeface="Heiti TC Light"/>
              <a:ea typeface="Heiti TC Light"/>
              <a:cs typeface="Heiti TC Light"/>
            </a:endParaRPr>
          </a:p>
          <a:p>
            <a:pPr algn="ctr">
              <a:lnSpc>
                <a:spcPct val="130000"/>
              </a:lnSpc>
            </a:pPr>
            <a:r>
              <a:rPr kumimoji="1" lang="zh-TW" altLang="en-US" sz="48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兒女當關懷父母</a:t>
            </a:r>
            <a:endParaRPr kumimoji="1" lang="en-US" altLang="zh-TW" sz="4800" b="1" dirty="0" smtClean="0">
              <a:solidFill>
                <a:srgbClr val="FECC09"/>
              </a:solidFill>
              <a:effectLst>
                <a:glow rad="101600">
                  <a:schemeClr val="bg2">
                    <a:lumMod val="50000"/>
                    <a:alpha val="75000"/>
                  </a:schemeClr>
                </a:glow>
              </a:effectLst>
              <a:latin typeface="Heiti TC Light"/>
              <a:ea typeface="Heiti TC Light"/>
              <a:cs typeface="Heiti TC Light"/>
            </a:endParaRPr>
          </a:p>
          <a:p>
            <a:pPr algn="ctr">
              <a:lnSpc>
                <a:spcPct val="130000"/>
              </a:lnSpc>
            </a:pPr>
            <a:r>
              <a:rPr kumimoji="1" lang="en-US" altLang="zh-TW" sz="3600" b="1" dirty="0" smtClean="0">
                <a:solidFill>
                  <a:srgbClr val="FFFFFF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Children </a:t>
            </a:r>
            <a:r>
              <a:rPr kumimoji="1" lang="en-US" altLang="zh-TW" sz="3600" b="1" dirty="0">
                <a:solidFill>
                  <a:srgbClr val="FFFFFF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must Care for their Parents</a:t>
            </a:r>
            <a:endParaRPr kumimoji="1" lang="en-US" altLang="zh-TW" sz="3600" b="1" dirty="0" smtClean="0">
              <a:solidFill>
                <a:srgbClr val="FFFFFF"/>
              </a:solidFill>
              <a:effectLst>
                <a:glow rad="101600">
                  <a:schemeClr val="bg2">
                    <a:lumMod val="50000"/>
                    <a:alpha val="75000"/>
                  </a:schemeClr>
                </a:glow>
              </a:effectLst>
              <a:latin typeface="Heiti TC Light"/>
              <a:ea typeface="Heiti TC Light"/>
              <a:cs typeface="Heiti TC Light"/>
            </a:endParaRPr>
          </a:p>
          <a:p>
            <a:pPr algn="ctr">
              <a:lnSpc>
                <a:spcPct val="130000"/>
              </a:lnSpc>
            </a:pPr>
            <a:r>
              <a:rPr kumimoji="1" lang="zh-TW" altLang="en-US" sz="48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父母就得安慰。</a:t>
            </a:r>
            <a:endParaRPr kumimoji="1" lang="en-US" altLang="zh-TW" sz="4800" b="1" dirty="0" smtClean="0">
              <a:solidFill>
                <a:srgbClr val="FECC09"/>
              </a:solidFill>
              <a:effectLst>
                <a:glow rad="101600">
                  <a:schemeClr val="bg2">
                    <a:lumMod val="50000"/>
                    <a:alpha val="75000"/>
                  </a:schemeClr>
                </a:glow>
              </a:effectLst>
              <a:latin typeface="Heiti TC Light"/>
              <a:ea typeface="Heiti TC Light"/>
              <a:cs typeface="Heiti TC Light"/>
            </a:endParaRPr>
          </a:p>
          <a:p>
            <a:pPr algn="ctr">
              <a:lnSpc>
                <a:spcPct val="130000"/>
              </a:lnSpc>
            </a:pPr>
            <a:r>
              <a:rPr kumimoji="1" lang="en-US" altLang="zh-TW" sz="3200" b="1" dirty="0"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Then Parents will be Comforted</a:t>
            </a:r>
            <a:endParaRPr kumimoji="1" lang="en-US" altLang="zh-TW" sz="3200" b="1" dirty="0" smtClean="0">
              <a:effectLst>
                <a:glow rad="101600">
                  <a:schemeClr val="bg2">
                    <a:lumMod val="50000"/>
                    <a:alpha val="75000"/>
                  </a:schemeClr>
                </a:glow>
              </a:effectLst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2288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5-07 18.40.34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7041" y="796458"/>
            <a:ext cx="8138959" cy="326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en-US" altLang="zh-TW" sz="4800" b="1" dirty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3</a:t>
            </a:r>
            <a:r>
              <a:rPr kumimoji="1" lang="en-US" altLang="zh-TW" sz="48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.</a:t>
            </a:r>
            <a:r>
              <a:rPr kumimoji="1" lang="zh-TW" altLang="en-US" sz="4800" b="1" dirty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母亲的保护</a:t>
            </a:r>
            <a:r>
              <a:rPr kumimoji="1" lang="zh-TW" altLang="en-US" sz="48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，</a:t>
            </a:r>
            <a:endParaRPr kumimoji="1" lang="en-US" altLang="zh-TW" sz="4800" b="1" dirty="0" smtClean="0">
              <a:solidFill>
                <a:srgbClr val="FECC09"/>
              </a:solidFill>
              <a:effectLst>
                <a:glow rad="101600">
                  <a:schemeClr val="bg2">
                    <a:lumMod val="50000"/>
                    <a:alpha val="75000"/>
                  </a:schemeClr>
                </a:glow>
              </a:effectLst>
              <a:latin typeface="Heiti TC Light"/>
              <a:ea typeface="Heiti TC Light"/>
              <a:cs typeface="Heiti TC Light"/>
            </a:endParaRPr>
          </a:p>
          <a:p>
            <a:pPr algn="ctr">
              <a:lnSpc>
                <a:spcPct val="130000"/>
              </a:lnSpc>
            </a:pPr>
            <a:r>
              <a:rPr kumimoji="1" lang="zh-TW" altLang="en-US" sz="48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照样神也保护我们。</a:t>
            </a:r>
            <a:endParaRPr kumimoji="1" lang="en-US" altLang="zh-TW" sz="4800" b="1" dirty="0" smtClean="0">
              <a:solidFill>
                <a:srgbClr val="FECC09"/>
              </a:solidFill>
              <a:effectLst>
                <a:glow rad="101600">
                  <a:schemeClr val="bg2">
                    <a:lumMod val="50000"/>
                    <a:alpha val="75000"/>
                  </a:schemeClr>
                </a:glow>
              </a:effectLst>
              <a:latin typeface="Heiti TC Light"/>
              <a:ea typeface="Heiti TC Light"/>
              <a:cs typeface="Heiti TC Light"/>
            </a:endParaRPr>
          </a:p>
          <a:p>
            <a:pPr algn="ctr">
              <a:lnSpc>
                <a:spcPct val="130000"/>
              </a:lnSpc>
            </a:pPr>
            <a:r>
              <a:rPr kumimoji="1" lang="en-US" altLang="zh-TW" sz="3200" b="1" dirty="0"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Protection of a Mother </a:t>
            </a:r>
            <a:r>
              <a:rPr kumimoji="1" lang="mr-IN" altLang="zh-TW" sz="3200" b="1" dirty="0" smtClean="0"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–</a:t>
            </a:r>
            <a:r>
              <a:rPr kumimoji="1" lang="en-US" altLang="zh-TW" sz="3200" b="1" dirty="0" smtClean="0"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 Similarly</a:t>
            </a:r>
          </a:p>
          <a:p>
            <a:pPr algn="ctr">
              <a:lnSpc>
                <a:spcPct val="130000"/>
              </a:lnSpc>
            </a:pPr>
            <a:r>
              <a:rPr kumimoji="1" lang="en-US" altLang="zh-TW" sz="3200" b="1" dirty="0" smtClean="0"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 </a:t>
            </a:r>
            <a:r>
              <a:rPr kumimoji="1" lang="en-US" altLang="zh-TW" sz="3200" b="1" dirty="0"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God protects Us</a:t>
            </a:r>
            <a:endParaRPr kumimoji="1" lang="en-US" altLang="zh-TW" sz="3200" b="1" dirty="0" smtClean="0">
              <a:effectLst>
                <a:glow rad="101600">
                  <a:schemeClr val="bg2">
                    <a:lumMod val="50000"/>
                    <a:alpha val="75000"/>
                  </a:schemeClr>
                </a:glow>
              </a:effectLst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2408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5-07 18.40.34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264" y="950541"/>
            <a:ext cx="8603310" cy="4222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zh-TW" sz="44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3 </a:t>
            </a:r>
            <a:r>
              <a:rPr kumimoji="1" lang="zh-TW" altLang="en-US" sz="44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但你耶和華是我四圍</a:t>
            </a:r>
            <a:r>
              <a:rPr kumimoji="1" lang="zh-TW" altLang="en-US" sz="4400" b="1" dirty="0">
                <a:solidFill>
                  <a:srgbClr val="FECC09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的盾牌，是我的榮耀，又是叫我抬起頭來的</a:t>
            </a:r>
            <a:r>
              <a:rPr kumimoji="1" lang="zh-TW" altLang="en-US" sz="44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。</a:t>
            </a:r>
            <a:endParaRPr kumimoji="1" lang="en-US" altLang="zh-TW" sz="4400" b="1" dirty="0" smtClean="0">
              <a:solidFill>
                <a:srgbClr val="FECC09"/>
              </a:solidFill>
              <a:effectLst>
                <a:glow rad="101600">
                  <a:schemeClr val="bg2">
                    <a:lumMod val="75000"/>
                    <a:alpha val="75000"/>
                  </a:schemeClr>
                </a:glow>
              </a:effectLst>
              <a:latin typeface="Heiti TC Light"/>
              <a:ea typeface="Heiti TC Light"/>
              <a:cs typeface="Heiti TC Light"/>
            </a:endParaRPr>
          </a:p>
          <a:p>
            <a:pPr>
              <a:lnSpc>
                <a:spcPct val="130000"/>
              </a:lnSpc>
            </a:pPr>
            <a:r>
              <a:rPr kumimoji="1" lang="en-US" altLang="zh-TW" sz="4000" b="1" dirty="0" smtClean="0"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3 </a:t>
            </a:r>
            <a:r>
              <a:rPr kumimoji="1" lang="en-US" altLang="zh-TW" sz="4000" b="1" dirty="0"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But you, Lord, are a shield around me</a:t>
            </a:r>
            <a:r>
              <a:rPr kumimoji="1" lang="en-US" altLang="zh-TW" sz="4000" b="1" dirty="0" smtClean="0"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, </a:t>
            </a:r>
            <a:r>
              <a:rPr kumimoji="1" lang="en-US" altLang="zh-TW" sz="4000" b="1" dirty="0"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my glory, the One who lifts my head high.</a:t>
            </a:r>
            <a:endParaRPr kumimoji="1" lang="zh-TW" altLang="en-US" sz="4000" b="1" dirty="0">
              <a:solidFill>
                <a:srgbClr val="FECC09"/>
              </a:solidFill>
              <a:effectLst>
                <a:glow rad="101600">
                  <a:schemeClr val="bg2">
                    <a:lumMod val="75000"/>
                    <a:alpha val="75000"/>
                  </a:schemeClr>
                </a:glow>
              </a:effectLst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86404" y="290705"/>
            <a:ext cx="3352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600" b="1" dirty="0" smtClean="0">
                <a:solidFill>
                  <a:srgbClr val="FECC09"/>
                </a:solidFill>
                <a:latin typeface="Helvetica Neue"/>
                <a:ea typeface="华文细黑"/>
                <a:cs typeface="Helvetica Neue"/>
              </a:rPr>
              <a:t>詩篇</a:t>
            </a:r>
            <a:r>
              <a:rPr kumimoji="1" lang="en-US" altLang="zh-TW" sz="3600" b="1" dirty="0" smtClean="0">
                <a:solidFill>
                  <a:srgbClr val="FECC09"/>
                </a:solidFill>
                <a:latin typeface="Helvetica Neue"/>
                <a:ea typeface="华文细黑"/>
                <a:cs typeface="Helvetica Neue"/>
              </a:rPr>
              <a:t> </a:t>
            </a:r>
            <a:r>
              <a:rPr kumimoji="1" lang="en-US" altLang="zh-TW" sz="3600" b="1" dirty="0">
                <a:solidFill>
                  <a:srgbClr val="FECC09"/>
                </a:solidFill>
                <a:latin typeface="Helvetica Neue"/>
                <a:ea typeface="华文细黑"/>
                <a:cs typeface="Helvetica Neue"/>
              </a:rPr>
              <a:t>Psalm </a:t>
            </a:r>
            <a:r>
              <a:rPr kumimoji="1" lang="en-US" altLang="zh-TW" sz="3600" b="1" dirty="0" smtClean="0">
                <a:solidFill>
                  <a:srgbClr val="FECC09"/>
                </a:solidFill>
                <a:latin typeface="Helvetica Neue"/>
                <a:ea typeface="华文细黑"/>
                <a:cs typeface="Helvetica Neue"/>
              </a:rPr>
              <a:t>3:3</a:t>
            </a:r>
            <a:endParaRPr kumimoji="1" lang="zh-CN" altLang="en-US" sz="3600" b="1" dirty="0">
              <a:solidFill>
                <a:srgbClr val="FECC09"/>
              </a:solidFill>
              <a:latin typeface="Helvetica Neue"/>
              <a:ea typeface="华文细黑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7333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5-07 18.40.34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0690" y="1151053"/>
            <a:ext cx="8603310" cy="342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zh-TW" sz="4400" b="1" dirty="0">
                <a:solidFill>
                  <a:srgbClr val="FECC09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6 </a:t>
            </a:r>
            <a:r>
              <a:rPr kumimoji="1" lang="zh-TW" altLang="en-US" sz="4800" b="1" dirty="0">
                <a:solidFill>
                  <a:srgbClr val="FECC09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你出也蒙福，入也蒙福</a:t>
            </a:r>
            <a:r>
              <a:rPr kumimoji="1" lang="zh-TW" altLang="en-US" sz="48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。</a:t>
            </a:r>
            <a:endParaRPr kumimoji="1" lang="en-US" altLang="zh-TW" sz="4800" b="1" dirty="0" smtClean="0">
              <a:solidFill>
                <a:srgbClr val="FECC09"/>
              </a:solidFill>
              <a:effectLst>
                <a:glow rad="101600">
                  <a:schemeClr val="bg2">
                    <a:lumMod val="75000"/>
                    <a:alpha val="75000"/>
                  </a:schemeClr>
                </a:glow>
              </a:effectLst>
              <a:latin typeface="Heiti TC Light"/>
              <a:ea typeface="Heiti TC Light"/>
              <a:cs typeface="Heiti TC Light"/>
            </a:endParaRPr>
          </a:p>
          <a:p>
            <a:pPr>
              <a:lnSpc>
                <a:spcPct val="130000"/>
              </a:lnSpc>
            </a:pPr>
            <a:r>
              <a:rPr kumimoji="1" lang="en-US" altLang="zh-TW" sz="4000" b="1" dirty="0"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6</a:t>
            </a:r>
            <a:r>
              <a:rPr kumimoji="1" lang="en-US" altLang="zh-TW" sz="4000" b="1" dirty="0">
                <a:solidFill>
                  <a:srgbClr val="FECC09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 </a:t>
            </a:r>
            <a:r>
              <a:rPr kumimoji="1" lang="en-US" altLang="zh-TW" sz="4000" b="1" dirty="0">
                <a:solidFill>
                  <a:srgbClr val="FFFFFF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You will be blessed when you come in and blessed when you go out.</a:t>
            </a:r>
            <a:endParaRPr kumimoji="1" lang="zh-TW" altLang="en-US" sz="4000" b="1" dirty="0">
              <a:solidFill>
                <a:srgbClr val="FFFFFF"/>
              </a:solidFill>
              <a:effectLst>
                <a:glow rad="101600">
                  <a:schemeClr val="bg2">
                    <a:lumMod val="75000"/>
                    <a:alpha val="75000"/>
                  </a:schemeClr>
                </a:glow>
              </a:effectLst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36576" y="318017"/>
            <a:ext cx="5687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is-IS" sz="3600" b="1" dirty="0">
                <a:solidFill>
                  <a:srgbClr val="FECC09"/>
                </a:solidFill>
                <a:latin typeface="Helvetica Neue"/>
                <a:ea typeface="华文细黑"/>
                <a:cs typeface="Helvetica Neue"/>
              </a:rPr>
              <a:t>申命記 </a:t>
            </a:r>
            <a:r>
              <a:rPr kumimoji="1" lang="en-US" altLang="zh-TW" sz="3600" b="1" dirty="0" smtClean="0">
                <a:solidFill>
                  <a:srgbClr val="FECC09"/>
                </a:solidFill>
                <a:latin typeface="Helvetica Neue"/>
                <a:ea typeface="华文细黑"/>
                <a:cs typeface="Helvetica Neue"/>
              </a:rPr>
              <a:t>Deuteronomy </a:t>
            </a:r>
            <a:r>
              <a:rPr kumimoji="1" lang="is-IS" altLang="zh-TW" sz="3600" b="1" dirty="0" smtClean="0">
                <a:solidFill>
                  <a:srgbClr val="FECC09"/>
                </a:solidFill>
                <a:latin typeface="Helvetica Neue"/>
                <a:ea typeface="华文细黑"/>
                <a:cs typeface="Helvetica Neue"/>
              </a:rPr>
              <a:t>28:6</a:t>
            </a:r>
            <a:endParaRPr kumimoji="1" lang="zh-CN" altLang="en-US" sz="3600" b="1" dirty="0">
              <a:solidFill>
                <a:srgbClr val="FECC09"/>
              </a:solidFill>
              <a:latin typeface="Helvetica Neue"/>
              <a:ea typeface="华文细黑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2241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5-07 18.40.34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7041" y="796458"/>
            <a:ext cx="8138959" cy="326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en-US" altLang="zh-TW" sz="48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4.</a:t>
            </a:r>
            <a:r>
              <a:rPr kumimoji="1" lang="zh-TW" altLang="en-US" sz="4800" b="1" dirty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母亲的教导</a:t>
            </a:r>
            <a:r>
              <a:rPr kumimoji="1" lang="zh-TW" altLang="en-US" sz="48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，</a:t>
            </a:r>
            <a:endParaRPr kumimoji="1" lang="en-US" altLang="zh-TW" sz="4800" b="1" dirty="0" smtClean="0">
              <a:solidFill>
                <a:srgbClr val="FECC09"/>
              </a:solidFill>
              <a:effectLst>
                <a:glow rad="101600">
                  <a:schemeClr val="bg2">
                    <a:lumMod val="50000"/>
                    <a:alpha val="75000"/>
                  </a:schemeClr>
                </a:glow>
              </a:effectLst>
              <a:latin typeface="Heiti TC Light"/>
              <a:ea typeface="Heiti TC Light"/>
              <a:cs typeface="Heiti TC Light"/>
            </a:endParaRPr>
          </a:p>
          <a:p>
            <a:pPr algn="ctr">
              <a:lnSpc>
                <a:spcPct val="130000"/>
              </a:lnSpc>
            </a:pPr>
            <a:r>
              <a:rPr kumimoji="1" lang="zh-TW" altLang="en-US" sz="48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照样神也教导我们。</a:t>
            </a:r>
            <a:endParaRPr kumimoji="1" lang="en-US" altLang="zh-TW" sz="4800" b="1" dirty="0" smtClean="0">
              <a:solidFill>
                <a:srgbClr val="FECC09"/>
              </a:solidFill>
              <a:effectLst>
                <a:glow rad="101600">
                  <a:schemeClr val="bg2">
                    <a:lumMod val="50000"/>
                    <a:alpha val="75000"/>
                  </a:schemeClr>
                </a:glow>
              </a:effectLst>
              <a:latin typeface="Heiti TC Light"/>
              <a:ea typeface="Heiti TC Light"/>
              <a:cs typeface="Heiti TC Light"/>
            </a:endParaRPr>
          </a:p>
          <a:p>
            <a:pPr algn="ctr">
              <a:lnSpc>
                <a:spcPct val="130000"/>
              </a:lnSpc>
            </a:pPr>
            <a:r>
              <a:rPr kumimoji="1" lang="en-US" altLang="zh-TW" sz="3200" b="1" dirty="0"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Teachings of a Mother - Similarly </a:t>
            </a:r>
            <a:endParaRPr kumimoji="1" lang="en-US" altLang="zh-TW" sz="3200" b="1" dirty="0" smtClean="0">
              <a:effectLst>
                <a:glow rad="101600">
                  <a:schemeClr val="bg2">
                    <a:lumMod val="50000"/>
                    <a:alpha val="75000"/>
                  </a:schemeClr>
                </a:glow>
              </a:effectLst>
              <a:latin typeface="Heiti TC Light"/>
              <a:ea typeface="Heiti TC Light"/>
              <a:cs typeface="Heiti TC Light"/>
            </a:endParaRPr>
          </a:p>
          <a:p>
            <a:pPr algn="ctr">
              <a:lnSpc>
                <a:spcPct val="130000"/>
              </a:lnSpc>
            </a:pPr>
            <a:r>
              <a:rPr kumimoji="1" lang="en-US" altLang="zh-TW" sz="3200" b="1" dirty="0" smtClean="0"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God </a:t>
            </a:r>
            <a:r>
              <a:rPr kumimoji="1" lang="en-US" altLang="zh-TW" sz="3200" b="1" dirty="0"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Teaches Us</a:t>
            </a:r>
            <a:endParaRPr kumimoji="1" lang="en-US" altLang="zh-TW" sz="3200" b="1" dirty="0" smtClean="0">
              <a:effectLst>
                <a:glow rad="101600">
                  <a:schemeClr val="bg2">
                    <a:lumMod val="50000"/>
                    <a:alpha val="75000"/>
                  </a:schemeClr>
                </a:glow>
              </a:effectLst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4289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5-07 18.40.34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0690" y="1151053"/>
            <a:ext cx="8196300" cy="5022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zh-TW" sz="44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6 </a:t>
            </a:r>
            <a:r>
              <a:rPr kumimoji="1" lang="zh-TW" altLang="en-US" sz="44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教養孩</a:t>
            </a:r>
            <a:r>
              <a:rPr kumimoji="1" lang="zh-TW" altLang="en-US" sz="4400" b="1" dirty="0">
                <a:solidFill>
                  <a:srgbClr val="FECC09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童，使他走當行的道，就是到老他也不偏離</a:t>
            </a:r>
            <a:r>
              <a:rPr kumimoji="1" lang="zh-TW" altLang="en-US" sz="44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。</a:t>
            </a:r>
            <a:endParaRPr kumimoji="1" lang="en-US" altLang="zh-TW" sz="4400" b="1" dirty="0" smtClean="0">
              <a:solidFill>
                <a:srgbClr val="FECC09"/>
              </a:solidFill>
              <a:effectLst>
                <a:glow rad="101600">
                  <a:schemeClr val="bg2">
                    <a:lumMod val="75000"/>
                    <a:alpha val="75000"/>
                  </a:schemeClr>
                </a:glow>
              </a:effectLst>
              <a:latin typeface="Heiti TC Light"/>
              <a:ea typeface="Heiti TC Light"/>
              <a:cs typeface="Heiti TC Light"/>
            </a:endParaRPr>
          </a:p>
          <a:p>
            <a:pPr>
              <a:lnSpc>
                <a:spcPct val="130000"/>
              </a:lnSpc>
            </a:pPr>
            <a:r>
              <a:rPr kumimoji="1" lang="en-US" altLang="zh-TW" sz="4000" b="1" dirty="0" smtClean="0">
                <a:solidFill>
                  <a:srgbClr val="FFFFFF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6 </a:t>
            </a:r>
            <a:r>
              <a:rPr kumimoji="1" lang="en-US" altLang="zh-TW" sz="4000" b="1" dirty="0">
                <a:solidFill>
                  <a:srgbClr val="FFFFFF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Start children off on the way they should go</a:t>
            </a:r>
            <a:r>
              <a:rPr kumimoji="1" lang="en-US" altLang="zh-TW" sz="4000" b="1" dirty="0" smtClean="0">
                <a:solidFill>
                  <a:srgbClr val="FFFFFF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, </a:t>
            </a:r>
            <a:r>
              <a:rPr kumimoji="1" lang="en-US" altLang="zh-TW" sz="4000" b="1" dirty="0">
                <a:solidFill>
                  <a:srgbClr val="FFFFFF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and even when they are old they will not turn from it.</a:t>
            </a:r>
            <a:endParaRPr kumimoji="1" lang="zh-TW" altLang="en-US" sz="4000" b="1" dirty="0">
              <a:solidFill>
                <a:srgbClr val="FFFFFF"/>
              </a:solidFill>
              <a:effectLst>
                <a:glow rad="101600">
                  <a:schemeClr val="bg2">
                    <a:lumMod val="75000"/>
                    <a:alpha val="75000"/>
                  </a:schemeClr>
                </a:glow>
              </a:effectLst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36576" y="318017"/>
            <a:ext cx="422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is-IS" sz="3600" b="1" dirty="0">
                <a:solidFill>
                  <a:srgbClr val="FECC09"/>
                </a:solidFill>
                <a:latin typeface="Helvetica Neue"/>
                <a:ea typeface="华文细黑"/>
                <a:cs typeface="Helvetica Neue"/>
              </a:rPr>
              <a:t>箴言 </a:t>
            </a:r>
            <a:r>
              <a:rPr kumimoji="1" lang="en-US" altLang="zh-TW" sz="3600" b="1" dirty="0" smtClean="0">
                <a:solidFill>
                  <a:srgbClr val="FECC09"/>
                </a:solidFill>
                <a:latin typeface="Helvetica Neue"/>
                <a:ea typeface="华文细黑"/>
                <a:cs typeface="Helvetica Neue"/>
              </a:rPr>
              <a:t>Proverbs </a:t>
            </a:r>
            <a:r>
              <a:rPr kumimoji="1" lang="is-IS" altLang="zh-TW" sz="3600" b="1" dirty="0" smtClean="0">
                <a:solidFill>
                  <a:srgbClr val="FECC09"/>
                </a:solidFill>
                <a:latin typeface="Helvetica Neue"/>
                <a:ea typeface="华文细黑"/>
                <a:cs typeface="Helvetica Neue"/>
              </a:rPr>
              <a:t>22:6</a:t>
            </a:r>
            <a:endParaRPr kumimoji="1" lang="zh-CN" altLang="en-US" sz="3600" b="1" dirty="0">
              <a:solidFill>
                <a:srgbClr val="FECC09"/>
              </a:solidFill>
              <a:latin typeface="Helvetica Neue"/>
              <a:ea typeface="华文细黑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8483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5-07 18.40.34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38704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0690" y="716094"/>
            <a:ext cx="8196300" cy="5568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en-US" altLang="zh-TW" sz="40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1</a:t>
            </a:r>
            <a:r>
              <a:rPr kumimoji="1" lang="zh-TW" altLang="en-US" sz="40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眾子啊</a:t>
            </a:r>
            <a:r>
              <a:rPr kumimoji="1" lang="zh-TW" altLang="en-US" sz="4000" b="1" dirty="0">
                <a:solidFill>
                  <a:srgbClr val="FECC09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，要聽父親的教訓，留心得知聰明。 </a:t>
            </a:r>
            <a:endParaRPr kumimoji="1" lang="en-US" altLang="zh-TW" sz="4000" b="1" dirty="0" smtClean="0">
              <a:solidFill>
                <a:srgbClr val="FECC09"/>
              </a:solidFill>
              <a:effectLst>
                <a:glow rad="101600">
                  <a:schemeClr val="bg2">
                    <a:lumMod val="75000"/>
                    <a:alpha val="75000"/>
                  </a:schemeClr>
                </a:glow>
              </a:effectLst>
              <a:latin typeface="Heiti TC Light"/>
              <a:ea typeface="Heiti TC Light"/>
              <a:cs typeface="Heiti TC Light"/>
            </a:endParaRPr>
          </a:p>
          <a:p>
            <a:pPr>
              <a:lnSpc>
                <a:spcPct val="110000"/>
              </a:lnSpc>
            </a:pPr>
            <a:r>
              <a:rPr kumimoji="1" lang="en-US" altLang="zh-TW" sz="40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2 </a:t>
            </a:r>
            <a:r>
              <a:rPr kumimoji="1" lang="zh-TW" altLang="en-US" sz="4000" b="1" dirty="0">
                <a:solidFill>
                  <a:srgbClr val="FECC09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因我所給你們的是好教訓，不可離棄我的</a:t>
            </a:r>
            <a:r>
              <a:rPr kumimoji="1" lang="zh-TW" altLang="en-US" sz="40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法則。</a:t>
            </a:r>
            <a:endParaRPr kumimoji="1" lang="en-US" altLang="zh-TW" sz="4000" b="1" dirty="0" smtClean="0">
              <a:solidFill>
                <a:srgbClr val="FECC09"/>
              </a:solidFill>
              <a:effectLst>
                <a:glow rad="101600">
                  <a:schemeClr val="bg2">
                    <a:lumMod val="75000"/>
                    <a:alpha val="75000"/>
                  </a:schemeClr>
                </a:glow>
              </a:effectLst>
              <a:latin typeface="Heiti TC Light"/>
              <a:ea typeface="Heiti TC Light"/>
              <a:cs typeface="Heiti TC Light"/>
            </a:endParaRPr>
          </a:p>
          <a:p>
            <a:pPr>
              <a:lnSpc>
                <a:spcPct val="110000"/>
              </a:lnSpc>
            </a:pPr>
            <a:r>
              <a:rPr kumimoji="1" lang="en-US" altLang="zh-TW" sz="3600" b="1" dirty="0" smtClean="0">
                <a:solidFill>
                  <a:srgbClr val="FFFFFF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1 </a:t>
            </a:r>
            <a:r>
              <a:rPr kumimoji="1" lang="en-US" altLang="zh-TW" sz="3200" b="1" dirty="0" smtClean="0">
                <a:solidFill>
                  <a:srgbClr val="FFFFFF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Listen</a:t>
            </a:r>
            <a:r>
              <a:rPr kumimoji="1" lang="en-US" altLang="zh-TW" sz="3200" b="1" dirty="0">
                <a:solidFill>
                  <a:srgbClr val="FFFFFF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, my sons, to a father’s instruction</a:t>
            </a:r>
            <a:r>
              <a:rPr kumimoji="1" lang="en-US" altLang="zh-TW" sz="3200" b="1" dirty="0" smtClean="0">
                <a:solidFill>
                  <a:srgbClr val="FFFFFF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; </a:t>
            </a:r>
            <a:r>
              <a:rPr kumimoji="1" lang="en-US" altLang="zh-TW" sz="3200" b="1" dirty="0">
                <a:solidFill>
                  <a:srgbClr val="FFFFFF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pay attention and gain understanding.</a:t>
            </a:r>
          </a:p>
          <a:p>
            <a:pPr>
              <a:lnSpc>
                <a:spcPct val="110000"/>
              </a:lnSpc>
            </a:pPr>
            <a:r>
              <a:rPr kumimoji="1" lang="en-US" altLang="zh-TW" sz="3200" b="1" dirty="0">
                <a:solidFill>
                  <a:srgbClr val="FFFFFF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2 </a:t>
            </a:r>
            <a:r>
              <a:rPr kumimoji="1" lang="en-US" altLang="zh-TW" sz="3200" b="1" dirty="0" smtClean="0">
                <a:solidFill>
                  <a:srgbClr val="FFFFFF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 I </a:t>
            </a:r>
            <a:r>
              <a:rPr kumimoji="1" lang="en-US" altLang="zh-TW" sz="3200" b="1" dirty="0">
                <a:solidFill>
                  <a:srgbClr val="FFFFFF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give you sound learning</a:t>
            </a:r>
            <a:r>
              <a:rPr kumimoji="1" lang="en-US" altLang="zh-TW" sz="3200" b="1" dirty="0" smtClean="0">
                <a:solidFill>
                  <a:srgbClr val="FFFFFF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, </a:t>
            </a:r>
            <a:r>
              <a:rPr kumimoji="1" lang="en-US" altLang="zh-TW" sz="3200" b="1" dirty="0">
                <a:solidFill>
                  <a:srgbClr val="FFFFFF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so do not forsake my teaching.</a:t>
            </a:r>
            <a:endParaRPr kumimoji="1" lang="zh-TW" altLang="en-US" sz="3200" b="1" dirty="0">
              <a:solidFill>
                <a:srgbClr val="FFFFFF"/>
              </a:solidFill>
              <a:effectLst>
                <a:glow rad="101600">
                  <a:schemeClr val="bg2">
                    <a:lumMod val="75000"/>
                    <a:alpha val="75000"/>
                  </a:schemeClr>
                </a:glow>
              </a:effectLst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65743" y="69763"/>
            <a:ext cx="4416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is-IS" sz="3600" b="1" dirty="0">
                <a:solidFill>
                  <a:srgbClr val="FECC09"/>
                </a:solidFill>
                <a:latin typeface="Helvetica Neue"/>
                <a:ea typeface="华文细黑"/>
                <a:cs typeface="Helvetica Neue"/>
              </a:rPr>
              <a:t>箴言 </a:t>
            </a:r>
            <a:r>
              <a:rPr kumimoji="1" lang="en-US" altLang="zh-TW" sz="3600" b="1" dirty="0" smtClean="0">
                <a:solidFill>
                  <a:srgbClr val="FECC09"/>
                </a:solidFill>
                <a:latin typeface="Helvetica Neue"/>
                <a:ea typeface="华文细黑"/>
                <a:cs typeface="Helvetica Neue"/>
              </a:rPr>
              <a:t>Proverbs </a:t>
            </a:r>
            <a:r>
              <a:rPr kumimoji="1" lang="is-IS" altLang="zh-TW" sz="3600" b="1" dirty="0" smtClean="0">
                <a:solidFill>
                  <a:srgbClr val="FECC09"/>
                </a:solidFill>
                <a:latin typeface="Helvetica Neue"/>
                <a:ea typeface="华文细黑"/>
                <a:cs typeface="Helvetica Neue"/>
              </a:rPr>
              <a:t>4:1-2</a:t>
            </a:r>
            <a:endParaRPr kumimoji="1" lang="zh-CN" altLang="en-US" sz="3600" b="1" dirty="0">
              <a:solidFill>
                <a:srgbClr val="FECC09"/>
              </a:solidFill>
              <a:latin typeface="Helvetica Neue"/>
              <a:ea typeface="华文细黑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1247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5-07 18.40.34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38704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0690" y="716094"/>
            <a:ext cx="8196300" cy="4459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zh-TW" sz="4400" b="1" dirty="0"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16</a:t>
            </a:r>
            <a:r>
              <a:rPr kumimoji="1" lang="en-US" altLang="zh-TW" sz="4400" b="1" dirty="0">
                <a:solidFill>
                  <a:srgbClr val="FECC09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 </a:t>
            </a:r>
            <a:r>
              <a:rPr kumimoji="1" lang="zh-TW" altLang="en-US" sz="4400" b="1" dirty="0">
                <a:solidFill>
                  <a:srgbClr val="FECC09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聖經都是神所默示</a:t>
            </a:r>
            <a:r>
              <a:rPr kumimoji="1" lang="zh-TW" altLang="en-US" sz="44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的，</a:t>
            </a:r>
            <a:r>
              <a:rPr kumimoji="1" lang="zh-TW" altLang="en-US" sz="4400" b="1" dirty="0">
                <a:solidFill>
                  <a:srgbClr val="FECC09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於教訓、督責、使人歸正、教導人學義都是有益的， </a:t>
            </a:r>
            <a:endParaRPr kumimoji="1" lang="en-US" altLang="zh-TW" sz="4400" b="1" dirty="0" smtClean="0">
              <a:solidFill>
                <a:srgbClr val="FECC09"/>
              </a:solidFill>
              <a:effectLst>
                <a:glow rad="101600">
                  <a:schemeClr val="bg2">
                    <a:lumMod val="75000"/>
                    <a:alpha val="75000"/>
                  </a:schemeClr>
                </a:glow>
              </a:effectLst>
              <a:latin typeface="Heiti TC Light"/>
              <a:ea typeface="Heiti TC Light"/>
              <a:cs typeface="Heiti TC Light"/>
            </a:endParaRPr>
          </a:p>
          <a:p>
            <a:pPr>
              <a:lnSpc>
                <a:spcPct val="130000"/>
              </a:lnSpc>
            </a:pPr>
            <a:r>
              <a:rPr kumimoji="1" lang="en-US" altLang="zh-TW" sz="4400" b="1" dirty="0" smtClean="0">
                <a:solidFill>
                  <a:srgbClr val="FFFFFF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17</a:t>
            </a:r>
            <a:r>
              <a:rPr kumimoji="1" lang="en-US" altLang="zh-TW" sz="44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 </a:t>
            </a:r>
            <a:r>
              <a:rPr kumimoji="1" lang="zh-TW" altLang="en-US" sz="4400" b="1" dirty="0">
                <a:solidFill>
                  <a:srgbClr val="FECC09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叫屬神的人得以完全，預備行各樣的善事。</a:t>
            </a:r>
            <a:endParaRPr kumimoji="1" lang="zh-TW" altLang="en-US" sz="3600" b="1" dirty="0">
              <a:solidFill>
                <a:srgbClr val="FECC09"/>
              </a:solidFill>
              <a:effectLst>
                <a:glow rad="101600">
                  <a:schemeClr val="bg2">
                    <a:lumMod val="75000"/>
                    <a:alpha val="75000"/>
                  </a:schemeClr>
                </a:glow>
              </a:effectLst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10881" y="82237"/>
            <a:ext cx="649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600" b="1" dirty="0">
                <a:solidFill>
                  <a:srgbClr val="FECC09"/>
                </a:solidFill>
                <a:latin typeface="Helvetica Neue"/>
                <a:ea typeface="华文细黑"/>
                <a:cs typeface="Helvetica Neue"/>
              </a:rPr>
              <a:t>提摩太後書 </a:t>
            </a:r>
            <a:r>
              <a:rPr kumimoji="1" lang="en-US" altLang="zh-TW" sz="3600" b="1" dirty="0">
                <a:solidFill>
                  <a:srgbClr val="FECC09"/>
                </a:solidFill>
                <a:latin typeface="Helvetica Neue"/>
                <a:ea typeface="华文细黑"/>
                <a:cs typeface="Helvetica Neue"/>
              </a:rPr>
              <a:t>2 </a:t>
            </a:r>
            <a:r>
              <a:rPr kumimoji="1" lang="en-US" altLang="zh-TW" sz="3600" b="1" dirty="0" smtClean="0">
                <a:solidFill>
                  <a:srgbClr val="FECC09"/>
                </a:solidFill>
                <a:latin typeface="Helvetica Neue"/>
                <a:ea typeface="华文细黑"/>
                <a:cs typeface="Helvetica Neue"/>
              </a:rPr>
              <a:t>Timothy 3:16-17</a:t>
            </a:r>
            <a:endParaRPr kumimoji="1" lang="zh-CN" altLang="en-US" sz="3600" b="1" dirty="0">
              <a:solidFill>
                <a:srgbClr val="FECC09"/>
              </a:solidFill>
              <a:latin typeface="Helvetica Neue"/>
              <a:ea typeface="华文细黑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4884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螢幕快照 2019-05-07 18.40.34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126" name="246 聖靈的果子. Fruit of the Spirit"/>
          <p:cNvSpPr txBox="1">
            <a:spLocks noGrp="1"/>
          </p:cNvSpPr>
          <p:nvPr>
            <p:ph type="body" idx="13"/>
          </p:nvPr>
        </p:nvSpPr>
        <p:spPr>
          <a:xfrm>
            <a:off x="892972" y="223277"/>
            <a:ext cx="7358063" cy="615553"/>
          </a:xfrm>
          <a:prstGeom prst="rect">
            <a:avLst/>
          </a:prstGeom>
        </p:spPr>
        <p:txBody>
          <a:bodyPr/>
          <a:lstStyle/>
          <a:p>
            <a:pPr>
              <a:defRPr sz="3600"/>
            </a:pPr>
            <a:r>
              <a:rPr lang="zh-TW" altLang="en-US" sz="3400" dirty="0">
                <a:solidFill>
                  <a:srgbClr val="FFFED5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耶利米書 </a:t>
            </a:r>
            <a:r>
              <a:rPr lang="en-US" altLang="zh-TW" sz="3400" dirty="0">
                <a:solidFill>
                  <a:srgbClr val="FFFED5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Jeremiah 31:3-4</a:t>
            </a:r>
            <a:endParaRPr sz="3400" dirty="0">
              <a:effectLst>
                <a:glow rad="101600">
                  <a:schemeClr val="bg2">
                    <a:lumMod val="50000"/>
                    <a:alpha val="75000"/>
                  </a:schemeClr>
                </a:glow>
              </a:effectLst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127" name="(帶領) 主的靈在那裡,…"/>
          <p:cNvSpPr txBox="1">
            <a:spLocks noGrp="1"/>
          </p:cNvSpPr>
          <p:nvPr>
            <p:ph type="body" idx="14"/>
          </p:nvPr>
        </p:nvSpPr>
        <p:spPr>
          <a:xfrm>
            <a:off x="742000" y="1226940"/>
            <a:ext cx="8047455" cy="4600418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130000"/>
              </a:lnSpc>
              <a:defRPr sz="5500"/>
            </a:pPr>
            <a:r>
              <a:rPr lang="zh-TW" altLang="en-US" sz="3800" dirty="0">
                <a:solidFill>
                  <a:srgbClr val="FEB40A"/>
                </a:solidFill>
              </a:rPr>
              <a:t> </a:t>
            </a:r>
            <a:r>
              <a:rPr lang="en-US" altLang="zh-TW" sz="3800" dirty="0"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3</a:t>
            </a:r>
            <a:r>
              <a:rPr lang="en-US" altLang="zh-TW" sz="3800" dirty="0">
                <a:solidFill>
                  <a:srgbClr val="FBFFF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 </a:t>
            </a:r>
            <a:r>
              <a:rPr lang="zh-TW" altLang="en-US" sz="3800" dirty="0" smtClean="0">
                <a:solidFill>
                  <a:srgbClr val="FBFFF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古時耶和華向以色列顯</a:t>
            </a:r>
            <a:r>
              <a:rPr lang="zh-TW" altLang="en-US" sz="3800" dirty="0">
                <a:solidFill>
                  <a:srgbClr val="FBFFF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現，說：</a:t>
            </a:r>
            <a:r>
              <a:rPr lang="en-US" altLang="zh-TW" sz="3800" dirty="0">
                <a:solidFill>
                  <a:srgbClr val="FBFFF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『</a:t>
            </a:r>
            <a:r>
              <a:rPr lang="zh-TW" altLang="en-US" sz="3800" dirty="0">
                <a:solidFill>
                  <a:srgbClr val="FBFFF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我以永遠的愛愛你，因此我以慈愛吸引你。</a:t>
            </a:r>
            <a:r>
              <a:rPr lang="en-US" altLang="zh-TW" sz="3800" dirty="0">
                <a:solidFill>
                  <a:srgbClr val="FBFFF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』 </a:t>
            </a:r>
          </a:p>
          <a:p>
            <a:pPr algn="l">
              <a:lnSpc>
                <a:spcPct val="130000"/>
              </a:lnSpc>
              <a:defRPr sz="5500"/>
            </a:pPr>
            <a:r>
              <a:rPr lang="en-US" altLang="zh-TW" sz="3800" dirty="0"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4</a:t>
            </a:r>
            <a:r>
              <a:rPr lang="en-US" altLang="zh-TW" sz="3800" dirty="0">
                <a:solidFill>
                  <a:srgbClr val="FBFFF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 </a:t>
            </a:r>
            <a:r>
              <a:rPr lang="zh-TW" altLang="en-US" sz="3800" dirty="0">
                <a:solidFill>
                  <a:srgbClr val="FBFFF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以色列的民哪，我要再建立你，你就被建立。你必再以擊鼓為美，與歡樂的人一同跳舞而出。</a:t>
            </a:r>
            <a:endParaRPr lang="en-US" altLang="zh-Hant" sz="3800" dirty="0">
              <a:solidFill>
                <a:srgbClr val="FBFFF9"/>
              </a:solidFill>
              <a:effectLst>
                <a:glow rad="101600">
                  <a:schemeClr val="bg2">
                    <a:lumMod val="50000"/>
                    <a:alpha val="75000"/>
                  </a:schemeClr>
                </a:glow>
              </a:effectLst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22434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5-07 18.40.34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38704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0690" y="716094"/>
            <a:ext cx="8196300" cy="5259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zh-TW" sz="3600" b="1" dirty="0">
                <a:solidFill>
                  <a:srgbClr val="FECC09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16</a:t>
            </a:r>
            <a:r>
              <a:rPr kumimoji="1" lang="en-US" altLang="zh-TW" sz="3600" b="1" dirty="0"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 All Scripture is God-breathed and is useful for teaching, rebuking, correcting and training in righteousness, </a:t>
            </a:r>
            <a:endParaRPr kumimoji="1" lang="en-US" altLang="zh-TW" sz="3600" b="1" dirty="0" smtClean="0">
              <a:effectLst>
                <a:glow rad="101600">
                  <a:schemeClr val="bg2">
                    <a:lumMod val="75000"/>
                    <a:alpha val="75000"/>
                  </a:schemeClr>
                </a:glow>
              </a:effectLst>
              <a:latin typeface="Heiti TC Light"/>
              <a:ea typeface="Heiti TC Light"/>
              <a:cs typeface="Heiti TC Light"/>
            </a:endParaRPr>
          </a:p>
          <a:p>
            <a:pPr>
              <a:lnSpc>
                <a:spcPct val="130000"/>
              </a:lnSpc>
            </a:pPr>
            <a:r>
              <a:rPr kumimoji="1" lang="en-US" altLang="zh-TW" sz="36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17</a:t>
            </a:r>
            <a:r>
              <a:rPr kumimoji="1" lang="en-US" altLang="zh-TW" sz="3600" b="1" dirty="0" smtClean="0"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 </a:t>
            </a:r>
            <a:r>
              <a:rPr kumimoji="1" lang="en-US" altLang="zh-TW" sz="3600" b="1" dirty="0"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so that the servant of God[a] may be thoroughly equipped for every good work.</a:t>
            </a:r>
            <a:endParaRPr kumimoji="1" lang="zh-TW" altLang="en-US" sz="2800" b="1" dirty="0">
              <a:solidFill>
                <a:srgbClr val="FECC09"/>
              </a:solidFill>
              <a:effectLst>
                <a:glow rad="101600">
                  <a:schemeClr val="bg2">
                    <a:lumMod val="75000"/>
                    <a:alpha val="75000"/>
                  </a:schemeClr>
                </a:glow>
              </a:effectLst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10881" y="82237"/>
            <a:ext cx="649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600" b="1" dirty="0">
                <a:solidFill>
                  <a:srgbClr val="FECC09"/>
                </a:solidFill>
                <a:latin typeface="Helvetica Neue"/>
                <a:ea typeface="华文细黑"/>
                <a:cs typeface="Helvetica Neue"/>
              </a:rPr>
              <a:t>提摩太後書 </a:t>
            </a:r>
            <a:r>
              <a:rPr kumimoji="1" lang="en-US" altLang="zh-TW" sz="3600" b="1" dirty="0">
                <a:solidFill>
                  <a:srgbClr val="FECC09"/>
                </a:solidFill>
                <a:latin typeface="Helvetica Neue"/>
                <a:ea typeface="华文细黑"/>
                <a:cs typeface="Helvetica Neue"/>
              </a:rPr>
              <a:t>2 </a:t>
            </a:r>
            <a:r>
              <a:rPr kumimoji="1" lang="en-US" altLang="zh-TW" sz="3600" b="1" dirty="0" smtClean="0">
                <a:solidFill>
                  <a:srgbClr val="FECC09"/>
                </a:solidFill>
                <a:latin typeface="Helvetica Neue"/>
                <a:ea typeface="华文细黑"/>
                <a:cs typeface="Helvetica Neue"/>
              </a:rPr>
              <a:t>Timothy 3:16-17</a:t>
            </a:r>
            <a:endParaRPr kumimoji="1" lang="zh-CN" altLang="en-US" sz="3600" b="1" dirty="0">
              <a:solidFill>
                <a:srgbClr val="FECC09"/>
              </a:solidFill>
              <a:latin typeface="Helvetica Neue"/>
              <a:ea typeface="华文细黑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58068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5-07 18.40.34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7041" y="796458"/>
            <a:ext cx="8138959" cy="326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en-US" altLang="zh-TW" sz="48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5.</a:t>
            </a:r>
            <a:r>
              <a:rPr kumimoji="1" lang="zh-TW" altLang="en-US" sz="4800" b="1" dirty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母亲的理解</a:t>
            </a:r>
            <a:r>
              <a:rPr kumimoji="1" lang="zh-TW" altLang="en-US" sz="48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，</a:t>
            </a:r>
            <a:endParaRPr kumimoji="1" lang="en-US" altLang="zh-TW" sz="4800" b="1" dirty="0" smtClean="0">
              <a:solidFill>
                <a:srgbClr val="FECC09"/>
              </a:solidFill>
              <a:effectLst>
                <a:glow rad="101600">
                  <a:schemeClr val="bg2">
                    <a:lumMod val="50000"/>
                    <a:alpha val="75000"/>
                  </a:schemeClr>
                </a:glow>
              </a:effectLst>
              <a:latin typeface="Heiti TC Light"/>
              <a:ea typeface="Heiti TC Light"/>
              <a:cs typeface="Heiti TC Light"/>
            </a:endParaRPr>
          </a:p>
          <a:p>
            <a:pPr algn="ctr">
              <a:lnSpc>
                <a:spcPct val="130000"/>
              </a:lnSpc>
            </a:pPr>
            <a:r>
              <a:rPr kumimoji="1" lang="zh-TW" altLang="en-US" sz="48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照样神也</a:t>
            </a:r>
            <a:r>
              <a:rPr kumimoji="1" lang="zh-TW" altLang="en-US" sz="4800" b="1" dirty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完全理解我们</a:t>
            </a:r>
            <a:r>
              <a:rPr kumimoji="1" lang="zh-TW" altLang="en-US" sz="48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。</a:t>
            </a:r>
            <a:endParaRPr kumimoji="1" lang="en-US" altLang="zh-TW" sz="4800" b="1" dirty="0" smtClean="0">
              <a:solidFill>
                <a:srgbClr val="FECC09"/>
              </a:solidFill>
              <a:effectLst>
                <a:glow rad="101600">
                  <a:schemeClr val="bg2">
                    <a:lumMod val="50000"/>
                    <a:alpha val="75000"/>
                  </a:schemeClr>
                </a:glow>
              </a:effectLst>
              <a:latin typeface="Heiti TC Light"/>
              <a:ea typeface="Heiti TC Light"/>
              <a:cs typeface="Heiti TC Light"/>
            </a:endParaRPr>
          </a:p>
          <a:p>
            <a:pPr algn="ctr">
              <a:lnSpc>
                <a:spcPct val="130000"/>
              </a:lnSpc>
            </a:pPr>
            <a:r>
              <a:rPr kumimoji="1" lang="en-US" altLang="zh-TW" sz="3200" b="1" dirty="0"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Understanding of a Mother - Similarly God Understands Us</a:t>
            </a:r>
            <a:endParaRPr kumimoji="1" lang="en-US" altLang="zh-TW" sz="3200" b="1" dirty="0" smtClean="0">
              <a:effectLst>
                <a:glow rad="101600">
                  <a:schemeClr val="bg2">
                    <a:lumMod val="50000"/>
                    <a:alpha val="75000"/>
                  </a:schemeClr>
                </a:glow>
              </a:effectLst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6970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5-07 18.40.34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38704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0690" y="716094"/>
            <a:ext cx="8196300" cy="357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zh-TW" sz="4400" b="1" dirty="0">
                <a:solidFill>
                  <a:srgbClr val="FECC09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2</a:t>
            </a:r>
            <a:r>
              <a:rPr kumimoji="1" lang="en-US" altLang="zh-TW" sz="4400" b="1" dirty="0"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 </a:t>
            </a:r>
            <a:r>
              <a:rPr kumimoji="1" lang="zh-TW" altLang="en-US" sz="4400" b="1" dirty="0"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我坐下，我起來，你都曉得，你從遠處知道我的意念。</a:t>
            </a:r>
          </a:p>
          <a:p>
            <a:pPr>
              <a:lnSpc>
                <a:spcPct val="130000"/>
              </a:lnSpc>
            </a:pPr>
            <a:r>
              <a:rPr kumimoji="1" lang="en-US" altLang="zh-TW" sz="4400" b="1" dirty="0">
                <a:solidFill>
                  <a:srgbClr val="FECC09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3</a:t>
            </a:r>
            <a:r>
              <a:rPr kumimoji="1" lang="en-US" altLang="zh-TW" sz="4400" b="1" dirty="0"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 </a:t>
            </a:r>
            <a:r>
              <a:rPr kumimoji="1" lang="zh-TW" altLang="en-US" sz="4400" b="1" dirty="0"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我行路，我躺臥，你都細察，你也深知我一切所行的。</a:t>
            </a:r>
            <a:endParaRPr kumimoji="1" lang="zh-TW" altLang="en-US" sz="3600" b="1" dirty="0">
              <a:solidFill>
                <a:srgbClr val="FECC09"/>
              </a:solidFill>
              <a:effectLst>
                <a:glow rad="101600">
                  <a:schemeClr val="bg2">
                    <a:lumMod val="75000"/>
                    <a:alpha val="75000"/>
                  </a:schemeClr>
                </a:glow>
              </a:effectLst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79805" y="88088"/>
            <a:ext cx="4314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uk-UA" sz="3600" b="1" dirty="0">
                <a:solidFill>
                  <a:srgbClr val="FECC09"/>
                </a:solidFill>
                <a:latin typeface="Helvetica Neue"/>
                <a:ea typeface="华文细黑"/>
                <a:cs typeface="Helvetica Neue"/>
              </a:rPr>
              <a:t>詩篇 </a:t>
            </a:r>
            <a:r>
              <a:rPr kumimoji="1" lang="en-US" altLang="zh-TW" sz="3600" b="1" dirty="0" smtClean="0">
                <a:solidFill>
                  <a:srgbClr val="FECC09"/>
                </a:solidFill>
                <a:latin typeface="Helvetica Neue"/>
                <a:ea typeface="华文细黑"/>
                <a:cs typeface="Helvetica Neue"/>
              </a:rPr>
              <a:t>Psalm </a:t>
            </a:r>
            <a:r>
              <a:rPr kumimoji="1" lang="uk-UA" altLang="zh-TW" sz="3600" b="1" dirty="0" smtClean="0">
                <a:solidFill>
                  <a:srgbClr val="FECC09"/>
                </a:solidFill>
                <a:latin typeface="Helvetica Neue"/>
                <a:ea typeface="华文细黑"/>
                <a:cs typeface="Helvetica Neue"/>
              </a:rPr>
              <a:t>139</a:t>
            </a:r>
            <a:r>
              <a:rPr kumimoji="1" lang="en-US" altLang="zh-TW" sz="3600" b="1" dirty="0" smtClean="0">
                <a:solidFill>
                  <a:srgbClr val="FECC09"/>
                </a:solidFill>
                <a:latin typeface="Helvetica Neue"/>
                <a:ea typeface="华文细黑"/>
                <a:cs typeface="Helvetica Neue"/>
              </a:rPr>
              <a:t>:2-3</a:t>
            </a:r>
            <a:endParaRPr kumimoji="1" lang="zh-CN" altLang="en-US" sz="3600" b="1" dirty="0">
              <a:solidFill>
                <a:srgbClr val="FECC09"/>
              </a:solidFill>
              <a:latin typeface="Helvetica Neue"/>
              <a:ea typeface="华文细黑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72957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5-07 18.40.34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38704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0690" y="716094"/>
            <a:ext cx="81963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zh-TW" sz="4000" b="1" dirty="0">
                <a:solidFill>
                  <a:srgbClr val="FECC09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2</a:t>
            </a:r>
            <a:r>
              <a:rPr kumimoji="1" lang="en-US" altLang="zh-TW" sz="4000" b="1" dirty="0"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 You know when I sit and when I rise</a:t>
            </a:r>
            <a:r>
              <a:rPr kumimoji="1" lang="en-US" altLang="zh-TW" sz="4000" b="1" dirty="0" smtClean="0"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; </a:t>
            </a:r>
            <a:r>
              <a:rPr kumimoji="1" lang="en-US" altLang="zh-TW" sz="4000" b="1" dirty="0"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you perceive my thoughts from afar.</a:t>
            </a:r>
          </a:p>
          <a:p>
            <a:pPr>
              <a:lnSpc>
                <a:spcPct val="130000"/>
              </a:lnSpc>
            </a:pPr>
            <a:r>
              <a:rPr kumimoji="1" lang="en-US" altLang="zh-TW" sz="4000" b="1" dirty="0">
                <a:solidFill>
                  <a:srgbClr val="FECC09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3</a:t>
            </a:r>
            <a:r>
              <a:rPr kumimoji="1" lang="en-US" altLang="zh-TW" sz="4000" b="1" dirty="0"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 You discern my going out and my lying down</a:t>
            </a:r>
            <a:r>
              <a:rPr kumimoji="1" lang="en-US" altLang="zh-TW" sz="4000" b="1" dirty="0" smtClean="0"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; </a:t>
            </a:r>
            <a:r>
              <a:rPr kumimoji="1" lang="en-US" altLang="zh-TW" sz="4000" b="1" dirty="0"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you are familiar with all my ways.</a:t>
            </a:r>
            <a:endParaRPr kumimoji="1" lang="zh-TW" altLang="en-US" sz="4000" b="1" dirty="0">
              <a:effectLst>
                <a:glow rad="101600">
                  <a:schemeClr val="bg2">
                    <a:lumMod val="75000"/>
                    <a:alpha val="75000"/>
                  </a:schemeClr>
                </a:glow>
              </a:effectLst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79805" y="88088"/>
            <a:ext cx="4314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uk-UA" sz="3600" b="1" dirty="0">
                <a:solidFill>
                  <a:srgbClr val="FECC09"/>
                </a:solidFill>
                <a:latin typeface="Helvetica Neue"/>
                <a:ea typeface="华文细黑"/>
                <a:cs typeface="Helvetica Neue"/>
              </a:rPr>
              <a:t>詩篇 </a:t>
            </a:r>
            <a:r>
              <a:rPr kumimoji="1" lang="en-US" altLang="zh-TW" sz="3600" b="1" dirty="0" smtClean="0">
                <a:solidFill>
                  <a:srgbClr val="FECC09"/>
                </a:solidFill>
                <a:latin typeface="Helvetica Neue"/>
                <a:ea typeface="华文细黑"/>
                <a:cs typeface="Helvetica Neue"/>
              </a:rPr>
              <a:t>Psalm </a:t>
            </a:r>
            <a:r>
              <a:rPr kumimoji="1" lang="uk-UA" altLang="zh-TW" sz="3600" b="1" dirty="0" smtClean="0">
                <a:solidFill>
                  <a:srgbClr val="FECC09"/>
                </a:solidFill>
                <a:latin typeface="Helvetica Neue"/>
                <a:ea typeface="华文细黑"/>
                <a:cs typeface="Helvetica Neue"/>
              </a:rPr>
              <a:t>139</a:t>
            </a:r>
            <a:r>
              <a:rPr kumimoji="1" lang="en-US" altLang="zh-TW" sz="3600" b="1" dirty="0" smtClean="0">
                <a:solidFill>
                  <a:srgbClr val="FECC09"/>
                </a:solidFill>
                <a:latin typeface="Helvetica Neue"/>
                <a:ea typeface="华文细黑"/>
                <a:cs typeface="Helvetica Neue"/>
              </a:rPr>
              <a:t>:2-3</a:t>
            </a:r>
            <a:endParaRPr kumimoji="1" lang="zh-CN" altLang="en-US" sz="3600" b="1" dirty="0">
              <a:solidFill>
                <a:srgbClr val="FECC09"/>
              </a:solidFill>
              <a:latin typeface="Helvetica Neue"/>
              <a:ea typeface="华文细黑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2008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5-07 18.40.34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7041" y="796458"/>
            <a:ext cx="8138959" cy="326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en-US" altLang="zh-TW" sz="48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6.</a:t>
            </a:r>
            <a:r>
              <a:rPr kumimoji="1" lang="zh-TW" altLang="en-US" sz="4800" b="1" dirty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母亲的鼓励</a:t>
            </a:r>
            <a:r>
              <a:rPr kumimoji="1" lang="zh-TW" altLang="en-US" sz="48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，</a:t>
            </a:r>
            <a:endParaRPr kumimoji="1" lang="en-US" altLang="zh-TW" sz="4800" b="1" dirty="0" smtClean="0">
              <a:solidFill>
                <a:srgbClr val="FECC09"/>
              </a:solidFill>
              <a:effectLst>
                <a:glow rad="101600">
                  <a:schemeClr val="bg2">
                    <a:lumMod val="50000"/>
                    <a:alpha val="75000"/>
                  </a:schemeClr>
                </a:glow>
              </a:effectLst>
              <a:latin typeface="Heiti TC Light"/>
              <a:ea typeface="Heiti TC Light"/>
              <a:cs typeface="Heiti TC Light"/>
            </a:endParaRPr>
          </a:p>
          <a:p>
            <a:pPr algn="ctr">
              <a:lnSpc>
                <a:spcPct val="130000"/>
              </a:lnSpc>
            </a:pPr>
            <a:r>
              <a:rPr kumimoji="1" lang="zh-TW" altLang="en-US" sz="48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照样神也常常鼓励我们</a:t>
            </a:r>
            <a:r>
              <a:rPr kumimoji="1" lang="zh-TW" altLang="en-US" sz="4800" b="1" dirty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。</a:t>
            </a:r>
          </a:p>
          <a:p>
            <a:pPr algn="ctr">
              <a:lnSpc>
                <a:spcPct val="130000"/>
              </a:lnSpc>
            </a:pPr>
            <a:r>
              <a:rPr kumimoji="1" lang="en-US" altLang="zh-TW" sz="3200" b="1" dirty="0"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Encouragement of a Mother - Similarly God Constantly Encourages Us</a:t>
            </a:r>
            <a:endParaRPr kumimoji="1" lang="en-US" altLang="zh-TW" sz="3200" b="1" dirty="0" smtClean="0">
              <a:effectLst>
                <a:glow rad="101600">
                  <a:schemeClr val="bg2">
                    <a:lumMod val="50000"/>
                    <a:alpha val="75000"/>
                  </a:schemeClr>
                </a:glow>
              </a:effectLst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20669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螢幕快照 2019-05-07 22.11.09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1506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2877" y="4673030"/>
            <a:ext cx="552814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zh-TW" altLang="en-US" sz="3600" b="1" dirty="0" smtClean="0"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如鷹展翅上騰！</a:t>
            </a:r>
            <a:endParaRPr kumimoji="1" lang="en-US" altLang="zh-TW" sz="3600" b="1" dirty="0" smtClean="0">
              <a:effectLst>
                <a:glow rad="101600">
                  <a:schemeClr val="bg2">
                    <a:lumMod val="50000"/>
                    <a:alpha val="75000"/>
                  </a:schemeClr>
                </a:glow>
              </a:effectLst>
              <a:latin typeface="Heiti TC Light"/>
              <a:ea typeface="Heiti TC Light"/>
              <a:cs typeface="Heiti TC Light"/>
            </a:endParaRPr>
          </a:p>
          <a:p>
            <a:pPr algn="ctr">
              <a:lnSpc>
                <a:spcPct val="130000"/>
              </a:lnSpc>
            </a:pPr>
            <a:r>
              <a:rPr kumimoji="1" lang="en-US" altLang="zh-TW" sz="2400" b="1" dirty="0"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“They Will Mount Up </a:t>
            </a:r>
            <a:endParaRPr kumimoji="1" lang="en-US" altLang="zh-TW" sz="2400" b="1" dirty="0" smtClean="0">
              <a:effectLst>
                <a:glow rad="101600">
                  <a:schemeClr val="bg2">
                    <a:lumMod val="50000"/>
                    <a:alpha val="75000"/>
                  </a:schemeClr>
                </a:glow>
              </a:effectLst>
              <a:latin typeface="Heiti TC Light"/>
              <a:ea typeface="Heiti TC Light"/>
              <a:cs typeface="Heiti TC Light"/>
            </a:endParaRPr>
          </a:p>
          <a:p>
            <a:pPr algn="ctr">
              <a:lnSpc>
                <a:spcPct val="130000"/>
              </a:lnSpc>
            </a:pPr>
            <a:r>
              <a:rPr kumimoji="1" lang="en-US" altLang="zh-TW" sz="2400" b="1" dirty="0" smtClean="0"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with </a:t>
            </a:r>
            <a:r>
              <a:rPr kumimoji="1" lang="en-US" altLang="zh-TW" sz="2400" b="1" dirty="0"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Wings like Eagles.”</a:t>
            </a:r>
            <a:endParaRPr kumimoji="1" lang="en-US" altLang="zh-TW" sz="2400" b="1" dirty="0" smtClean="0">
              <a:effectLst>
                <a:glow rad="101600">
                  <a:schemeClr val="bg2">
                    <a:lumMod val="50000"/>
                    <a:alpha val="75000"/>
                  </a:schemeClr>
                </a:glow>
              </a:effectLst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63731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5-07 18.40.34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7041" y="796458"/>
            <a:ext cx="8138959" cy="4228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en-US" altLang="zh-TW" sz="4800" b="1" dirty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7</a:t>
            </a:r>
            <a:r>
              <a:rPr kumimoji="1" lang="en-US" altLang="zh-TW" sz="48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.</a:t>
            </a:r>
            <a:r>
              <a:rPr kumimoji="1" lang="zh-TW" altLang="en-US" sz="4800" b="1" dirty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母亲的盼望</a:t>
            </a:r>
            <a:r>
              <a:rPr kumimoji="1" lang="zh-TW" altLang="en-US" sz="48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，</a:t>
            </a:r>
            <a:endParaRPr kumimoji="1" lang="en-US" altLang="zh-TW" sz="4800" b="1" dirty="0" smtClean="0">
              <a:solidFill>
                <a:srgbClr val="FECC09"/>
              </a:solidFill>
              <a:effectLst>
                <a:glow rad="101600">
                  <a:schemeClr val="bg2">
                    <a:lumMod val="50000"/>
                    <a:alpha val="75000"/>
                  </a:schemeClr>
                </a:glow>
              </a:effectLst>
              <a:latin typeface="Heiti TC Light"/>
              <a:ea typeface="Heiti TC Light"/>
              <a:cs typeface="Heiti TC Light"/>
            </a:endParaRPr>
          </a:p>
          <a:p>
            <a:pPr algn="ctr">
              <a:lnSpc>
                <a:spcPct val="130000"/>
              </a:lnSpc>
            </a:pPr>
            <a:r>
              <a:rPr kumimoji="1" lang="zh-TW" altLang="en-US" sz="48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照样神也盼望我们</a:t>
            </a:r>
            <a:endParaRPr kumimoji="1" lang="en-US" altLang="zh-TW" sz="4800" b="1" dirty="0" smtClean="0">
              <a:solidFill>
                <a:srgbClr val="FECC09"/>
              </a:solidFill>
              <a:effectLst>
                <a:glow rad="101600">
                  <a:schemeClr val="bg2">
                    <a:lumMod val="50000"/>
                    <a:alpha val="75000"/>
                  </a:schemeClr>
                </a:glow>
              </a:effectLst>
              <a:latin typeface="Heiti TC Light"/>
              <a:ea typeface="Heiti TC Light"/>
              <a:cs typeface="Heiti TC Light"/>
            </a:endParaRPr>
          </a:p>
          <a:p>
            <a:pPr algn="ctr">
              <a:lnSpc>
                <a:spcPct val="130000"/>
              </a:lnSpc>
            </a:pPr>
            <a:r>
              <a:rPr kumimoji="1" lang="zh-TW" altLang="en-US" sz="48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成为一个得胜者。</a:t>
            </a:r>
            <a:endParaRPr kumimoji="1" lang="en-US" altLang="zh-TW" sz="4800" b="1" dirty="0" smtClean="0">
              <a:solidFill>
                <a:srgbClr val="FECC09"/>
              </a:solidFill>
              <a:effectLst>
                <a:glow rad="101600">
                  <a:schemeClr val="bg2">
                    <a:lumMod val="50000"/>
                    <a:alpha val="75000"/>
                  </a:schemeClr>
                </a:glow>
              </a:effectLst>
              <a:latin typeface="Heiti TC Light"/>
              <a:ea typeface="Heiti TC Light"/>
              <a:cs typeface="Heiti TC Light"/>
            </a:endParaRPr>
          </a:p>
          <a:p>
            <a:pPr algn="ctr">
              <a:lnSpc>
                <a:spcPct val="130000"/>
              </a:lnSpc>
            </a:pPr>
            <a:r>
              <a:rPr kumimoji="1" lang="en-US" altLang="zh-TW" sz="3200" b="1" dirty="0"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Hopes of a Mother </a:t>
            </a:r>
            <a:r>
              <a:rPr kumimoji="1" lang="mr-IN" altLang="zh-TW" sz="3200" b="1" dirty="0" smtClean="0"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–</a:t>
            </a:r>
            <a:r>
              <a:rPr kumimoji="1" lang="en-US" altLang="zh-TW" sz="3200" b="1" dirty="0" smtClean="0"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 Similarly</a:t>
            </a:r>
          </a:p>
          <a:p>
            <a:pPr algn="ctr">
              <a:lnSpc>
                <a:spcPct val="130000"/>
              </a:lnSpc>
            </a:pPr>
            <a:r>
              <a:rPr kumimoji="1" lang="en-US" altLang="zh-TW" sz="3200" b="1" dirty="0" smtClean="0"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 </a:t>
            </a:r>
            <a:r>
              <a:rPr kumimoji="1" lang="en-US" altLang="zh-TW" sz="3200" b="1" dirty="0"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God Hopes that We will be Victorious</a:t>
            </a:r>
            <a:endParaRPr kumimoji="1" lang="en-US" altLang="zh-TW" sz="3200" b="1" dirty="0" smtClean="0">
              <a:effectLst>
                <a:glow rad="101600">
                  <a:schemeClr val="bg2">
                    <a:lumMod val="50000"/>
                    <a:alpha val="75000"/>
                  </a:schemeClr>
                </a:glow>
              </a:effectLst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93000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5-07 18.40.34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2659" y="1639957"/>
            <a:ext cx="870533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6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1.</a:t>
            </a:r>
            <a:r>
              <a:rPr kumimoji="1" lang="zh-TW" altLang="en-US" sz="3600" b="1" dirty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母亲的供应，照样，神也供应我的需要</a:t>
            </a:r>
            <a:r>
              <a:rPr kumimoji="1" lang="zh-TW" altLang="en-US" sz="36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。</a:t>
            </a:r>
            <a:endParaRPr kumimoji="1" lang="en-US" altLang="zh-TW" sz="3600" b="1" dirty="0" smtClean="0">
              <a:solidFill>
                <a:srgbClr val="FECC09"/>
              </a:solidFill>
              <a:effectLst>
                <a:glow rad="101600">
                  <a:schemeClr val="bg2">
                    <a:lumMod val="50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ea typeface="Yu Gothic UI Semibold" pitchFamily="34" charset="-128"/>
              <a:cs typeface="Helvetica Neue"/>
            </a:endParaRPr>
          </a:p>
          <a:p>
            <a:pPr lvl="1"/>
            <a:r>
              <a:rPr kumimoji="1" lang="en-US" altLang="zh-TW" sz="3600" b="1" dirty="0" smtClean="0"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Providing of a Mother – Similarly</a:t>
            </a:r>
          </a:p>
          <a:p>
            <a:pPr lvl="1"/>
            <a:r>
              <a:rPr kumimoji="1" lang="en-US" altLang="zh-TW" sz="3600" b="1" dirty="0" smtClean="0"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 God Provides our Needs</a:t>
            </a:r>
          </a:p>
          <a:p>
            <a:r>
              <a:rPr kumimoji="1" lang="en-US" altLang="zh-TW" sz="36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2</a:t>
            </a:r>
            <a:r>
              <a:rPr kumimoji="1" lang="en-US" altLang="zh-TW" sz="36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.</a:t>
            </a:r>
            <a:r>
              <a:rPr kumimoji="1" lang="zh-TW" altLang="en-US" sz="3600" b="1" dirty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母亲的安慰，照样神也安慰我们。</a:t>
            </a:r>
            <a:endParaRPr kumimoji="1" lang="en-US" altLang="zh-TW" sz="3600" b="1" dirty="0" smtClean="0">
              <a:solidFill>
                <a:srgbClr val="FECC09"/>
              </a:solidFill>
              <a:effectLst>
                <a:glow rad="101600">
                  <a:schemeClr val="bg2">
                    <a:lumMod val="50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ea typeface="Yu Gothic UI Semibold" pitchFamily="34" charset="-128"/>
              <a:cs typeface="Helvetica Neue"/>
            </a:endParaRPr>
          </a:p>
          <a:p>
            <a:pPr lvl="1"/>
            <a:r>
              <a:rPr kumimoji="1" lang="en-US" altLang="zh-TW" sz="3600" b="1" dirty="0" smtClean="0"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Comforts of a Mother – Similarly</a:t>
            </a:r>
          </a:p>
          <a:p>
            <a:pPr lvl="1"/>
            <a:r>
              <a:rPr kumimoji="1" lang="en-US" altLang="zh-TW" sz="3600" b="1" dirty="0" smtClean="0"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 God Comforts Us</a:t>
            </a:r>
          </a:p>
          <a:p>
            <a:r>
              <a:rPr kumimoji="1" lang="en-US" altLang="zh-TW" sz="36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3</a:t>
            </a:r>
            <a:r>
              <a:rPr kumimoji="1" lang="en-US" altLang="zh-TW" sz="36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.</a:t>
            </a:r>
            <a:r>
              <a:rPr kumimoji="1" lang="zh-TW" altLang="en-US" sz="3600" b="1" dirty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母亲的保护，照样神也保护我们</a:t>
            </a:r>
            <a:r>
              <a:rPr kumimoji="1" lang="zh-TW" altLang="en-US" sz="36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。</a:t>
            </a:r>
            <a:endParaRPr kumimoji="1" lang="en-US" altLang="zh-TW" sz="3600" b="1" dirty="0" smtClean="0">
              <a:solidFill>
                <a:srgbClr val="FECC09"/>
              </a:solidFill>
              <a:effectLst>
                <a:glow rad="101600">
                  <a:schemeClr val="bg2">
                    <a:lumMod val="50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ea typeface="Yu Gothic UI Semibold" pitchFamily="34" charset="-128"/>
              <a:cs typeface="Helvetica Neue"/>
            </a:endParaRPr>
          </a:p>
          <a:p>
            <a:pPr lvl="1"/>
            <a:r>
              <a:rPr kumimoji="1" lang="en-US" altLang="zh-TW" sz="3600" b="1" dirty="0" smtClean="0">
                <a:solidFill>
                  <a:srgbClr val="FFFFFF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Protection of a Mother – Similarly</a:t>
            </a:r>
          </a:p>
          <a:p>
            <a:pPr lvl="1"/>
            <a:r>
              <a:rPr kumimoji="1" lang="en-US" altLang="zh-TW" sz="3600" b="1" dirty="0" smtClean="0">
                <a:solidFill>
                  <a:srgbClr val="FFFFFF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 God protects </a:t>
            </a:r>
            <a:r>
              <a:rPr kumimoji="1" lang="en-US" altLang="zh-TW" sz="3600" b="1" dirty="0" smtClean="0">
                <a:solidFill>
                  <a:srgbClr val="FFFFFF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Us</a:t>
            </a:r>
            <a:endParaRPr kumimoji="1" lang="en-US" altLang="zh-TW" sz="3600" b="1" dirty="0" smtClean="0">
              <a:solidFill>
                <a:srgbClr val="FFFFFF"/>
              </a:solidFill>
              <a:effectLst>
                <a:glow rad="101600">
                  <a:schemeClr val="bg2">
                    <a:lumMod val="50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ea typeface="Yu Gothic UI Semibold" pitchFamily="34" charset="-128"/>
              <a:cs typeface="Helvetica Neu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59866" y="83079"/>
            <a:ext cx="471357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32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認識神的大愛有七大重點</a:t>
            </a:r>
            <a:endParaRPr kumimoji="1" lang="en-US" altLang="zh-TW" sz="3200" b="1" dirty="0" smtClean="0">
              <a:solidFill>
                <a:srgbClr val="FECC09"/>
              </a:solidFill>
              <a:effectLst>
                <a:glow rad="101600">
                  <a:schemeClr val="bg2">
                    <a:lumMod val="75000"/>
                    <a:alpha val="75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ea typeface="Yu Gothic UI Semibold" pitchFamily="34" charset="-128"/>
              <a:cs typeface="Helvetica Neue"/>
            </a:endParaRPr>
          </a:p>
          <a:p>
            <a:pPr algn="ctr"/>
            <a:r>
              <a:rPr kumimoji="1" lang="en-US" altLang="zh-TW" sz="2800" b="1" dirty="0"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7 Important Aspects to </a:t>
            </a:r>
            <a:endParaRPr kumimoji="1" lang="en-US" altLang="zh-TW" sz="2800" b="1" dirty="0" smtClean="0">
              <a:effectLst>
                <a:glow rad="101600">
                  <a:schemeClr val="bg2">
                    <a:lumMod val="75000"/>
                    <a:alpha val="75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ea typeface="Yu Gothic UI Semibold" pitchFamily="34" charset="-128"/>
              <a:cs typeface="Helvetica Neue"/>
            </a:endParaRPr>
          </a:p>
          <a:p>
            <a:pPr algn="ctr"/>
            <a:r>
              <a:rPr kumimoji="1" lang="en-US" altLang="zh-TW" sz="2800" b="1" dirty="0" smtClean="0"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Understanding </a:t>
            </a:r>
            <a:r>
              <a:rPr kumimoji="1" lang="en-US" altLang="zh-TW" sz="2800" b="1" dirty="0"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God’s Love</a:t>
            </a:r>
            <a:endParaRPr kumimoji="1" lang="en-US" altLang="zh-TW" sz="2800" b="1" dirty="0" smtClean="0">
              <a:effectLst>
                <a:glow rad="101600">
                  <a:schemeClr val="bg2">
                    <a:lumMod val="75000"/>
                    <a:alpha val="75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ea typeface="Yu Gothic UI Semibold" pitchFamily="34" charset="-128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35602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5-07 18.40.34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2659" y="1639957"/>
            <a:ext cx="870533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6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4.</a:t>
            </a:r>
            <a:r>
              <a:rPr kumimoji="1" lang="zh-TW" altLang="en-US" sz="36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母亲的教导，照样神也教导我们。</a:t>
            </a:r>
          </a:p>
          <a:p>
            <a:pPr lvl="1"/>
            <a:r>
              <a:rPr kumimoji="1" lang="en-US" altLang="zh-TW" sz="3600" b="1" dirty="0" smtClean="0"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Teachings of a Mother - Similarly </a:t>
            </a:r>
          </a:p>
          <a:p>
            <a:pPr lvl="1"/>
            <a:r>
              <a:rPr kumimoji="1" lang="en-US" altLang="zh-TW" sz="3600" b="1" dirty="0" smtClean="0"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God Teaches Us</a:t>
            </a:r>
          </a:p>
          <a:p>
            <a:r>
              <a:rPr kumimoji="1" lang="en-US" altLang="zh-TW" sz="36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5</a:t>
            </a:r>
            <a:r>
              <a:rPr kumimoji="1" lang="en-US" altLang="zh-TW" sz="36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.</a:t>
            </a:r>
            <a:r>
              <a:rPr kumimoji="1" lang="zh-TW" altLang="en-US" sz="3600" b="1" dirty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母亲的理解，照样神也完全理解我们</a:t>
            </a:r>
            <a:r>
              <a:rPr kumimoji="1" lang="zh-TW" altLang="en-US" sz="36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。</a:t>
            </a:r>
            <a:endParaRPr kumimoji="1" lang="en-US" altLang="zh-TW" sz="3600" b="1" dirty="0" smtClean="0">
              <a:solidFill>
                <a:srgbClr val="FECC09"/>
              </a:solidFill>
              <a:effectLst>
                <a:glow rad="101600">
                  <a:schemeClr val="bg2">
                    <a:lumMod val="50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ea typeface="Yu Gothic UI Semibold" pitchFamily="34" charset="-128"/>
              <a:cs typeface="Helvetica Neue"/>
            </a:endParaRPr>
          </a:p>
          <a:p>
            <a:pPr lvl="1"/>
            <a:r>
              <a:rPr kumimoji="1" lang="en-US" altLang="zh-TW" sz="3600" b="1" dirty="0" smtClean="0"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Understanding of a Mother - Similarly God Understands </a:t>
            </a:r>
            <a:r>
              <a:rPr kumimoji="1" lang="en-US" altLang="zh-TW" sz="3600" b="1" dirty="0" smtClean="0"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Us</a:t>
            </a:r>
            <a:endParaRPr kumimoji="1" lang="en-US" altLang="zh-TW" sz="3600" b="1" dirty="0" smtClean="0">
              <a:effectLst>
                <a:glow rad="101600">
                  <a:schemeClr val="bg2">
                    <a:lumMod val="50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ea typeface="Yu Gothic UI Semibold" pitchFamily="34" charset="-128"/>
              <a:cs typeface="Helvetica Neu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09585" y="83079"/>
            <a:ext cx="481413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32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認識神的大愛有七大重點</a:t>
            </a:r>
            <a:endParaRPr kumimoji="1" lang="en-US" altLang="zh-TW" sz="3200" b="1" dirty="0" smtClean="0">
              <a:solidFill>
                <a:srgbClr val="FECC09"/>
              </a:solidFill>
              <a:effectLst>
                <a:glow rad="101600">
                  <a:schemeClr val="bg2">
                    <a:lumMod val="75000"/>
                    <a:alpha val="75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ea typeface="Yu Gothic UI Semibold" pitchFamily="34" charset="-128"/>
              <a:cs typeface="Helvetica Neue"/>
            </a:endParaRPr>
          </a:p>
          <a:p>
            <a:pPr algn="ctr"/>
            <a:r>
              <a:rPr kumimoji="1" lang="en-US" altLang="zh-TW" sz="2800" b="1" dirty="0"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7 Important Aspects </a:t>
            </a:r>
            <a:r>
              <a:rPr kumimoji="1" lang="en-US" altLang="zh-TW" sz="2800" b="1" dirty="0" smtClean="0"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to</a:t>
            </a:r>
          </a:p>
          <a:p>
            <a:pPr algn="ctr"/>
            <a:r>
              <a:rPr kumimoji="1" lang="en-US" altLang="zh-TW" sz="2800" b="1" dirty="0" smtClean="0"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 </a:t>
            </a:r>
            <a:r>
              <a:rPr kumimoji="1" lang="en-US" altLang="zh-TW" sz="2800" b="1" dirty="0"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Understanding God’s Love</a:t>
            </a:r>
            <a:endParaRPr kumimoji="1" lang="en-US" altLang="zh-TW" sz="2800" b="1" dirty="0" smtClean="0">
              <a:effectLst>
                <a:glow rad="101600">
                  <a:schemeClr val="bg2">
                    <a:lumMod val="75000"/>
                    <a:alpha val="75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ea typeface="Yu Gothic UI Semibold" pitchFamily="34" charset="-128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3303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5-07 18.40.34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2659" y="1639957"/>
            <a:ext cx="870533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6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6</a:t>
            </a:r>
            <a:r>
              <a:rPr kumimoji="1" lang="en-US" altLang="zh-TW" sz="36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.</a:t>
            </a:r>
            <a:r>
              <a:rPr kumimoji="1" lang="zh-TW" altLang="en-US" sz="3600" b="1" dirty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母亲的鼓励，照样神也常常鼓励我们</a:t>
            </a:r>
            <a:r>
              <a:rPr kumimoji="1" lang="zh-TW" altLang="en-US" sz="36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。</a:t>
            </a:r>
            <a:endParaRPr kumimoji="1" lang="en-US" altLang="zh-TW" sz="3600" b="1" dirty="0" smtClean="0">
              <a:solidFill>
                <a:srgbClr val="FECC09"/>
              </a:solidFill>
              <a:effectLst>
                <a:glow rad="101600">
                  <a:schemeClr val="bg2">
                    <a:lumMod val="50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ea typeface="Yu Gothic UI Semibold" pitchFamily="34" charset="-128"/>
              <a:cs typeface="Helvetica Neue"/>
            </a:endParaRPr>
          </a:p>
          <a:p>
            <a:pPr lvl="1"/>
            <a:r>
              <a:rPr kumimoji="1" lang="en-US" altLang="zh-TW" sz="3600" b="1" dirty="0" smtClean="0"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Encouragement of a Mother - Similarly God Constantly Encourages Us</a:t>
            </a:r>
          </a:p>
          <a:p>
            <a:r>
              <a:rPr kumimoji="1" lang="en-US" altLang="zh-TW" sz="36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7</a:t>
            </a:r>
            <a:r>
              <a:rPr kumimoji="1" lang="en-US" altLang="zh-TW" sz="36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.</a:t>
            </a:r>
            <a:r>
              <a:rPr kumimoji="1" lang="zh-TW" altLang="en-US" sz="3600" b="1" dirty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母亲的盼望，照样神也盼望我们 </a:t>
            </a:r>
            <a:r>
              <a:rPr kumimoji="1" lang="zh-TW" altLang="en-US" sz="36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成为一</a:t>
            </a:r>
            <a:endParaRPr kumimoji="1" lang="en-US" altLang="zh-TW" sz="3600" b="1" dirty="0" smtClean="0">
              <a:solidFill>
                <a:srgbClr val="FECC09"/>
              </a:solidFill>
              <a:effectLst>
                <a:glow rad="101600">
                  <a:schemeClr val="bg2">
                    <a:lumMod val="50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ea typeface="Yu Gothic UI Semibold" pitchFamily="34" charset="-128"/>
              <a:cs typeface="Helvetica Neue"/>
            </a:endParaRPr>
          </a:p>
          <a:p>
            <a:pPr lvl="1"/>
            <a:r>
              <a:rPr kumimoji="1" lang="zh-TW" altLang="en-US" sz="36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个得胜者。</a:t>
            </a:r>
            <a:endParaRPr kumimoji="1" lang="en-US" altLang="zh-TW" sz="3600" b="1" dirty="0" smtClean="0">
              <a:solidFill>
                <a:srgbClr val="FECC09"/>
              </a:solidFill>
              <a:effectLst>
                <a:glow rad="101600">
                  <a:schemeClr val="bg2">
                    <a:lumMod val="50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ea typeface="Yu Gothic UI Semibold" pitchFamily="34" charset="-128"/>
              <a:cs typeface="Helvetica Neue"/>
            </a:endParaRPr>
          </a:p>
          <a:p>
            <a:pPr lvl="1"/>
            <a:r>
              <a:rPr kumimoji="1" lang="en-US" altLang="zh-TW" sz="3600" b="1" dirty="0" smtClean="0">
                <a:solidFill>
                  <a:srgbClr val="FFFFFF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Hopes of a Mother – Similarly</a:t>
            </a:r>
          </a:p>
          <a:p>
            <a:pPr lvl="1"/>
            <a:r>
              <a:rPr kumimoji="1" lang="en-US" altLang="zh-TW" sz="3600" b="1" dirty="0" smtClean="0">
                <a:solidFill>
                  <a:srgbClr val="FFFFFF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 God Hopes that We will be Victorious</a:t>
            </a:r>
          </a:p>
          <a:p>
            <a:endParaRPr kumimoji="1" lang="zh-TW" altLang="en-US" sz="3600" b="1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ea typeface="Yu Gothic UI Semibold" pitchFamily="34" charset="-128"/>
              <a:cs typeface="Helvetica Neu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09585" y="83079"/>
            <a:ext cx="481413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32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認識神的大愛有七大重點</a:t>
            </a:r>
            <a:endParaRPr kumimoji="1" lang="en-US" altLang="zh-TW" sz="3200" b="1" dirty="0" smtClean="0">
              <a:solidFill>
                <a:srgbClr val="FECC09"/>
              </a:solidFill>
              <a:effectLst>
                <a:glow rad="101600">
                  <a:schemeClr val="bg2">
                    <a:lumMod val="75000"/>
                    <a:alpha val="75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ea typeface="Yu Gothic UI Semibold" pitchFamily="34" charset="-128"/>
              <a:cs typeface="Helvetica Neue"/>
            </a:endParaRPr>
          </a:p>
          <a:p>
            <a:pPr algn="ctr"/>
            <a:r>
              <a:rPr kumimoji="1" lang="en-US" altLang="zh-TW" sz="2800" b="1" dirty="0"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7 Important Aspects </a:t>
            </a:r>
            <a:r>
              <a:rPr kumimoji="1" lang="en-US" altLang="zh-TW" sz="2800" b="1" dirty="0" smtClean="0"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to</a:t>
            </a:r>
          </a:p>
          <a:p>
            <a:pPr algn="ctr"/>
            <a:r>
              <a:rPr kumimoji="1" lang="en-US" altLang="zh-TW" sz="2800" b="1" dirty="0" smtClean="0"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 </a:t>
            </a:r>
            <a:r>
              <a:rPr kumimoji="1" lang="en-US" altLang="zh-TW" sz="2800" b="1" dirty="0"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Understanding God’s Love</a:t>
            </a:r>
            <a:endParaRPr kumimoji="1" lang="en-US" altLang="zh-TW" sz="2800" b="1" dirty="0" smtClean="0">
              <a:effectLst>
                <a:glow rad="101600">
                  <a:schemeClr val="bg2">
                    <a:lumMod val="75000"/>
                    <a:alpha val="75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ea typeface="Yu Gothic UI Semibold" pitchFamily="34" charset="-128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3303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螢幕快照 2019-05-07 18.40.34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126" name="246 聖靈的果子. Fruit of the Spirit"/>
          <p:cNvSpPr txBox="1">
            <a:spLocks noGrp="1"/>
          </p:cNvSpPr>
          <p:nvPr>
            <p:ph type="body" idx="13"/>
          </p:nvPr>
        </p:nvSpPr>
        <p:spPr>
          <a:xfrm>
            <a:off x="892972" y="223277"/>
            <a:ext cx="7358063" cy="615553"/>
          </a:xfrm>
          <a:prstGeom prst="rect">
            <a:avLst/>
          </a:prstGeom>
        </p:spPr>
        <p:txBody>
          <a:bodyPr/>
          <a:lstStyle/>
          <a:p>
            <a:pPr>
              <a:defRPr sz="3600"/>
            </a:pPr>
            <a:r>
              <a:rPr lang="zh-TW" altLang="en-US" sz="3400" dirty="0">
                <a:solidFill>
                  <a:srgbClr val="FFFED5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</a:rPr>
              <a:t>耶利米書 </a:t>
            </a:r>
            <a:r>
              <a:rPr lang="en-US" altLang="zh-TW" sz="3400" dirty="0">
                <a:solidFill>
                  <a:srgbClr val="FFFED5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</a:rPr>
              <a:t>Jeremiah 31:3-4</a:t>
            </a:r>
            <a:endParaRPr sz="3400" dirty="0">
              <a:effectLst>
                <a:glow rad="101600">
                  <a:schemeClr val="bg2">
                    <a:lumMod val="50000"/>
                    <a:alpha val="75000"/>
                  </a:schemeClr>
                </a:glow>
              </a:effectLst>
            </a:endParaRPr>
          </a:p>
        </p:txBody>
      </p:sp>
      <p:sp>
        <p:nvSpPr>
          <p:cNvPr id="127" name="(帶領) 主的靈在那裡,…"/>
          <p:cNvSpPr txBox="1">
            <a:spLocks noGrp="1"/>
          </p:cNvSpPr>
          <p:nvPr>
            <p:ph type="body" idx="14"/>
          </p:nvPr>
        </p:nvSpPr>
        <p:spPr>
          <a:xfrm>
            <a:off x="742000" y="956977"/>
            <a:ext cx="8047455" cy="4668970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130000"/>
              </a:lnSpc>
              <a:defRPr sz="5500"/>
            </a:pPr>
            <a:r>
              <a:rPr lang="zh-TW" altLang="en-US" sz="3800" dirty="0">
                <a:solidFill>
                  <a:srgbClr val="FEB40A"/>
                </a:solidFill>
              </a:rPr>
              <a:t> </a:t>
            </a:r>
            <a:r>
              <a:rPr lang="en-US" altLang="zh-TW" sz="3200" dirty="0"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</a:rPr>
              <a:t>3</a:t>
            </a:r>
            <a:r>
              <a:rPr lang="en-US" altLang="zh-TW" sz="3200" dirty="0">
                <a:solidFill>
                  <a:srgbClr val="FBFFF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</a:rPr>
              <a:t> The Lord appeared to us in the past, saying:</a:t>
            </a:r>
            <a:r>
              <a:rPr lang="en-US" altLang="zh-TW" sz="3200" dirty="0" smtClean="0">
                <a:solidFill>
                  <a:srgbClr val="FBFFF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</a:rPr>
              <a:t>“ I </a:t>
            </a:r>
            <a:r>
              <a:rPr lang="en-US" altLang="zh-TW" sz="3200" dirty="0">
                <a:solidFill>
                  <a:srgbClr val="FBFFF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</a:rPr>
              <a:t>have loved you with an everlasting </a:t>
            </a:r>
            <a:r>
              <a:rPr lang="en-US" altLang="zh-TW" sz="3200" dirty="0" smtClean="0">
                <a:solidFill>
                  <a:srgbClr val="FBFFF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</a:rPr>
              <a:t>love ; I </a:t>
            </a:r>
            <a:r>
              <a:rPr lang="en-US" altLang="zh-TW" sz="3200" dirty="0">
                <a:solidFill>
                  <a:srgbClr val="FBFFF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</a:rPr>
              <a:t>have drawn you with unfailing kindness.</a:t>
            </a:r>
          </a:p>
          <a:p>
            <a:pPr algn="l">
              <a:lnSpc>
                <a:spcPct val="130000"/>
              </a:lnSpc>
              <a:defRPr sz="5500"/>
            </a:pPr>
            <a:r>
              <a:rPr lang="en-US" altLang="zh-TW" sz="3200" dirty="0">
                <a:solidFill>
                  <a:srgbClr val="FFFF00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</a:rPr>
              <a:t>4</a:t>
            </a:r>
            <a:r>
              <a:rPr lang="en-US" altLang="zh-TW" sz="3200" dirty="0">
                <a:solidFill>
                  <a:srgbClr val="FBFFF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</a:rPr>
              <a:t> I will build you up </a:t>
            </a:r>
            <a:r>
              <a:rPr lang="en-US" altLang="zh-TW" sz="3200" dirty="0" smtClean="0">
                <a:solidFill>
                  <a:srgbClr val="FBFFF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</a:rPr>
              <a:t>again , and </a:t>
            </a:r>
            <a:r>
              <a:rPr lang="en-US" altLang="zh-TW" sz="3200" dirty="0">
                <a:solidFill>
                  <a:srgbClr val="FBFFF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</a:rPr>
              <a:t>you, Virgin Israel, will be rebuilt.</a:t>
            </a:r>
          </a:p>
          <a:p>
            <a:pPr algn="l">
              <a:lnSpc>
                <a:spcPct val="130000"/>
              </a:lnSpc>
              <a:defRPr sz="5500"/>
            </a:pPr>
            <a:r>
              <a:rPr lang="en-US" altLang="zh-TW" sz="3200" dirty="0">
                <a:solidFill>
                  <a:srgbClr val="FBFFF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</a:rPr>
              <a:t>Again you will take up your </a:t>
            </a:r>
            <a:r>
              <a:rPr lang="en-US" altLang="zh-TW" sz="3200" dirty="0" err="1" smtClean="0">
                <a:solidFill>
                  <a:srgbClr val="FBFFF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</a:rPr>
              <a:t>timbrels</a:t>
            </a:r>
            <a:r>
              <a:rPr lang="en-US" altLang="zh-TW" sz="3200" dirty="0" smtClean="0">
                <a:solidFill>
                  <a:srgbClr val="FBFFF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</a:rPr>
              <a:t>  </a:t>
            </a:r>
            <a:r>
              <a:rPr lang="en-US" altLang="zh-TW" sz="3200" dirty="0">
                <a:solidFill>
                  <a:srgbClr val="FBFFF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</a:rPr>
              <a:t>and go out to dance with the joyful.</a:t>
            </a:r>
            <a:endParaRPr lang="en-US" altLang="zh-Hant" sz="3200" dirty="0">
              <a:solidFill>
                <a:srgbClr val="FBFFF9"/>
              </a:solidFill>
              <a:effectLst>
                <a:glow rad="101600">
                  <a:schemeClr val="bg2">
                    <a:lumMod val="50000"/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1517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5-07 18.40.34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2659" y="1639957"/>
            <a:ext cx="870533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6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1.</a:t>
            </a:r>
            <a:r>
              <a:rPr kumimoji="1" lang="zh-TW" altLang="en-US" sz="3600" b="1" dirty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母亲的供应，照样，神也供应我的需要</a:t>
            </a:r>
            <a:r>
              <a:rPr kumimoji="1" lang="zh-TW" altLang="en-US" sz="36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。</a:t>
            </a:r>
            <a:endParaRPr kumimoji="1" lang="en-US" altLang="zh-TW" sz="3600" b="1" dirty="0" smtClean="0">
              <a:solidFill>
                <a:srgbClr val="FECC09"/>
              </a:solidFill>
              <a:effectLst>
                <a:glow rad="101600">
                  <a:schemeClr val="bg2">
                    <a:lumMod val="50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ea typeface="Yu Gothic UI Semibold" pitchFamily="34" charset="-128"/>
              <a:cs typeface="Helvetica Neue"/>
            </a:endParaRPr>
          </a:p>
          <a:p>
            <a:pPr lvl="1"/>
            <a:r>
              <a:rPr kumimoji="1" lang="en-US" altLang="zh-TW" sz="3600" b="1" dirty="0" smtClean="0"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Providing of a Mother – Similarly</a:t>
            </a:r>
          </a:p>
          <a:p>
            <a:pPr lvl="1"/>
            <a:r>
              <a:rPr kumimoji="1" lang="en-US" altLang="zh-TW" sz="3600" b="1" dirty="0" smtClean="0"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 God Provides our Needs</a:t>
            </a:r>
          </a:p>
          <a:p>
            <a:r>
              <a:rPr kumimoji="1" lang="en-US" altLang="zh-TW" sz="36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2</a:t>
            </a:r>
            <a:r>
              <a:rPr kumimoji="1" lang="en-US" altLang="zh-TW" sz="36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.</a:t>
            </a:r>
            <a:r>
              <a:rPr kumimoji="1" lang="zh-TW" altLang="en-US" sz="3600" b="1" dirty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母亲的安慰，照样神也安慰我们。</a:t>
            </a:r>
            <a:endParaRPr kumimoji="1" lang="en-US" altLang="zh-TW" sz="3600" b="1" dirty="0" smtClean="0">
              <a:solidFill>
                <a:srgbClr val="FECC09"/>
              </a:solidFill>
              <a:effectLst>
                <a:glow rad="101600">
                  <a:schemeClr val="bg2">
                    <a:lumMod val="50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ea typeface="Yu Gothic UI Semibold" pitchFamily="34" charset="-128"/>
              <a:cs typeface="Helvetica Neue"/>
            </a:endParaRPr>
          </a:p>
          <a:p>
            <a:pPr lvl="1"/>
            <a:r>
              <a:rPr kumimoji="1" lang="en-US" altLang="zh-TW" sz="3600" b="1" dirty="0" smtClean="0"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Comforts of a Mother – Similarly</a:t>
            </a:r>
          </a:p>
          <a:p>
            <a:pPr lvl="1"/>
            <a:r>
              <a:rPr kumimoji="1" lang="en-US" altLang="zh-TW" sz="3600" b="1" dirty="0" smtClean="0"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 God Comforts Us</a:t>
            </a:r>
          </a:p>
          <a:p>
            <a:r>
              <a:rPr kumimoji="1" lang="en-US" altLang="zh-TW" sz="36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3</a:t>
            </a:r>
            <a:r>
              <a:rPr kumimoji="1" lang="en-US" altLang="zh-TW" sz="36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.</a:t>
            </a:r>
            <a:r>
              <a:rPr kumimoji="1" lang="zh-TW" altLang="en-US" sz="3600" b="1" dirty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母亲的保护，照样神也保护我们</a:t>
            </a:r>
            <a:r>
              <a:rPr kumimoji="1" lang="zh-TW" altLang="en-US" sz="36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。</a:t>
            </a:r>
            <a:endParaRPr kumimoji="1" lang="en-US" altLang="zh-TW" sz="3600" b="1" dirty="0" smtClean="0">
              <a:solidFill>
                <a:srgbClr val="FECC09"/>
              </a:solidFill>
              <a:effectLst>
                <a:glow rad="101600">
                  <a:schemeClr val="bg2">
                    <a:lumMod val="50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ea typeface="Yu Gothic UI Semibold" pitchFamily="34" charset="-128"/>
              <a:cs typeface="Helvetica Neue"/>
            </a:endParaRPr>
          </a:p>
          <a:p>
            <a:pPr lvl="1"/>
            <a:r>
              <a:rPr kumimoji="1" lang="en-US" altLang="zh-TW" sz="3600" b="1" dirty="0" smtClean="0">
                <a:solidFill>
                  <a:srgbClr val="FFFFFF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Protection of a Mother – Similarly</a:t>
            </a:r>
          </a:p>
          <a:p>
            <a:pPr lvl="1"/>
            <a:r>
              <a:rPr kumimoji="1" lang="en-US" altLang="zh-TW" sz="3600" b="1" dirty="0" smtClean="0">
                <a:solidFill>
                  <a:srgbClr val="FFFFFF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 God protects </a:t>
            </a:r>
            <a:r>
              <a:rPr kumimoji="1" lang="en-US" altLang="zh-TW" sz="3600" b="1" dirty="0" smtClean="0">
                <a:solidFill>
                  <a:srgbClr val="FFFFFF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Us</a:t>
            </a:r>
            <a:endParaRPr kumimoji="1" lang="en-US" altLang="zh-TW" sz="3600" b="1" dirty="0" smtClean="0">
              <a:solidFill>
                <a:srgbClr val="FFFFFF"/>
              </a:solidFill>
              <a:effectLst>
                <a:glow rad="101600">
                  <a:schemeClr val="bg2">
                    <a:lumMod val="50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ea typeface="Yu Gothic UI Semibold" pitchFamily="34" charset="-128"/>
              <a:cs typeface="Helvetica Neu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59866" y="83079"/>
            <a:ext cx="471357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32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認識神的大愛有七大重點</a:t>
            </a:r>
            <a:endParaRPr kumimoji="1" lang="en-US" altLang="zh-TW" sz="3200" b="1" dirty="0" smtClean="0">
              <a:solidFill>
                <a:srgbClr val="FECC09"/>
              </a:solidFill>
              <a:effectLst>
                <a:glow rad="101600">
                  <a:schemeClr val="bg2">
                    <a:lumMod val="75000"/>
                    <a:alpha val="75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ea typeface="Yu Gothic UI Semibold" pitchFamily="34" charset="-128"/>
              <a:cs typeface="Helvetica Neue"/>
            </a:endParaRPr>
          </a:p>
          <a:p>
            <a:pPr algn="ctr"/>
            <a:r>
              <a:rPr kumimoji="1" lang="en-US" altLang="zh-TW" sz="2800" b="1" dirty="0"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7 Important Aspects to </a:t>
            </a:r>
            <a:endParaRPr kumimoji="1" lang="en-US" altLang="zh-TW" sz="2800" b="1" dirty="0" smtClean="0">
              <a:effectLst>
                <a:glow rad="101600">
                  <a:schemeClr val="bg2">
                    <a:lumMod val="75000"/>
                    <a:alpha val="75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ea typeface="Yu Gothic UI Semibold" pitchFamily="34" charset="-128"/>
              <a:cs typeface="Helvetica Neue"/>
            </a:endParaRPr>
          </a:p>
          <a:p>
            <a:pPr algn="ctr"/>
            <a:r>
              <a:rPr kumimoji="1" lang="en-US" altLang="zh-TW" sz="2800" b="1" dirty="0" smtClean="0"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Understanding </a:t>
            </a:r>
            <a:r>
              <a:rPr kumimoji="1" lang="en-US" altLang="zh-TW" sz="2800" b="1" dirty="0"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God’s Love</a:t>
            </a:r>
            <a:endParaRPr kumimoji="1" lang="en-US" altLang="zh-TW" sz="2800" b="1" dirty="0" smtClean="0">
              <a:effectLst>
                <a:glow rad="101600">
                  <a:schemeClr val="bg2">
                    <a:lumMod val="75000"/>
                    <a:alpha val="75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ea typeface="Yu Gothic UI Semibold" pitchFamily="34" charset="-128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3560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5-07 18.40.34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2659" y="1639957"/>
            <a:ext cx="870533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6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4.</a:t>
            </a:r>
            <a:r>
              <a:rPr kumimoji="1" lang="zh-TW" altLang="en-US" sz="36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母亲的教导，照样神也教导我们。</a:t>
            </a:r>
          </a:p>
          <a:p>
            <a:pPr lvl="1"/>
            <a:r>
              <a:rPr kumimoji="1" lang="en-US" altLang="zh-TW" sz="3600" b="1" dirty="0" smtClean="0"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Teachings of a Mother - Similarly </a:t>
            </a:r>
          </a:p>
          <a:p>
            <a:pPr lvl="1"/>
            <a:r>
              <a:rPr kumimoji="1" lang="en-US" altLang="zh-TW" sz="3600" b="1" dirty="0" smtClean="0"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God Teaches Us</a:t>
            </a:r>
          </a:p>
          <a:p>
            <a:r>
              <a:rPr kumimoji="1" lang="en-US" altLang="zh-TW" sz="36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5</a:t>
            </a:r>
            <a:r>
              <a:rPr kumimoji="1" lang="en-US" altLang="zh-TW" sz="36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.</a:t>
            </a:r>
            <a:r>
              <a:rPr kumimoji="1" lang="zh-TW" altLang="en-US" sz="3600" b="1" dirty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母亲的理解，照样神也完全理解我们</a:t>
            </a:r>
            <a:r>
              <a:rPr kumimoji="1" lang="zh-TW" altLang="en-US" sz="36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。</a:t>
            </a:r>
            <a:endParaRPr kumimoji="1" lang="en-US" altLang="zh-TW" sz="3600" b="1" dirty="0" smtClean="0">
              <a:solidFill>
                <a:srgbClr val="FECC09"/>
              </a:solidFill>
              <a:effectLst>
                <a:glow rad="101600">
                  <a:schemeClr val="bg2">
                    <a:lumMod val="50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ea typeface="Yu Gothic UI Semibold" pitchFamily="34" charset="-128"/>
              <a:cs typeface="Helvetica Neue"/>
            </a:endParaRPr>
          </a:p>
          <a:p>
            <a:pPr lvl="1"/>
            <a:r>
              <a:rPr kumimoji="1" lang="en-US" altLang="zh-TW" sz="3600" b="1" dirty="0" smtClean="0"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Understanding of a Mother - Similarly God Understands </a:t>
            </a:r>
            <a:r>
              <a:rPr kumimoji="1" lang="en-US" altLang="zh-TW" sz="3600" b="1" dirty="0" smtClean="0"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Us</a:t>
            </a:r>
            <a:endParaRPr kumimoji="1" lang="en-US" altLang="zh-TW" sz="3600" b="1" dirty="0" smtClean="0">
              <a:effectLst>
                <a:glow rad="101600">
                  <a:schemeClr val="bg2">
                    <a:lumMod val="50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ea typeface="Yu Gothic UI Semibold" pitchFamily="34" charset="-128"/>
              <a:cs typeface="Helvetica Neu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09585" y="83079"/>
            <a:ext cx="481413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32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認識神的大愛有七大重點</a:t>
            </a:r>
            <a:endParaRPr kumimoji="1" lang="en-US" altLang="zh-TW" sz="3200" b="1" dirty="0" smtClean="0">
              <a:solidFill>
                <a:srgbClr val="FECC09"/>
              </a:solidFill>
              <a:effectLst>
                <a:glow rad="101600">
                  <a:schemeClr val="bg2">
                    <a:lumMod val="75000"/>
                    <a:alpha val="75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ea typeface="Yu Gothic UI Semibold" pitchFamily="34" charset="-128"/>
              <a:cs typeface="Helvetica Neue"/>
            </a:endParaRPr>
          </a:p>
          <a:p>
            <a:pPr algn="ctr"/>
            <a:r>
              <a:rPr kumimoji="1" lang="en-US" altLang="zh-TW" sz="2800" b="1" dirty="0"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7 Important Aspects </a:t>
            </a:r>
            <a:r>
              <a:rPr kumimoji="1" lang="en-US" altLang="zh-TW" sz="2800" b="1" dirty="0" smtClean="0"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to</a:t>
            </a:r>
          </a:p>
          <a:p>
            <a:pPr algn="ctr"/>
            <a:r>
              <a:rPr kumimoji="1" lang="en-US" altLang="zh-TW" sz="2800" b="1" dirty="0" smtClean="0"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 </a:t>
            </a:r>
            <a:r>
              <a:rPr kumimoji="1" lang="en-US" altLang="zh-TW" sz="2800" b="1" dirty="0"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Understanding God’s Love</a:t>
            </a:r>
            <a:endParaRPr kumimoji="1" lang="en-US" altLang="zh-TW" sz="2800" b="1" dirty="0" smtClean="0">
              <a:effectLst>
                <a:glow rad="101600">
                  <a:schemeClr val="bg2">
                    <a:lumMod val="75000"/>
                    <a:alpha val="75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ea typeface="Yu Gothic UI Semibold" pitchFamily="34" charset="-128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3303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5-07 18.40.34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2659" y="1639957"/>
            <a:ext cx="870533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6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6</a:t>
            </a:r>
            <a:r>
              <a:rPr kumimoji="1" lang="en-US" altLang="zh-TW" sz="36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.</a:t>
            </a:r>
            <a:r>
              <a:rPr kumimoji="1" lang="zh-TW" altLang="en-US" sz="3600" b="1" dirty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母亲的鼓励，照样神也常常鼓励我们</a:t>
            </a:r>
            <a:r>
              <a:rPr kumimoji="1" lang="zh-TW" altLang="en-US" sz="36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。</a:t>
            </a:r>
            <a:endParaRPr kumimoji="1" lang="en-US" altLang="zh-TW" sz="3600" b="1" dirty="0" smtClean="0">
              <a:solidFill>
                <a:srgbClr val="FECC09"/>
              </a:solidFill>
              <a:effectLst>
                <a:glow rad="101600">
                  <a:schemeClr val="bg2">
                    <a:lumMod val="50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ea typeface="Yu Gothic UI Semibold" pitchFamily="34" charset="-128"/>
              <a:cs typeface="Helvetica Neue"/>
            </a:endParaRPr>
          </a:p>
          <a:p>
            <a:pPr lvl="1"/>
            <a:r>
              <a:rPr kumimoji="1" lang="en-US" altLang="zh-TW" sz="3600" b="1" dirty="0" smtClean="0"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Encouragement of a Mother - Similarly God Constantly Encourages Us</a:t>
            </a:r>
          </a:p>
          <a:p>
            <a:r>
              <a:rPr kumimoji="1" lang="en-US" altLang="zh-TW" sz="36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7</a:t>
            </a:r>
            <a:r>
              <a:rPr kumimoji="1" lang="en-US" altLang="zh-TW" sz="36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.</a:t>
            </a:r>
            <a:r>
              <a:rPr kumimoji="1" lang="zh-TW" altLang="en-US" sz="3600" b="1" dirty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母亲的盼望，照样神也盼望我们 </a:t>
            </a:r>
            <a:r>
              <a:rPr kumimoji="1" lang="zh-TW" altLang="en-US" sz="36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成为一</a:t>
            </a:r>
            <a:endParaRPr kumimoji="1" lang="en-US" altLang="zh-TW" sz="3600" b="1" dirty="0" smtClean="0">
              <a:solidFill>
                <a:srgbClr val="FECC09"/>
              </a:solidFill>
              <a:effectLst>
                <a:glow rad="101600">
                  <a:schemeClr val="bg2">
                    <a:lumMod val="50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ea typeface="Yu Gothic UI Semibold" pitchFamily="34" charset="-128"/>
              <a:cs typeface="Helvetica Neue"/>
            </a:endParaRPr>
          </a:p>
          <a:p>
            <a:pPr lvl="1"/>
            <a:r>
              <a:rPr kumimoji="1" lang="zh-TW" altLang="en-US" sz="36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个得胜者。</a:t>
            </a:r>
            <a:endParaRPr kumimoji="1" lang="en-US" altLang="zh-TW" sz="3600" b="1" dirty="0" smtClean="0">
              <a:solidFill>
                <a:srgbClr val="FECC09"/>
              </a:solidFill>
              <a:effectLst>
                <a:glow rad="101600">
                  <a:schemeClr val="bg2">
                    <a:lumMod val="50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ea typeface="Yu Gothic UI Semibold" pitchFamily="34" charset="-128"/>
              <a:cs typeface="Helvetica Neue"/>
            </a:endParaRPr>
          </a:p>
          <a:p>
            <a:pPr lvl="1"/>
            <a:r>
              <a:rPr kumimoji="1" lang="en-US" altLang="zh-TW" sz="3600" b="1" dirty="0" smtClean="0">
                <a:solidFill>
                  <a:srgbClr val="FFFFFF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Hopes of a Mother – Similarly</a:t>
            </a:r>
          </a:p>
          <a:p>
            <a:pPr lvl="1"/>
            <a:r>
              <a:rPr kumimoji="1" lang="en-US" altLang="zh-TW" sz="3600" b="1" dirty="0" smtClean="0">
                <a:solidFill>
                  <a:srgbClr val="FFFFFF"/>
                </a:solidFill>
                <a:effectLst>
                  <a:glow rad="101600">
                    <a:schemeClr val="bg2">
                      <a:lumMod val="50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 God Hopes that We will be Victorious</a:t>
            </a:r>
          </a:p>
          <a:p>
            <a:endParaRPr kumimoji="1" lang="zh-TW" altLang="en-US" sz="3600" b="1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ea typeface="Yu Gothic UI Semibold" pitchFamily="34" charset="-128"/>
              <a:cs typeface="Helvetica Neu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09585" y="83079"/>
            <a:ext cx="481413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32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認識神的大愛有七大重點</a:t>
            </a:r>
            <a:endParaRPr kumimoji="1" lang="en-US" altLang="zh-TW" sz="3200" b="1" dirty="0" smtClean="0">
              <a:solidFill>
                <a:srgbClr val="FECC09"/>
              </a:solidFill>
              <a:effectLst>
                <a:glow rad="101600">
                  <a:schemeClr val="bg2">
                    <a:lumMod val="75000"/>
                    <a:alpha val="75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ea typeface="Yu Gothic UI Semibold" pitchFamily="34" charset="-128"/>
              <a:cs typeface="Helvetica Neue"/>
            </a:endParaRPr>
          </a:p>
          <a:p>
            <a:pPr algn="ctr"/>
            <a:r>
              <a:rPr kumimoji="1" lang="en-US" altLang="zh-TW" sz="2800" b="1" dirty="0"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7 Important Aspects </a:t>
            </a:r>
            <a:r>
              <a:rPr kumimoji="1" lang="en-US" altLang="zh-TW" sz="2800" b="1" dirty="0" smtClean="0"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to</a:t>
            </a:r>
          </a:p>
          <a:p>
            <a:pPr algn="ctr"/>
            <a:r>
              <a:rPr kumimoji="1" lang="en-US" altLang="zh-TW" sz="2800" b="1" dirty="0" smtClean="0"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 </a:t>
            </a:r>
            <a:r>
              <a:rPr kumimoji="1" lang="en-US" altLang="zh-TW" sz="2800" b="1" dirty="0">
                <a:effectLst>
                  <a:glow rad="101600">
                    <a:schemeClr val="bg2">
                      <a:lumMod val="75000"/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ea typeface="Yu Gothic UI Semibold" pitchFamily="34" charset="-128"/>
                <a:cs typeface="Helvetica Neue"/>
              </a:rPr>
              <a:t>Understanding God’s Love</a:t>
            </a:r>
            <a:endParaRPr kumimoji="1" lang="en-US" altLang="zh-TW" sz="2800" b="1" dirty="0" smtClean="0">
              <a:effectLst>
                <a:glow rad="101600">
                  <a:schemeClr val="bg2">
                    <a:lumMod val="75000"/>
                    <a:alpha val="75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 Neue"/>
              <a:ea typeface="Yu Gothic UI Semibold" pitchFamily="34" charset="-128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3303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5-07 18.40.34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7041" y="796458"/>
            <a:ext cx="8138959" cy="326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en-US" altLang="zh-TW" sz="4800" b="1" dirty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1.</a:t>
            </a:r>
            <a:r>
              <a:rPr kumimoji="1" lang="zh-TW" altLang="en-US" sz="4800" b="1" dirty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母亲的供应，照样</a:t>
            </a:r>
            <a:r>
              <a:rPr kumimoji="1" lang="zh-TW" altLang="en-US" sz="48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，</a:t>
            </a:r>
            <a:endParaRPr kumimoji="1" lang="en-US" altLang="zh-TW" sz="4800" b="1" dirty="0" smtClean="0">
              <a:solidFill>
                <a:srgbClr val="FECC09"/>
              </a:solidFill>
              <a:effectLst>
                <a:glow rad="101600">
                  <a:schemeClr val="bg2">
                    <a:lumMod val="50000"/>
                    <a:alpha val="75000"/>
                  </a:schemeClr>
                </a:glow>
              </a:effectLst>
              <a:latin typeface="Heiti TC Light"/>
              <a:ea typeface="Heiti TC Light"/>
              <a:cs typeface="Heiti TC Light"/>
            </a:endParaRPr>
          </a:p>
          <a:p>
            <a:pPr algn="ctr">
              <a:lnSpc>
                <a:spcPct val="130000"/>
              </a:lnSpc>
            </a:pPr>
            <a:r>
              <a:rPr kumimoji="1" lang="zh-TW" altLang="en-US" sz="48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神也供应</a:t>
            </a:r>
            <a:r>
              <a:rPr kumimoji="1" lang="zh-TW" altLang="en-US" sz="4800" b="1" dirty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我的需要。</a:t>
            </a:r>
          </a:p>
          <a:p>
            <a:pPr algn="ctr">
              <a:lnSpc>
                <a:spcPct val="130000"/>
              </a:lnSpc>
            </a:pPr>
            <a:r>
              <a:rPr kumimoji="1" lang="en-US" altLang="zh-TW" sz="3200" b="1" dirty="0"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Providing of a Mother – </a:t>
            </a:r>
            <a:r>
              <a:rPr kumimoji="1" lang="en-US" altLang="zh-TW" sz="3200" b="1" dirty="0" smtClean="0"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Similarly</a:t>
            </a:r>
          </a:p>
          <a:p>
            <a:pPr algn="ctr">
              <a:lnSpc>
                <a:spcPct val="130000"/>
              </a:lnSpc>
            </a:pPr>
            <a:r>
              <a:rPr kumimoji="1" lang="en-US" altLang="zh-TW" sz="3200" b="1" dirty="0" smtClean="0"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 </a:t>
            </a:r>
            <a:r>
              <a:rPr kumimoji="1" lang="en-US" altLang="zh-TW" sz="3200" b="1" dirty="0"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God Provides our Needs</a:t>
            </a:r>
            <a:endParaRPr kumimoji="1" lang="en-US" altLang="zh-TW" sz="3200" b="1" dirty="0" smtClean="0">
              <a:effectLst>
                <a:glow rad="101600">
                  <a:schemeClr val="bg2">
                    <a:lumMod val="50000"/>
                    <a:alpha val="75000"/>
                  </a:schemeClr>
                </a:glow>
              </a:effectLst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6776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5-07 18.40.34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7041" y="710523"/>
            <a:ext cx="8138959" cy="166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zh-TW" altLang="en-US" sz="48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我們應當做</a:t>
            </a:r>
            <a:r>
              <a:rPr kumimoji="1" lang="zh-TW" altLang="en-US" sz="4800" b="1" dirty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一個感恩的人</a:t>
            </a:r>
          </a:p>
          <a:p>
            <a:pPr algn="ctr">
              <a:lnSpc>
                <a:spcPct val="130000"/>
              </a:lnSpc>
            </a:pPr>
            <a:r>
              <a:rPr kumimoji="1" lang="en-US" altLang="zh-TW" sz="3200" b="1" dirty="0"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We Must Always Give Thanks</a:t>
            </a:r>
          </a:p>
        </p:txBody>
      </p:sp>
    </p:spTree>
    <p:extLst>
      <p:ext uri="{BB962C8B-B14F-4D97-AF65-F5344CB8AC3E}">
        <p14:creationId xmlns:p14="http://schemas.microsoft.com/office/powerpoint/2010/main" xmlns="" val="3112645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螢幕快照 2019-05-07 18.40.34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7041" y="796458"/>
            <a:ext cx="8138959" cy="326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en-US" altLang="zh-TW" sz="48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2.</a:t>
            </a:r>
            <a:r>
              <a:rPr kumimoji="1" lang="zh-TW" altLang="en-US" sz="4800" b="1" dirty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母亲的安慰</a:t>
            </a:r>
            <a:r>
              <a:rPr kumimoji="1" lang="zh-TW" altLang="en-US" sz="48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，</a:t>
            </a:r>
            <a:endParaRPr kumimoji="1" lang="en-US" altLang="zh-TW" sz="4800" b="1" dirty="0" smtClean="0">
              <a:solidFill>
                <a:srgbClr val="FECC09"/>
              </a:solidFill>
              <a:effectLst>
                <a:glow rad="101600">
                  <a:schemeClr val="bg2">
                    <a:lumMod val="50000"/>
                    <a:alpha val="75000"/>
                  </a:schemeClr>
                </a:glow>
              </a:effectLst>
              <a:latin typeface="Heiti TC Light"/>
              <a:ea typeface="Heiti TC Light"/>
              <a:cs typeface="Heiti TC Light"/>
            </a:endParaRPr>
          </a:p>
          <a:p>
            <a:pPr algn="ctr">
              <a:lnSpc>
                <a:spcPct val="130000"/>
              </a:lnSpc>
            </a:pPr>
            <a:r>
              <a:rPr kumimoji="1" lang="zh-TW" altLang="en-US" sz="4800" b="1" dirty="0" smtClean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照样神也安慰我们</a:t>
            </a:r>
            <a:r>
              <a:rPr kumimoji="1" lang="zh-TW" altLang="en-US" sz="4800" b="1" dirty="0">
                <a:solidFill>
                  <a:srgbClr val="FECC09"/>
                </a:solidFill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。</a:t>
            </a:r>
          </a:p>
          <a:p>
            <a:pPr algn="ctr">
              <a:lnSpc>
                <a:spcPct val="130000"/>
              </a:lnSpc>
            </a:pPr>
            <a:r>
              <a:rPr kumimoji="1" lang="en-US" altLang="zh-TW" sz="3200" b="1" dirty="0"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Comforts of a Mother </a:t>
            </a:r>
            <a:r>
              <a:rPr kumimoji="1" lang="mr-IN" altLang="zh-TW" sz="3200" b="1" dirty="0" smtClean="0"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–</a:t>
            </a:r>
            <a:r>
              <a:rPr kumimoji="1" lang="en-US" altLang="zh-TW" sz="3200" b="1" dirty="0" smtClean="0"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 Similarly</a:t>
            </a:r>
          </a:p>
          <a:p>
            <a:pPr algn="ctr">
              <a:lnSpc>
                <a:spcPct val="130000"/>
              </a:lnSpc>
            </a:pPr>
            <a:r>
              <a:rPr kumimoji="1" lang="en-US" altLang="zh-TW" sz="3200" b="1" dirty="0" smtClean="0"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 </a:t>
            </a:r>
            <a:r>
              <a:rPr kumimoji="1" lang="en-US" altLang="zh-TW" sz="3200" b="1" dirty="0">
                <a:effectLst>
                  <a:glow rad="101600">
                    <a:schemeClr val="bg2">
                      <a:lumMod val="50000"/>
                      <a:alpha val="75000"/>
                    </a:schemeClr>
                  </a:glow>
                </a:effectLst>
                <a:latin typeface="Heiti TC Light"/>
                <a:ea typeface="Heiti TC Light"/>
                <a:cs typeface="Heiti TC Light"/>
              </a:rPr>
              <a:t>God Comforts Us</a:t>
            </a:r>
            <a:endParaRPr kumimoji="1" lang="en-US" altLang="zh-TW" sz="3200" b="1" dirty="0" smtClean="0">
              <a:effectLst>
                <a:glow rad="101600">
                  <a:schemeClr val="bg2">
                    <a:lumMod val="50000"/>
                    <a:alpha val="75000"/>
                  </a:schemeClr>
                </a:glow>
              </a:effectLst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1573940"/>
      </p:ext>
    </p:extLst>
  </p:cSld>
  <p:clrMapOvr>
    <a:masterClrMapping/>
  </p:clrMapOvr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4204</TotalTime>
  <Words>1542</Words>
  <Application>Microsoft Office PowerPoint</Application>
  <PresentationFormat>On-screen Show (4:3)</PresentationFormat>
  <Paragraphs>139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Black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Company>LCCC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Chiu,Jack 邱清忠</dc:creator>
  <cp:lastModifiedBy>LCCC_Office</cp:lastModifiedBy>
  <cp:revision>647</cp:revision>
  <cp:lastPrinted>2018-09-27T16:14:37Z</cp:lastPrinted>
  <dcterms:created xsi:type="dcterms:W3CDTF">2018-07-03T11:08:25Z</dcterms:created>
  <dcterms:modified xsi:type="dcterms:W3CDTF">2019-05-09T14:02:48Z</dcterms:modified>
</cp:coreProperties>
</file>