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7" r:id="rId2"/>
    <p:sldId id="259" r:id="rId3"/>
    <p:sldId id="264" r:id="rId4"/>
    <p:sldId id="268" r:id="rId5"/>
    <p:sldId id="269" r:id="rId6"/>
    <p:sldId id="270" r:id="rId7"/>
    <p:sldId id="271" r:id="rId8"/>
    <p:sldId id="267" r:id="rId9"/>
    <p:sldId id="272" r:id="rId10"/>
    <p:sldId id="273" r:id="rId11"/>
    <p:sldId id="285" r:id="rId12"/>
    <p:sldId id="275" r:id="rId13"/>
    <p:sldId id="276" r:id="rId14"/>
    <p:sldId id="277" r:id="rId15"/>
    <p:sldId id="279" r:id="rId16"/>
    <p:sldId id="280" r:id="rId17"/>
    <p:sldId id="278" r:id="rId18"/>
    <p:sldId id="281" r:id="rId19"/>
    <p:sldId id="284" r:id="rId20"/>
    <p:sldId id="286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402"/>
    <a:srgbClr val="222A35"/>
    <a:srgbClr val="FFD579"/>
    <a:srgbClr val="9437FF"/>
    <a:srgbClr val="FF8AD8"/>
    <a:srgbClr val="3A1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5541C-896F-AD44-A9C4-83E2A8CBC59B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24498D-7227-8C46-9267-338275DEFCB5}">
      <dgm:prSet/>
      <dgm:spPr>
        <a:solidFill>
          <a:srgbClr val="FF0000"/>
        </a:solidFill>
      </dgm:spPr>
      <dgm:t>
        <a:bodyPr/>
        <a:lstStyle/>
        <a:p>
          <a:r>
            <a:rPr kumimoji="1" lang="zh-TW" altLang="en-US" dirty="0"/>
            <a:t>贪欲</a:t>
          </a:r>
          <a:r>
            <a:rPr kumimoji="1" lang="en-US" altLang="zh-TW" dirty="0"/>
            <a:t>Greed</a:t>
          </a:r>
          <a:endParaRPr lang="zh-TW" dirty="0"/>
        </a:p>
      </dgm:t>
    </dgm:pt>
    <dgm:pt modelId="{154ACFEC-910C-5341-B4F9-6CBBFF8B1FC2}" type="parTrans" cxnId="{88446E7A-1833-004A-9C3B-C5346E173B28}">
      <dgm:prSet/>
      <dgm:spPr/>
      <dgm:t>
        <a:bodyPr/>
        <a:lstStyle/>
        <a:p>
          <a:endParaRPr lang="zh-TW" altLang="en-US"/>
        </a:p>
      </dgm:t>
    </dgm:pt>
    <dgm:pt modelId="{A5FAF6D3-73C3-FF4E-ADA7-A38B92FE485C}" type="sibTrans" cxnId="{88446E7A-1833-004A-9C3B-C5346E173B28}">
      <dgm:prSet/>
      <dgm:spPr/>
      <dgm:t>
        <a:bodyPr/>
        <a:lstStyle/>
        <a:p>
          <a:endParaRPr lang="zh-TW" altLang="en-US"/>
        </a:p>
      </dgm:t>
    </dgm:pt>
    <dgm:pt modelId="{32620652-F34A-8A4B-93C2-99AF759D801B}">
      <dgm:prSet custT="1"/>
      <dgm:spPr>
        <a:solidFill>
          <a:srgbClr val="FFC000"/>
        </a:solidFill>
      </dgm:spPr>
      <dgm:t>
        <a:bodyPr/>
        <a:lstStyle/>
        <a:p>
          <a:r>
            <a:rPr kumimoji="1" lang="zh-TW" altLang="en-US" sz="3200" dirty="0"/>
            <a:t>权力</a:t>
          </a:r>
          <a:r>
            <a:rPr kumimoji="1" lang="en" altLang="en-US" sz="3200" dirty="0"/>
            <a:t>Power and authority</a:t>
          </a:r>
          <a:endParaRPr lang="zh-TW" altLang="en-US" sz="2000" dirty="0"/>
        </a:p>
      </dgm:t>
    </dgm:pt>
    <dgm:pt modelId="{474193F5-771B-7041-AFB6-86A976E17E09}" type="parTrans" cxnId="{B5567670-F5C0-4B48-8FE1-5158757B415C}">
      <dgm:prSet/>
      <dgm:spPr/>
      <dgm:t>
        <a:bodyPr/>
        <a:lstStyle/>
        <a:p>
          <a:endParaRPr lang="zh-TW" altLang="en-US"/>
        </a:p>
      </dgm:t>
    </dgm:pt>
    <dgm:pt modelId="{CD4E17F6-A2BA-BB4F-9989-50A2A4ED07E4}" type="sibTrans" cxnId="{B5567670-F5C0-4B48-8FE1-5158757B415C}">
      <dgm:prSet/>
      <dgm:spPr/>
      <dgm:t>
        <a:bodyPr/>
        <a:lstStyle/>
        <a:p>
          <a:endParaRPr lang="zh-TW" altLang="en-US"/>
        </a:p>
      </dgm:t>
    </dgm:pt>
    <dgm:pt modelId="{9C0B0442-2C90-C94A-9FF5-6A0F3F24CEA1}">
      <dgm:prSet custT="1"/>
      <dgm:spPr>
        <a:solidFill>
          <a:srgbClr val="00B050"/>
        </a:solidFill>
      </dgm:spPr>
      <dgm:t>
        <a:bodyPr/>
        <a:lstStyle/>
        <a:p>
          <a:r>
            <a:rPr kumimoji="1" lang="zh-TW" altLang="en-US" sz="3600" dirty="0"/>
            <a:t>金钱</a:t>
          </a:r>
          <a:r>
            <a:rPr kumimoji="1" lang="en-US" altLang="zh-TW" sz="3600" dirty="0"/>
            <a:t>Money</a:t>
          </a:r>
          <a:endParaRPr lang="zh-TW" altLang="en-US" sz="3600" dirty="0"/>
        </a:p>
      </dgm:t>
    </dgm:pt>
    <dgm:pt modelId="{8A01C2B5-9ABA-1A4E-9A1A-2A0EB6CB6A72}" type="parTrans" cxnId="{C438B0DA-7DAC-5A4C-A9DC-8B479D04F4EE}">
      <dgm:prSet/>
      <dgm:spPr/>
      <dgm:t>
        <a:bodyPr/>
        <a:lstStyle/>
        <a:p>
          <a:endParaRPr lang="zh-TW" altLang="en-US"/>
        </a:p>
      </dgm:t>
    </dgm:pt>
    <dgm:pt modelId="{0764C431-4243-0140-B6F4-F75FAE88BD61}" type="sibTrans" cxnId="{C438B0DA-7DAC-5A4C-A9DC-8B479D04F4EE}">
      <dgm:prSet/>
      <dgm:spPr/>
      <dgm:t>
        <a:bodyPr/>
        <a:lstStyle/>
        <a:p>
          <a:endParaRPr lang="zh-TW" altLang="en-US"/>
        </a:p>
      </dgm:t>
    </dgm:pt>
    <dgm:pt modelId="{6070C6FE-3579-1A4E-AEF7-DB43EFAF9DA6}">
      <dgm:prSet custT="1"/>
      <dgm:spPr>
        <a:solidFill>
          <a:srgbClr val="FF8AD8"/>
        </a:solidFill>
      </dgm:spPr>
      <dgm:t>
        <a:bodyPr/>
        <a:lstStyle/>
        <a:p>
          <a:r>
            <a:rPr kumimoji="1" lang="zh-TW" altLang="en-US" sz="3600" dirty="0"/>
            <a:t>女</a:t>
          </a:r>
          <a:r>
            <a:rPr kumimoji="1" lang="zh-TW" sz="3600" dirty="0"/>
            <a:t>色</a:t>
          </a:r>
          <a:r>
            <a:rPr kumimoji="1" lang="en" altLang="zh-TW" sz="3600" dirty="0"/>
            <a:t>woman </a:t>
          </a:r>
          <a:endParaRPr kumimoji="1" lang="en-US" altLang="zh-TW" sz="3600" dirty="0"/>
        </a:p>
      </dgm:t>
    </dgm:pt>
    <dgm:pt modelId="{AB244B38-776C-2F4F-93CB-144B736CEA7B}" type="parTrans" cxnId="{3EA1707A-6BFC-B543-93CB-EB292D4D0BA9}">
      <dgm:prSet/>
      <dgm:spPr/>
      <dgm:t>
        <a:bodyPr/>
        <a:lstStyle/>
        <a:p>
          <a:endParaRPr lang="zh-TW" altLang="en-US"/>
        </a:p>
      </dgm:t>
    </dgm:pt>
    <dgm:pt modelId="{11DDFCA9-F915-544B-826F-5CA078BDC227}" type="sibTrans" cxnId="{3EA1707A-6BFC-B543-93CB-EB292D4D0BA9}">
      <dgm:prSet/>
      <dgm:spPr/>
      <dgm:t>
        <a:bodyPr/>
        <a:lstStyle/>
        <a:p>
          <a:endParaRPr lang="zh-TW" altLang="en-US"/>
        </a:p>
      </dgm:t>
    </dgm:pt>
    <dgm:pt modelId="{EE73C089-D303-494F-B15D-6B2EDD9C6C0F}">
      <dgm:prSet custT="1"/>
      <dgm:spPr>
        <a:solidFill>
          <a:srgbClr val="9437FF"/>
        </a:solidFill>
      </dgm:spPr>
      <dgm:t>
        <a:bodyPr/>
        <a:lstStyle/>
        <a:p>
          <a:r>
            <a:rPr kumimoji="1" lang="zh-TW" altLang="en-US" sz="4000" dirty="0"/>
            <a:t>名声 </a:t>
          </a:r>
          <a:r>
            <a:rPr kumimoji="1" lang="en" altLang="en-US" sz="4000" dirty="0"/>
            <a:t>fame</a:t>
          </a:r>
          <a:endParaRPr lang="zh-TW" altLang="en-US" sz="4000" dirty="0"/>
        </a:p>
      </dgm:t>
    </dgm:pt>
    <dgm:pt modelId="{6FF80EFE-36BD-6548-9D9C-8147C7622D43}" type="parTrans" cxnId="{08C7B1EF-FAB5-CA4B-8584-EA2414D08A83}">
      <dgm:prSet/>
      <dgm:spPr/>
      <dgm:t>
        <a:bodyPr/>
        <a:lstStyle/>
        <a:p>
          <a:endParaRPr lang="zh-TW" altLang="en-US"/>
        </a:p>
      </dgm:t>
    </dgm:pt>
    <dgm:pt modelId="{74099B71-66D9-A04A-B28E-8DE4B0DD3568}" type="sibTrans" cxnId="{08C7B1EF-FAB5-CA4B-8584-EA2414D08A83}">
      <dgm:prSet/>
      <dgm:spPr/>
      <dgm:t>
        <a:bodyPr/>
        <a:lstStyle/>
        <a:p>
          <a:endParaRPr lang="zh-TW" altLang="en-US"/>
        </a:p>
      </dgm:t>
    </dgm:pt>
    <dgm:pt modelId="{D39C9303-DF6D-EF4E-B362-7FE93705DCA0}">
      <dgm:prSet custT="1"/>
      <dgm:spPr/>
      <dgm:t>
        <a:bodyPr/>
        <a:lstStyle/>
        <a:p>
          <a:r>
            <a:rPr lang="zh-TW" altLang="en-US" sz="3600" dirty="0"/>
            <a:t>地位</a:t>
          </a:r>
          <a:r>
            <a:rPr lang="en" altLang="zh-TW" sz="3600" dirty="0"/>
            <a:t>social status</a:t>
          </a:r>
          <a:endParaRPr lang="zh-TW" altLang="en-US" sz="2400" dirty="0"/>
        </a:p>
      </dgm:t>
    </dgm:pt>
    <dgm:pt modelId="{3E4032DB-39BE-F140-BEA6-6B50CF1103F9}" type="parTrans" cxnId="{77BCF1BD-3553-514A-97BE-8C583BF55E2E}">
      <dgm:prSet/>
      <dgm:spPr/>
      <dgm:t>
        <a:bodyPr/>
        <a:lstStyle/>
        <a:p>
          <a:endParaRPr lang="zh-TW" altLang="en-US"/>
        </a:p>
      </dgm:t>
    </dgm:pt>
    <dgm:pt modelId="{4CF073CE-9697-844E-B5CD-94B59335A44F}" type="sibTrans" cxnId="{77BCF1BD-3553-514A-97BE-8C583BF55E2E}">
      <dgm:prSet/>
      <dgm:spPr/>
      <dgm:t>
        <a:bodyPr/>
        <a:lstStyle/>
        <a:p>
          <a:endParaRPr lang="zh-TW" altLang="en-US"/>
        </a:p>
      </dgm:t>
    </dgm:pt>
    <dgm:pt modelId="{77AF806C-D01B-644A-95BB-478F28DD8613}" type="pres">
      <dgm:prSet presAssocID="{0555541C-896F-AD44-A9C4-83E2A8CBC5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5F90E6-BC0C-BA4D-B038-EB1B7AE520D2}" type="pres">
      <dgm:prSet presAssocID="{B924498D-7227-8C46-9267-338275DEFCB5}" presName="centerShape" presStyleLbl="node0" presStyleIdx="0" presStyleCnt="1" custScaleX="165761" custScaleY="160480" custLinFactNeighborX="12485" custLinFactNeighborY="40478"/>
      <dgm:spPr/>
    </dgm:pt>
    <dgm:pt modelId="{C9C2D48F-8446-EF4F-832B-C73DF46CC5AA}" type="pres">
      <dgm:prSet presAssocID="{474193F5-771B-7041-AFB6-86A976E17E09}" presName="Name9" presStyleLbl="parChTrans1D2" presStyleIdx="0" presStyleCnt="5"/>
      <dgm:spPr/>
    </dgm:pt>
    <dgm:pt modelId="{3BB82859-1ABB-924F-9A76-0F8F0991C769}" type="pres">
      <dgm:prSet presAssocID="{474193F5-771B-7041-AFB6-86A976E17E09}" presName="connTx" presStyleLbl="parChTrans1D2" presStyleIdx="0" presStyleCnt="5"/>
      <dgm:spPr/>
    </dgm:pt>
    <dgm:pt modelId="{11731228-8872-2349-AF01-9C4FA37DCBA5}" type="pres">
      <dgm:prSet presAssocID="{32620652-F34A-8A4B-93C2-99AF759D801B}" presName="node" presStyleLbl="node1" presStyleIdx="0" presStyleCnt="5" custScaleX="159684" custScaleY="159325" custRadScaleRad="78386" custRadScaleInc="8734">
        <dgm:presLayoutVars>
          <dgm:bulletEnabled val="1"/>
        </dgm:presLayoutVars>
      </dgm:prSet>
      <dgm:spPr/>
    </dgm:pt>
    <dgm:pt modelId="{0FB854A9-C8E2-D146-905B-FA77002B70B4}" type="pres">
      <dgm:prSet presAssocID="{8A01C2B5-9ABA-1A4E-9A1A-2A0EB6CB6A72}" presName="Name9" presStyleLbl="parChTrans1D2" presStyleIdx="1" presStyleCnt="5"/>
      <dgm:spPr/>
    </dgm:pt>
    <dgm:pt modelId="{532D69AB-60E6-CC4F-BCDF-C795F0A002D0}" type="pres">
      <dgm:prSet presAssocID="{8A01C2B5-9ABA-1A4E-9A1A-2A0EB6CB6A72}" presName="connTx" presStyleLbl="parChTrans1D2" presStyleIdx="1" presStyleCnt="5"/>
      <dgm:spPr/>
    </dgm:pt>
    <dgm:pt modelId="{346C6D92-B8FC-B545-80F7-9669F0034F95}" type="pres">
      <dgm:prSet presAssocID="{9C0B0442-2C90-C94A-9FF5-6A0F3F24CEA1}" presName="node" presStyleLbl="node1" presStyleIdx="1" presStyleCnt="5" custScaleX="126630" custScaleY="127012" custRadScaleRad="244818" custRadScaleInc="-10132">
        <dgm:presLayoutVars>
          <dgm:bulletEnabled val="1"/>
        </dgm:presLayoutVars>
      </dgm:prSet>
      <dgm:spPr/>
    </dgm:pt>
    <dgm:pt modelId="{503CFE66-5C8C-6346-A289-DB963295CFDA}" type="pres">
      <dgm:prSet presAssocID="{AB244B38-776C-2F4F-93CB-144B736CEA7B}" presName="Name9" presStyleLbl="parChTrans1D2" presStyleIdx="2" presStyleCnt="5"/>
      <dgm:spPr/>
    </dgm:pt>
    <dgm:pt modelId="{04FD2CAC-83CB-A748-B6A6-AB0876AA6E73}" type="pres">
      <dgm:prSet presAssocID="{AB244B38-776C-2F4F-93CB-144B736CEA7B}" presName="connTx" presStyleLbl="parChTrans1D2" presStyleIdx="2" presStyleCnt="5"/>
      <dgm:spPr/>
    </dgm:pt>
    <dgm:pt modelId="{9677E5F0-FE1E-7746-914E-5364DE26A181}" type="pres">
      <dgm:prSet presAssocID="{6070C6FE-3579-1A4E-AEF7-DB43EFAF9DA6}" presName="node" presStyleLbl="node1" presStyleIdx="2" presStyleCnt="5" custScaleX="148071" custScaleY="136922" custRadScaleRad="146474" custRadScaleInc="-128916">
        <dgm:presLayoutVars>
          <dgm:bulletEnabled val="1"/>
        </dgm:presLayoutVars>
      </dgm:prSet>
      <dgm:spPr/>
    </dgm:pt>
    <dgm:pt modelId="{E8CF8C82-87B8-F546-BF36-AF57EFF0F2AC}" type="pres">
      <dgm:prSet presAssocID="{6FF80EFE-36BD-6548-9D9C-8147C7622D43}" presName="Name9" presStyleLbl="parChTrans1D2" presStyleIdx="3" presStyleCnt="5"/>
      <dgm:spPr/>
    </dgm:pt>
    <dgm:pt modelId="{3D23CBB1-0BCC-FE43-963D-B471EA38AAB0}" type="pres">
      <dgm:prSet presAssocID="{6FF80EFE-36BD-6548-9D9C-8147C7622D43}" presName="connTx" presStyleLbl="parChTrans1D2" presStyleIdx="3" presStyleCnt="5"/>
      <dgm:spPr/>
    </dgm:pt>
    <dgm:pt modelId="{157DB881-2899-F547-B71D-257D5DEE8EA4}" type="pres">
      <dgm:prSet presAssocID="{EE73C089-D303-494F-B15D-6B2EDD9C6C0F}" presName="node" presStyleLbl="node1" presStyleIdx="3" presStyleCnt="5" custScaleX="122058" custScaleY="113097" custRadScaleRad="124721" custRadScaleInc="100360">
        <dgm:presLayoutVars>
          <dgm:bulletEnabled val="1"/>
        </dgm:presLayoutVars>
      </dgm:prSet>
      <dgm:spPr/>
    </dgm:pt>
    <dgm:pt modelId="{4E5F874C-40AA-DD42-A061-B9CDE742363D}" type="pres">
      <dgm:prSet presAssocID="{3E4032DB-39BE-F140-BEA6-6B50CF1103F9}" presName="Name9" presStyleLbl="parChTrans1D2" presStyleIdx="4" presStyleCnt="5"/>
      <dgm:spPr/>
    </dgm:pt>
    <dgm:pt modelId="{049622A5-17EE-C341-A2AD-7220CE5BB397}" type="pres">
      <dgm:prSet presAssocID="{3E4032DB-39BE-F140-BEA6-6B50CF1103F9}" presName="connTx" presStyleLbl="parChTrans1D2" presStyleIdx="4" presStyleCnt="5"/>
      <dgm:spPr/>
    </dgm:pt>
    <dgm:pt modelId="{5C549E3A-51B4-884F-A669-415737B487DB}" type="pres">
      <dgm:prSet presAssocID="{D39C9303-DF6D-EF4E-B362-7FE93705DCA0}" presName="node" presStyleLbl="node1" presStyleIdx="4" presStyleCnt="5" custScaleX="126824" custScaleY="126199" custRadScaleRad="178817" custRadScaleInc="27618">
        <dgm:presLayoutVars>
          <dgm:bulletEnabled val="1"/>
        </dgm:presLayoutVars>
      </dgm:prSet>
      <dgm:spPr/>
    </dgm:pt>
  </dgm:ptLst>
  <dgm:cxnLst>
    <dgm:cxn modelId="{C70F1F13-4B29-C843-BA6C-2864738584BC}" type="presOf" srcId="{474193F5-771B-7041-AFB6-86A976E17E09}" destId="{3BB82859-1ABB-924F-9A76-0F8F0991C769}" srcOrd="1" destOrd="0" presId="urn:microsoft.com/office/officeart/2005/8/layout/radial1"/>
    <dgm:cxn modelId="{40EB892B-FA38-344C-B7C6-D38BBE3867D0}" type="presOf" srcId="{474193F5-771B-7041-AFB6-86A976E17E09}" destId="{C9C2D48F-8446-EF4F-832B-C73DF46CC5AA}" srcOrd="0" destOrd="0" presId="urn:microsoft.com/office/officeart/2005/8/layout/radial1"/>
    <dgm:cxn modelId="{D3800C32-6606-8647-96E7-EAE2197B6FFC}" type="presOf" srcId="{8A01C2B5-9ABA-1A4E-9A1A-2A0EB6CB6A72}" destId="{0FB854A9-C8E2-D146-905B-FA77002B70B4}" srcOrd="0" destOrd="0" presId="urn:microsoft.com/office/officeart/2005/8/layout/radial1"/>
    <dgm:cxn modelId="{58824E35-1AA7-284F-9BCB-EE5EB0EEAAAE}" type="presOf" srcId="{D39C9303-DF6D-EF4E-B362-7FE93705DCA0}" destId="{5C549E3A-51B4-884F-A669-415737B487DB}" srcOrd="0" destOrd="0" presId="urn:microsoft.com/office/officeart/2005/8/layout/radial1"/>
    <dgm:cxn modelId="{85FD266B-DD53-B748-BBD5-4A95ADAB9ABA}" type="presOf" srcId="{0555541C-896F-AD44-A9C4-83E2A8CBC59B}" destId="{77AF806C-D01B-644A-95BB-478F28DD8613}" srcOrd="0" destOrd="0" presId="urn:microsoft.com/office/officeart/2005/8/layout/radial1"/>
    <dgm:cxn modelId="{FA971E4E-7B45-3747-ADB2-3C12060C4681}" type="presOf" srcId="{8A01C2B5-9ABA-1A4E-9A1A-2A0EB6CB6A72}" destId="{532D69AB-60E6-CC4F-BCDF-C795F0A002D0}" srcOrd="1" destOrd="0" presId="urn:microsoft.com/office/officeart/2005/8/layout/radial1"/>
    <dgm:cxn modelId="{B5567670-F5C0-4B48-8FE1-5158757B415C}" srcId="{B924498D-7227-8C46-9267-338275DEFCB5}" destId="{32620652-F34A-8A4B-93C2-99AF759D801B}" srcOrd="0" destOrd="0" parTransId="{474193F5-771B-7041-AFB6-86A976E17E09}" sibTransId="{CD4E17F6-A2BA-BB4F-9989-50A2A4ED07E4}"/>
    <dgm:cxn modelId="{C3874173-EA75-AD4A-8767-8C2521182695}" type="presOf" srcId="{6070C6FE-3579-1A4E-AEF7-DB43EFAF9DA6}" destId="{9677E5F0-FE1E-7746-914E-5364DE26A181}" srcOrd="0" destOrd="0" presId="urn:microsoft.com/office/officeart/2005/8/layout/radial1"/>
    <dgm:cxn modelId="{E4D21A55-E879-F140-94FA-3AB03A8A8F2E}" type="presOf" srcId="{6FF80EFE-36BD-6548-9D9C-8147C7622D43}" destId="{3D23CBB1-0BCC-FE43-963D-B471EA38AAB0}" srcOrd="1" destOrd="0" presId="urn:microsoft.com/office/officeart/2005/8/layout/radial1"/>
    <dgm:cxn modelId="{88446E7A-1833-004A-9C3B-C5346E173B28}" srcId="{0555541C-896F-AD44-A9C4-83E2A8CBC59B}" destId="{B924498D-7227-8C46-9267-338275DEFCB5}" srcOrd="0" destOrd="0" parTransId="{154ACFEC-910C-5341-B4F9-6CBBFF8B1FC2}" sibTransId="{A5FAF6D3-73C3-FF4E-ADA7-A38B92FE485C}"/>
    <dgm:cxn modelId="{3EA1707A-6BFC-B543-93CB-EB292D4D0BA9}" srcId="{B924498D-7227-8C46-9267-338275DEFCB5}" destId="{6070C6FE-3579-1A4E-AEF7-DB43EFAF9DA6}" srcOrd="2" destOrd="0" parTransId="{AB244B38-776C-2F4F-93CB-144B736CEA7B}" sibTransId="{11DDFCA9-F915-544B-826F-5CA078BDC227}"/>
    <dgm:cxn modelId="{7A060C96-DF40-174B-8472-2EF4BA4D5AFF}" type="presOf" srcId="{AB244B38-776C-2F4F-93CB-144B736CEA7B}" destId="{503CFE66-5C8C-6346-A289-DB963295CFDA}" srcOrd="0" destOrd="0" presId="urn:microsoft.com/office/officeart/2005/8/layout/radial1"/>
    <dgm:cxn modelId="{6DDCE79C-040B-FE4D-92B7-7043BB3B3506}" type="presOf" srcId="{9C0B0442-2C90-C94A-9FF5-6A0F3F24CEA1}" destId="{346C6D92-B8FC-B545-80F7-9669F0034F95}" srcOrd="0" destOrd="0" presId="urn:microsoft.com/office/officeart/2005/8/layout/radial1"/>
    <dgm:cxn modelId="{8DDBD2A6-D4A6-D745-8D82-5F43705DE34A}" type="presOf" srcId="{EE73C089-D303-494F-B15D-6B2EDD9C6C0F}" destId="{157DB881-2899-F547-B71D-257D5DEE8EA4}" srcOrd="0" destOrd="0" presId="urn:microsoft.com/office/officeart/2005/8/layout/radial1"/>
    <dgm:cxn modelId="{4C4333B0-9701-404E-9F47-6B1EBE92ADF2}" type="presOf" srcId="{AB244B38-776C-2F4F-93CB-144B736CEA7B}" destId="{04FD2CAC-83CB-A748-B6A6-AB0876AA6E73}" srcOrd="1" destOrd="0" presId="urn:microsoft.com/office/officeart/2005/8/layout/radial1"/>
    <dgm:cxn modelId="{6F7936BB-4DF7-974B-A0AC-126C3F29B078}" type="presOf" srcId="{3E4032DB-39BE-F140-BEA6-6B50CF1103F9}" destId="{4E5F874C-40AA-DD42-A061-B9CDE742363D}" srcOrd="0" destOrd="0" presId="urn:microsoft.com/office/officeart/2005/8/layout/radial1"/>
    <dgm:cxn modelId="{77BCF1BD-3553-514A-97BE-8C583BF55E2E}" srcId="{B924498D-7227-8C46-9267-338275DEFCB5}" destId="{D39C9303-DF6D-EF4E-B362-7FE93705DCA0}" srcOrd="4" destOrd="0" parTransId="{3E4032DB-39BE-F140-BEA6-6B50CF1103F9}" sibTransId="{4CF073CE-9697-844E-B5CD-94B59335A44F}"/>
    <dgm:cxn modelId="{B1264DBF-F193-2F42-B1FA-0F63FD5295FA}" type="presOf" srcId="{3E4032DB-39BE-F140-BEA6-6B50CF1103F9}" destId="{049622A5-17EE-C341-A2AD-7220CE5BB397}" srcOrd="1" destOrd="0" presId="urn:microsoft.com/office/officeart/2005/8/layout/radial1"/>
    <dgm:cxn modelId="{989E7ED9-D340-144C-9973-DCF60D416E5E}" type="presOf" srcId="{B924498D-7227-8C46-9267-338275DEFCB5}" destId="{7B5F90E6-BC0C-BA4D-B038-EB1B7AE520D2}" srcOrd="0" destOrd="0" presId="urn:microsoft.com/office/officeart/2005/8/layout/radial1"/>
    <dgm:cxn modelId="{C438B0DA-7DAC-5A4C-A9DC-8B479D04F4EE}" srcId="{B924498D-7227-8C46-9267-338275DEFCB5}" destId="{9C0B0442-2C90-C94A-9FF5-6A0F3F24CEA1}" srcOrd="1" destOrd="0" parTransId="{8A01C2B5-9ABA-1A4E-9A1A-2A0EB6CB6A72}" sibTransId="{0764C431-4243-0140-B6F4-F75FAE88BD61}"/>
    <dgm:cxn modelId="{4B604AE7-77E1-7B41-BD3C-5C3BE4617E68}" type="presOf" srcId="{6FF80EFE-36BD-6548-9D9C-8147C7622D43}" destId="{E8CF8C82-87B8-F546-BF36-AF57EFF0F2AC}" srcOrd="0" destOrd="0" presId="urn:microsoft.com/office/officeart/2005/8/layout/radial1"/>
    <dgm:cxn modelId="{08C7B1EF-FAB5-CA4B-8584-EA2414D08A83}" srcId="{B924498D-7227-8C46-9267-338275DEFCB5}" destId="{EE73C089-D303-494F-B15D-6B2EDD9C6C0F}" srcOrd="3" destOrd="0" parTransId="{6FF80EFE-36BD-6548-9D9C-8147C7622D43}" sibTransId="{74099B71-66D9-A04A-B28E-8DE4B0DD3568}"/>
    <dgm:cxn modelId="{6F24EEF8-3ADC-0247-B8F8-FB57B3B2AAC9}" type="presOf" srcId="{32620652-F34A-8A4B-93C2-99AF759D801B}" destId="{11731228-8872-2349-AF01-9C4FA37DCBA5}" srcOrd="0" destOrd="0" presId="urn:microsoft.com/office/officeart/2005/8/layout/radial1"/>
    <dgm:cxn modelId="{CE9E09A3-D32C-6C4E-910B-2F80323EB010}" type="presParOf" srcId="{77AF806C-D01B-644A-95BB-478F28DD8613}" destId="{7B5F90E6-BC0C-BA4D-B038-EB1B7AE520D2}" srcOrd="0" destOrd="0" presId="urn:microsoft.com/office/officeart/2005/8/layout/radial1"/>
    <dgm:cxn modelId="{423C4959-3305-964E-B372-021E1DDDD4EC}" type="presParOf" srcId="{77AF806C-D01B-644A-95BB-478F28DD8613}" destId="{C9C2D48F-8446-EF4F-832B-C73DF46CC5AA}" srcOrd="1" destOrd="0" presId="urn:microsoft.com/office/officeart/2005/8/layout/radial1"/>
    <dgm:cxn modelId="{3B70D0E8-4C94-FE49-B7AB-8983779040AE}" type="presParOf" srcId="{C9C2D48F-8446-EF4F-832B-C73DF46CC5AA}" destId="{3BB82859-1ABB-924F-9A76-0F8F0991C769}" srcOrd="0" destOrd="0" presId="urn:microsoft.com/office/officeart/2005/8/layout/radial1"/>
    <dgm:cxn modelId="{A539F90B-7060-CB44-B5AB-E6012DC9BC45}" type="presParOf" srcId="{77AF806C-D01B-644A-95BB-478F28DD8613}" destId="{11731228-8872-2349-AF01-9C4FA37DCBA5}" srcOrd="2" destOrd="0" presId="urn:microsoft.com/office/officeart/2005/8/layout/radial1"/>
    <dgm:cxn modelId="{8B119E4A-BEBC-4046-A7DF-10DDAB1B7909}" type="presParOf" srcId="{77AF806C-D01B-644A-95BB-478F28DD8613}" destId="{0FB854A9-C8E2-D146-905B-FA77002B70B4}" srcOrd="3" destOrd="0" presId="urn:microsoft.com/office/officeart/2005/8/layout/radial1"/>
    <dgm:cxn modelId="{077024C4-B37D-224E-89B0-522183D06441}" type="presParOf" srcId="{0FB854A9-C8E2-D146-905B-FA77002B70B4}" destId="{532D69AB-60E6-CC4F-BCDF-C795F0A002D0}" srcOrd="0" destOrd="0" presId="urn:microsoft.com/office/officeart/2005/8/layout/radial1"/>
    <dgm:cxn modelId="{A623A25A-523F-4E42-8FBD-7E1605BDB316}" type="presParOf" srcId="{77AF806C-D01B-644A-95BB-478F28DD8613}" destId="{346C6D92-B8FC-B545-80F7-9669F0034F95}" srcOrd="4" destOrd="0" presId="urn:microsoft.com/office/officeart/2005/8/layout/radial1"/>
    <dgm:cxn modelId="{E52229F2-A565-D74B-B5E7-91BBB4DB17FB}" type="presParOf" srcId="{77AF806C-D01B-644A-95BB-478F28DD8613}" destId="{503CFE66-5C8C-6346-A289-DB963295CFDA}" srcOrd="5" destOrd="0" presId="urn:microsoft.com/office/officeart/2005/8/layout/radial1"/>
    <dgm:cxn modelId="{6714767C-C4A2-AF45-94FE-22B03AFEB4FC}" type="presParOf" srcId="{503CFE66-5C8C-6346-A289-DB963295CFDA}" destId="{04FD2CAC-83CB-A748-B6A6-AB0876AA6E73}" srcOrd="0" destOrd="0" presId="urn:microsoft.com/office/officeart/2005/8/layout/radial1"/>
    <dgm:cxn modelId="{055D9485-4341-CF46-A1F3-B3B287CD7772}" type="presParOf" srcId="{77AF806C-D01B-644A-95BB-478F28DD8613}" destId="{9677E5F0-FE1E-7746-914E-5364DE26A181}" srcOrd="6" destOrd="0" presId="urn:microsoft.com/office/officeart/2005/8/layout/radial1"/>
    <dgm:cxn modelId="{69F7B21E-1E48-4F41-BB21-5825A76D7C3C}" type="presParOf" srcId="{77AF806C-D01B-644A-95BB-478F28DD8613}" destId="{E8CF8C82-87B8-F546-BF36-AF57EFF0F2AC}" srcOrd="7" destOrd="0" presId="urn:microsoft.com/office/officeart/2005/8/layout/radial1"/>
    <dgm:cxn modelId="{14420EBF-F180-A54F-B249-3F4E264987B8}" type="presParOf" srcId="{E8CF8C82-87B8-F546-BF36-AF57EFF0F2AC}" destId="{3D23CBB1-0BCC-FE43-963D-B471EA38AAB0}" srcOrd="0" destOrd="0" presId="urn:microsoft.com/office/officeart/2005/8/layout/radial1"/>
    <dgm:cxn modelId="{1C0F2471-BA72-AA4A-A816-2EE22BBCFD88}" type="presParOf" srcId="{77AF806C-D01B-644A-95BB-478F28DD8613}" destId="{157DB881-2899-F547-B71D-257D5DEE8EA4}" srcOrd="8" destOrd="0" presId="urn:microsoft.com/office/officeart/2005/8/layout/radial1"/>
    <dgm:cxn modelId="{89317080-CCF9-1442-9FE8-F8EB70CA9839}" type="presParOf" srcId="{77AF806C-D01B-644A-95BB-478F28DD8613}" destId="{4E5F874C-40AA-DD42-A061-B9CDE742363D}" srcOrd="9" destOrd="0" presId="urn:microsoft.com/office/officeart/2005/8/layout/radial1"/>
    <dgm:cxn modelId="{F50455F8-3062-9748-A424-696AE6F06749}" type="presParOf" srcId="{4E5F874C-40AA-DD42-A061-B9CDE742363D}" destId="{049622A5-17EE-C341-A2AD-7220CE5BB397}" srcOrd="0" destOrd="0" presId="urn:microsoft.com/office/officeart/2005/8/layout/radial1"/>
    <dgm:cxn modelId="{5BF46D93-ED0D-894B-8D9A-59BA25BAD169}" type="presParOf" srcId="{77AF806C-D01B-644A-95BB-478F28DD8613}" destId="{5C549E3A-51B4-884F-A669-415737B487D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F90E6-BC0C-BA4D-B038-EB1B7AE520D2}">
      <dsp:nvSpPr>
        <dsp:cNvPr id="0" name=""/>
        <dsp:cNvSpPr/>
      </dsp:nvSpPr>
      <dsp:spPr>
        <a:xfrm>
          <a:off x="4007370" y="2967878"/>
          <a:ext cx="2772645" cy="268431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5000" kern="1200" dirty="0"/>
            <a:t>贪欲</a:t>
          </a:r>
          <a:r>
            <a:rPr kumimoji="1" lang="en-US" altLang="zh-TW" sz="5000" kern="1200" dirty="0"/>
            <a:t>Greed</a:t>
          </a:r>
          <a:endParaRPr lang="zh-TW" sz="5000" kern="1200" dirty="0"/>
        </a:p>
      </dsp:txBody>
      <dsp:txXfrm>
        <a:off x="4413414" y="3360986"/>
        <a:ext cx="1960557" cy="1898095"/>
      </dsp:txXfrm>
    </dsp:sp>
    <dsp:sp modelId="{C9C2D48F-8446-EF4F-832B-C73DF46CC5AA}">
      <dsp:nvSpPr>
        <dsp:cNvPr id="0" name=""/>
        <dsp:cNvSpPr/>
      </dsp:nvSpPr>
      <dsp:spPr>
        <a:xfrm rot="15668252">
          <a:off x="5044976" y="2846000"/>
          <a:ext cx="245717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45717" y="15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5161691" y="2855380"/>
        <a:ext cx="12285" cy="12285"/>
      </dsp:txXfrm>
    </dsp:sp>
    <dsp:sp modelId="{11731228-8872-2349-AF01-9C4FA37DCBA5}">
      <dsp:nvSpPr>
        <dsp:cNvPr id="0" name=""/>
        <dsp:cNvSpPr/>
      </dsp:nvSpPr>
      <dsp:spPr>
        <a:xfrm>
          <a:off x="3608108" y="90977"/>
          <a:ext cx="2670996" cy="26649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kern="1200" dirty="0"/>
            <a:t>权力</a:t>
          </a:r>
          <a:r>
            <a:rPr kumimoji="1" lang="en" altLang="en-US" sz="3200" kern="1200" dirty="0"/>
            <a:t>Power and authority</a:t>
          </a:r>
          <a:endParaRPr lang="zh-TW" altLang="en-US" sz="2000" kern="1200" dirty="0"/>
        </a:p>
      </dsp:txBody>
      <dsp:txXfrm>
        <a:off x="3999266" y="481256"/>
        <a:ext cx="1888680" cy="1884433"/>
      </dsp:txXfrm>
    </dsp:sp>
    <dsp:sp modelId="{0FB854A9-C8E2-D146-905B-FA77002B70B4}">
      <dsp:nvSpPr>
        <dsp:cNvPr id="0" name=""/>
        <dsp:cNvSpPr/>
      </dsp:nvSpPr>
      <dsp:spPr>
        <a:xfrm rot="18952033">
          <a:off x="6076966" y="2614342"/>
          <a:ext cx="2097086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097086" y="15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/>
        </a:p>
      </dsp:txBody>
      <dsp:txXfrm>
        <a:off x="7073083" y="2577437"/>
        <a:ext cx="104854" cy="104854"/>
      </dsp:txXfrm>
    </dsp:sp>
    <dsp:sp modelId="{346C6D92-B8FC-B545-80F7-9669F0034F95}">
      <dsp:nvSpPr>
        <dsp:cNvPr id="0" name=""/>
        <dsp:cNvSpPr/>
      </dsp:nvSpPr>
      <dsp:spPr>
        <a:xfrm>
          <a:off x="7580246" y="98968"/>
          <a:ext cx="2118110" cy="212449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600" kern="1200" dirty="0"/>
            <a:t>金钱</a:t>
          </a:r>
          <a:r>
            <a:rPr kumimoji="1" lang="en-US" altLang="zh-TW" sz="3600" kern="1200" dirty="0"/>
            <a:t>Money</a:t>
          </a:r>
          <a:endParaRPr lang="zh-TW" altLang="en-US" sz="3600" kern="1200" dirty="0"/>
        </a:p>
      </dsp:txBody>
      <dsp:txXfrm>
        <a:off x="7890436" y="410094"/>
        <a:ext cx="1497730" cy="1502247"/>
      </dsp:txXfrm>
    </dsp:sp>
    <dsp:sp modelId="{503CFE66-5C8C-6346-A289-DB963295CFDA}">
      <dsp:nvSpPr>
        <dsp:cNvPr id="0" name=""/>
        <dsp:cNvSpPr/>
      </dsp:nvSpPr>
      <dsp:spPr>
        <a:xfrm rot="20627348">
          <a:off x="6719191" y="3892704"/>
          <a:ext cx="113107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113107" y="15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772917" y="3905399"/>
        <a:ext cx="5655" cy="5655"/>
      </dsp:txXfrm>
    </dsp:sp>
    <dsp:sp modelId="{9677E5F0-FE1E-7746-914E-5364DE26A181}">
      <dsp:nvSpPr>
        <dsp:cNvPr id="0" name=""/>
        <dsp:cNvSpPr/>
      </dsp:nvSpPr>
      <dsp:spPr>
        <a:xfrm>
          <a:off x="6773036" y="2403847"/>
          <a:ext cx="2476748" cy="2290262"/>
        </a:xfrm>
        <a:prstGeom prst="ellipse">
          <a:avLst/>
        </a:prstGeom>
        <a:solidFill>
          <a:srgbClr val="FF8A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600" kern="1200" dirty="0"/>
            <a:t>女</a:t>
          </a:r>
          <a:r>
            <a:rPr kumimoji="1" lang="zh-TW" sz="3600" kern="1200" dirty="0"/>
            <a:t>色</a:t>
          </a:r>
          <a:r>
            <a:rPr kumimoji="1" lang="en" altLang="zh-TW" sz="3600" kern="1200" dirty="0"/>
            <a:t>woman </a:t>
          </a:r>
          <a:endParaRPr kumimoji="1" lang="en-US" altLang="zh-TW" sz="3600" kern="1200" dirty="0"/>
        </a:p>
      </dsp:txBody>
      <dsp:txXfrm>
        <a:off x="7135747" y="2739248"/>
        <a:ext cx="1751326" cy="1619460"/>
      </dsp:txXfrm>
    </dsp:sp>
    <dsp:sp modelId="{E8CF8C82-87B8-F546-BF36-AF57EFF0F2AC}">
      <dsp:nvSpPr>
        <dsp:cNvPr id="0" name=""/>
        <dsp:cNvSpPr/>
      </dsp:nvSpPr>
      <dsp:spPr>
        <a:xfrm rot="11181905">
          <a:off x="3276515" y="4099738"/>
          <a:ext cx="742254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742254" y="15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 rot="10800000">
        <a:off x="3629086" y="4096704"/>
        <a:ext cx="37112" cy="37112"/>
      </dsp:txXfrm>
    </dsp:sp>
    <dsp:sp modelId="{157DB881-2899-F547-B71D-257D5DEE8EA4}">
      <dsp:nvSpPr>
        <dsp:cNvPr id="0" name=""/>
        <dsp:cNvSpPr/>
      </dsp:nvSpPr>
      <dsp:spPr>
        <a:xfrm>
          <a:off x="1244486" y="3015186"/>
          <a:ext cx="2041635" cy="1891746"/>
        </a:xfrm>
        <a:prstGeom prst="ellipse">
          <a:avLst/>
        </a:prstGeom>
        <a:solidFill>
          <a:srgbClr val="943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4000" kern="1200" dirty="0"/>
            <a:t>名声 </a:t>
          </a:r>
          <a:r>
            <a:rPr kumimoji="1" lang="en" altLang="en-US" sz="4000" kern="1200" dirty="0"/>
            <a:t>fame</a:t>
          </a:r>
          <a:endParaRPr lang="zh-TW" altLang="en-US" sz="4000" kern="1200" dirty="0"/>
        </a:p>
      </dsp:txBody>
      <dsp:txXfrm>
        <a:off x="1543477" y="3292226"/>
        <a:ext cx="1443653" cy="1337666"/>
      </dsp:txXfrm>
    </dsp:sp>
    <dsp:sp modelId="{4E5F874C-40AA-DD42-A061-B9CDE742363D}">
      <dsp:nvSpPr>
        <dsp:cNvPr id="0" name=""/>
        <dsp:cNvSpPr/>
      </dsp:nvSpPr>
      <dsp:spPr>
        <a:xfrm rot="13022815">
          <a:off x="1996744" y="2697412"/>
          <a:ext cx="2562266" cy="31044"/>
        </a:xfrm>
        <a:custGeom>
          <a:avLst/>
          <a:gdLst/>
          <a:ahLst/>
          <a:cxnLst/>
          <a:rect l="0" t="0" r="0" b="0"/>
          <a:pathLst>
            <a:path>
              <a:moveTo>
                <a:pt x="0" y="15522"/>
              </a:moveTo>
              <a:lnTo>
                <a:pt x="2562266" y="15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/>
        </a:p>
      </dsp:txBody>
      <dsp:txXfrm rot="10800000">
        <a:off x="3213821" y="2648878"/>
        <a:ext cx="128113" cy="128113"/>
      </dsp:txXfrm>
    </dsp:sp>
    <dsp:sp modelId="{5C549E3A-51B4-884F-A669-415737B487DB}">
      <dsp:nvSpPr>
        <dsp:cNvPr id="0" name=""/>
        <dsp:cNvSpPr/>
      </dsp:nvSpPr>
      <dsp:spPr>
        <a:xfrm>
          <a:off x="349623" y="247764"/>
          <a:ext cx="2121355" cy="2110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地位</a:t>
          </a:r>
          <a:r>
            <a:rPr lang="en" altLang="zh-TW" sz="3600" kern="1200" dirty="0"/>
            <a:t>social status</a:t>
          </a:r>
          <a:endParaRPr lang="zh-TW" altLang="en-US" sz="2400" kern="1200" dirty="0"/>
        </a:p>
      </dsp:txBody>
      <dsp:txXfrm>
        <a:off x="660288" y="556898"/>
        <a:ext cx="1500025" cy="149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962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9637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986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39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448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34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96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42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915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55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608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C30F-99F1-FD43-9F0B-39411ED447F5}" type="datetimeFigureOut">
              <a:rPr kumimoji="1" lang="zh-TW" altLang="en-US" smtClean="0"/>
              <a:t>2020/5/31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D56C-599C-4F48-A133-409083D15D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92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黑色, 男人, 穿著, 女性 的圖片&#10;&#10;自動產生的描述">
            <a:extLst>
              <a:ext uri="{FF2B5EF4-FFF2-40B4-BE49-F238E27FC236}">
                <a16:creationId xmlns:a16="http://schemas.microsoft.com/office/drawing/2014/main" id="{4E9D784E-A22D-BD49-BF70-3EC15A2B5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CB0EC20-CFA1-5147-AB39-29A786BDCDB5}"/>
              </a:ext>
            </a:extLst>
          </p:cNvPr>
          <p:cNvSpPr txBox="1"/>
          <p:nvPr/>
        </p:nvSpPr>
        <p:spPr>
          <a:xfrm>
            <a:off x="5362466" y="34290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>
                <a:solidFill>
                  <a:schemeClr val="bg1"/>
                </a:solidFill>
              </a:rPr>
              <a:t>房正豪牧師</a:t>
            </a:r>
          </a:p>
        </p:txBody>
      </p:sp>
    </p:spTree>
    <p:extLst>
      <p:ext uri="{BB962C8B-B14F-4D97-AF65-F5344CB8AC3E}">
        <p14:creationId xmlns:p14="http://schemas.microsoft.com/office/powerpoint/2010/main" val="92258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906983" y="1864916"/>
            <a:ext cx="1037803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教会是属主的就不能和世界妥协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3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church belongs to the lord, </a:t>
            </a:r>
          </a:p>
          <a:p>
            <a:pPr algn="ctr"/>
            <a:r>
              <a:rPr kumimoji="1" lang="en-US" altLang="zh-TW" sz="3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therefore can not compromise with the world.</a:t>
            </a:r>
            <a:endParaRPr kumimoji="1" lang="zh-TW" altLang="en-US" sz="32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22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AB379CF-D0AD-5442-B7A1-E4421A83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 descr="一張含有 時鐘, 電腦 的圖片&#10;&#10;自動產生的描述">
            <a:extLst>
              <a:ext uri="{FF2B5EF4-FFF2-40B4-BE49-F238E27FC236}">
                <a16:creationId xmlns:a16="http://schemas.microsoft.com/office/drawing/2014/main" id="{93560089-C221-7E47-B2C5-6DC84ED9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4834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3366A91-E70E-9B46-BD07-D5E3B80CC78A}"/>
              </a:ext>
            </a:extLst>
          </p:cNvPr>
          <p:cNvSpPr txBox="1"/>
          <p:nvPr/>
        </p:nvSpPr>
        <p:spPr>
          <a:xfrm>
            <a:off x="1408435" y="4118113"/>
            <a:ext cx="9417963" cy="1938992"/>
          </a:xfrm>
          <a:prstGeom prst="rect">
            <a:avLst/>
          </a:prstGeom>
          <a:solidFill>
            <a:srgbClr val="BA140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小心撒旦！正利用媒體来迷惑众人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kumimoji="1" lang="en-US" altLang="zh-TW" sz="3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 careful and be alert about Satan! </a:t>
            </a:r>
          </a:p>
          <a:p>
            <a:pPr algn="ctr"/>
            <a:r>
              <a:rPr kumimoji="1" lang="en-US" altLang="zh-TW" sz="3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He is using the media to confuse people.</a:t>
            </a:r>
            <a:endParaRPr kumimoji="1" lang="zh-TW" altLang="en-US" sz="32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03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食物 的圖片&#10;&#10;自動產生的描述">
            <a:extLst>
              <a:ext uri="{FF2B5EF4-FFF2-40B4-BE49-F238E27FC236}">
                <a16:creationId xmlns:a16="http://schemas.microsoft.com/office/drawing/2014/main" id="{1FA9342C-8935-F747-A9C6-DCC5CF79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" r="4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43B26ACF-5BDD-1746-B6D1-4E60CA5C8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345646"/>
              </p:ext>
            </p:extLst>
          </p:nvPr>
        </p:nvGraphicFramePr>
        <p:xfrm>
          <a:off x="998398" y="420806"/>
          <a:ext cx="9698357" cy="565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293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518090" y="907115"/>
            <a:ext cx="11475001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为什么人会妥协呢？</a:t>
            </a:r>
            <a:endParaRPr kumimoji="1" lang="en-US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Why do people compromise?</a:t>
            </a:r>
            <a:endParaRPr kumimoji="1" lang="zh-TW" altLang="en-US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受到很大的压力！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They are under tremendous </a:t>
            </a:r>
            <a:r>
              <a:rPr kumimoji="1" lang="en" altLang="zh-TW" sz="4800" b="1" dirty="0" err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presuure</a:t>
            </a:r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!</a:t>
            </a:r>
            <a:endParaRPr kumimoji="1" lang="zh-TW" altLang="en-US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自己可以得到许多的利益！</a:t>
            </a:r>
            <a:endParaRPr kumimoji="1" lang="en-US" altLang="zh-TW" sz="6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They can get huge profit from it!</a:t>
            </a:r>
            <a:endParaRPr kumimoji="1" lang="zh-TW" altLang="en-US" sz="2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01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2240232" y="2472809"/>
            <a:ext cx="8283037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当选择过</a:t>
            </a: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"</a:t>
            </a:r>
            <a:r>
              <a:rPr kumimoji="1" lang="zh-TW" altLang="en-US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圣洁敬虔</a:t>
            </a:r>
            <a:r>
              <a:rPr kumimoji="1" lang="en-US" altLang="zh-TW" sz="6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"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的生活</a:t>
            </a:r>
            <a:endParaRPr kumimoji="1" lang="en-US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 should choose to live </a:t>
            </a: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 a holy and faithful life.</a:t>
            </a:r>
            <a:endParaRPr kumimoji="1" lang="zh-TW" altLang="en-US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08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05082" y="682031"/>
            <a:ext cx="10817817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启示录 </a:t>
            </a:r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Revelation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2:15</a:t>
            </a:r>
          </a:p>
          <a:p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你那里也有人照样服从了尼哥拉一党人的教训。</a:t>
            </a:r>
            <a:endParaRPr kumimoji="1" lang="en-US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Likewise, you also have those who hold to the teaching of the Nicolaitans.</a:t>
            </a:r>
          </a:p>
        </p:txBody>
      </p:sp>
    </p:spTree>
    <p:extLst>
      <p:ext uri="{BB962C8B-B14F-4D97-AF65-F5344CB8AC3E}">
        <p14:creationId xmlns:p14="http://schemas.microsoft.com/office/powerpoint/2010/main" val="41300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05082" y="928252"/>
            <a:ext cx="10817817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出埃及 </a:t>
            </a:r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Exodus </a:t>
            </a:r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20:1-3</a:t>
            </a:r>
          </a:p>
          <a:p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神吩咐这一切的话说： </a:t>
            </a:r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 “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我是耶和华你的神，曾将你从埃及地为奴之家领出来。</a:t>
            </a:r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 “</a:t>
            </a:r>
            <a:r>
              <a:rPr kumimoji="1"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除了我以外，你不可有别的神。</a:t>
            </a:r>
            <a:endParaRPr kumimoji="1" lang="en-US" altLang="zh-TW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</a:t>
            </a:r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And God spoke all these words: 2 “I am the Lord your God, who brought you out of Egypt, out of the land of slavery. 3 “You shall have no other gods before me.</a:t>
            </a:r>
          </a:p>
        </p:txBody>
      </p:sp>
    </p:spTree>
    <p:extLst>
      <p:ext uri="{BB962C8B-B14F-4D97-AF65-F5344CB8AC3E}">
        <p14:creationId xmlns:p14="http://schemas.microsoft.com/office/powerpoint/2010/main" val="228151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1886769" y="2472809"/>
            <a:ext cx="8989961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慎防隐藏的骄傲</a:t>
            </a:r>
            <a:endParaRPr kumimoji="1" lang="en-US" altLang="zh-TW" sz="5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 careful with the hidden pride </a:t>
            </a:r>
          </a:p>
          <a:p>
            <a:pPr algn="ctr"/>
            <a:r>
              <a:rPr kumimoji="1" lang="en" altLang="zh-TW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and arrogance.</a:t>
            </a:r>
          </a:p>
          <a:p>
            <a:pPr algn="ctr"/>
            <a:endParaRPr kumimoji="1" lang="zh-TW" altLang="en-US" sz="2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070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937176" y="651253"/>
            <a:ext cx="10636823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建立三心教会</a:t>
            </a:r>
            <a:endParaRPr kumimoji="1" lang="en-US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church of faith, care and joy.</a:t>
            </a:r>
            <a:endParaRPr kumimoji="1" lang="zh-TW" altLang="en-US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914400" indent="-914400" algn="ctr">
              <a:buAutoNum type="arabicPeriod"/>
            </a:pP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忠心的教会：遵守主的教导。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Faithful church, obey lord's teaching.</a:t>
            </a:r>
            <a:endParaRPr kumimoji="1" lang="zh-TW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关心的教会：分享主的大爱。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Caring church, share lord's almighty love.</a:t>
            </a:r>
            <a:endParaRPr kumimoji="1" lang="zh-TW" alt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开心的教会：靠主 常常喜乐。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Joyful church, always joyful in the lord.</a:t>
            </a:r>
            <a:endParaRPr kumimoji="1" lang="zh-TW" altLang="en-US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88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外, 磚塊, 坐, 岩石 的圖片&#10;&#10;自動產生的描述">
            <a:extLst>
              <a:ext uri="{FF2B5EF4-FFF2-40B4-BE49-F238E27FC236}">
                <a16:creationId xmlns:a16="http://schemas.microsoft.com/office/drawing/2014/main" id="{3F26B879-1103-D049-BE1C-E263B89E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" y="0"/>
            <a:ext cx="12191372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A149516-0219-264B-AB4E-35E902EC10D2}"/>
              </a:ext>
            </a:extLst>
          </p:cNvPr>
          <p:cNvSpPr txBox="1"/>
          <p:nvPr/>
        </p:nvSpPr>
        <p:spPr>
          <a:xfrm>
            <a:off x="2969708" y="1925123"/>
            <a:ext cx="6678431" cy="23083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沒有異像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VISION</a:t>
            </a:r>
            <a:endParaRPr kumimoji="1" lang="en-US" altLang="zh-CN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沒有任務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MISSION</a:t>
            </a:r>
            <a:endParaRPr kumimoji="1" lang="en-US" altLang="zh-CN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沒有熱情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PASSION</a:t>
            </a:r>
            <a:endParaRPr kumimoji="1" lang="zh-TW" altLang="en-US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79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20F435EC-E009-F541-A0D3-B78A9A3B4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B64CB9A-76BA-C146-AD37-DB1DAD998AB6}"/>
              </a:ext>
            </a:extLst>
          </p:cNvPr>
          <p:cNvSpPr txBox="1"/>
          <p:nvPr/>
        </p:nvSpPr>
        <p:spPr>
          <a:xfrm>
            <a:off x="4902892" y="31981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3A1B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士每拿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BC870D-A40B-F649-94D3-26D64205A351}"/>
              </a:ext>
            </a:extLst>
          </p:cNvPr>
          <p:cNvSpPr txBox="1"/>
          <p:nvPr/>
        </p:nvSpPr>
        <p:spPr>
          <a:xfrm>
            <a:off x="2355742" y="743917"/>
            <a:ext cx="2547150" cy="523220"/>
          </a:xfrm>
          <a:prstGeom prst="rect">
            <a:avLst/>
          </a:prstGeom>
          <a:solidFill>
            <a:srgbClr val="3C1D1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土  耳  其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6002E53-02EB-1A43-BEC8-CE36AE0AF9C7}"/>
              </a:ext>
            </a:extLst>
          </p:cNvPr>
          <p:cNvSpPr txBox="1"/>
          <p:nvPr/>
        </p:nvSpPr>
        <p:spPr>
          <a:xfrm>
            <a:off x="5373384" y="422670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3C1D1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以弗所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0134DD-459A-0E4D-94A2-B41CE85CE7EF}"/>
              </a:ext>
            </a:extLst>
          </p:cNvPr>
          <p:cNvSpPr txBox="1"/>
          <p:nvPr/>
        </p:nvSpPr>
        <p:spPr>
          <a:xfrm>
            <a:off x="3826036" y="19814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別迦摩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45C31C8-CC75-FC44-AF27-90A1DA89D4FD}"/>
              </a:ext>
            </a:extLst>
          </p:cNvPr>
          <p:cNvSpPr txBox="1"/>
          <p:nvPr/>
        </p:nvSpPr>
        <p:spPr>
          <a:xfrm>
            <a:off x="8365965" y="2148521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3C1D1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推雅推喇</a:t>
            </a:r>
            <a:r>
              <a:rPr kumimoji="1" lang="zh-TW" altLang="en-US" sz="2400" dirty="0">
                <a:solidFill>
                  <a:srgbClr val="3C1D16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F6F5E37-01D6-964A-9453-05477E9C7089}"/>
              </a:ext>
            </a:extLst>
          </p:cNvPr>
          <p:cNvSpPr txBox="1"/>
          <p:nvPr/>
        </p:nvSpPr>
        <p:spPr>
          <a:xfrm>
            <a:off x="7993448" y="3080165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3C1D1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撒狄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0586DEC-C66C-BA44-832C-B6C46B8E4081}"/>
              </a:ext>
            </a:extLst>
          </p:cNvPr>
          <p:cNvSpPr txBox="1"/>
          <p:nvPr/>
        </p:nvSpPr>
        <p:spPr>
          <a:xfrm>
            <a:off x="9571311" y="38613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3C1D1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拉菲鐵非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2C88FA-175E-F140-A44A-A6753ABF930A}"/>
              </a:ext>
            </a:extLst>
          </p:cNvPr>
          <p:cNvSpPr txBox="1"/>
          <p:nvPr/>
        </p:nvSpPr>
        <p:spPr>
          <a:xfrm>
            <a:off x="7673239" y="47434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3C1D1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icrosoft GothicNeo Light" panose="020B0503020000020004" pitchFamily="34" charset="-127"/>
              </a:rPr>
              <a:t>老底嘉</a:t>
            </a:r>
          </a:p>
        </p:txBody>
      </p:sp>
    </p:spTree>
    <p:extLst>
      <p:ext uri="{BB962C8B-B14F-4D97-AF65-F5344CB8AC3E}">
        <p14:creationId xmlns:p14="http://schemas.microsoft.com/office/powerpoint/2010/main" val="334636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室外, 握住, 尋找 的圖片&#10;&#10;自動產生的描述">
            <a:extLst>
              <a:ext uri="{FF2B5EF4-FFF2-40B4-BE49-F238E27FC236}">
                <a16:creationId xmlns:a16="http://schemas.microsoft.com/office/drawing/2014/main" id="{6A9EA5AB-00C7-DF45-BD9B-87BAC8CF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125" y="-17323"/>
            <a:ext cx="12501349" cy="701862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A149516-0219-264B-AB4E-35E902EC10D2}"/>
              </a:ext>
            </a:extLst>
          </p:cNvPr>
          <p:cNvSpPr txBox="1"/>
          <p:nvPr/>
        </p:nvSpPr>
        <p:spPr>
          <a:xfrm>
            <a:off x="2740466" y="1845610"/>
            <a:ext cx="6711068" cy="23083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有異像 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HAVE VISION</a:t>
            </a:r>
            <a:endParaRPr kumimoji="1" lang="en-US" altLang="zh-CN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有任務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HAVE MISSION</a:t>
            </a:r>
            <a:endParaRPr kumimoji="1" lang="en-US" altLang="zh-CN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zh-CN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有熱情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HAVE PASSION</a:t>
            </a:r>
            <a:endParaRPr kumimoji="1" lang="zh-TW" altLang="en-US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22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63"/>
            <a:ext cx="12192001" cy="684273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1012460" y="859065"/>
            <a:ext cx="10167079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我们的异象 </a:t>
            </a:r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Our vision.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高举耶稣的十字架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Hold high of Jesus's Cross.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信圣经是神的启示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Believe that the Bible is God's revelation.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
</a:t>
            </a:r>
            <a:r>
              <a:rPr kumimoji="1" lang="en-US" altLang="zh-TW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 </a:t>
            </a:r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主耶稣基督会回来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Our lord Jesus Christ will come back!</a:t>
            </a:r>
            <a:endParaRPr kumimoji="1" lang="zh-TW" altLang="en-US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964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54068" y="889843"/>
            <a:ext cx="10817817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启示录 </a:t>
            </a:r>
            <a:r>
              <a:rPr kumimoji="1" lang="en-US" altLang="zh-TW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2:14</a:t>
            </a:r>
            <a:br>
              <a:rPr kumimoji="1" lang="en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然而，有几件事我要责备你，因为在你那里，有人服从了巴兰的教训。这巴兰曾教导巴勒将绊脚石放在以色列人面前，叫他们吃祭偶像之物，行奸淫的事。</a:t>
            </a:r>
            <a:endParaRPr kumimoji="1" lang="en" altLang="zh-TW" sz="5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4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21411" y="435809"/>
            <a:ext cx="10817817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Revelation </a:t>
            </a: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2:14</a:t>
            </a:r>
            <a:br>
              <a:rPr kumimoji="1" lang="en" altLang="zh-TW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Nevertheless, I have a few things against you: There are some among you who hold to the teaching of Balaam, who taught </a:t>
            </a:r>
            <a:r>
              <a:rPr kumimoji="1" lang="en" altLang="zh-TW" sz="4800" b="1" dirty="0" err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Balak</a:t>
            </a:r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to entice the Israelites to sin so that they ate food sacrificed to idols and committed sexual immorality.</a:t>
            </a:r>
          </a:p>
        </p:txBody>
      </p:sp>
    </p:spTree>
    <p:extLst>
      <p:ext uri="{BB962C8B-B14F-4D97-AF65-F5344CB8AC3E}">
        <p14:creationId xmlns:p14="http://schemas.microsoft.com/office/powerpoint/2010/main" val="125163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37740" y="481976"/>
            <a:ext cx="10817817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民数记 </a:t>
            </a:r>
            <a:r>
              <a:rPr kumimoji="1" lang="en-US" altLang="zh-TW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25:1-3</a:t>
            </a:r>
            <a:br>
              <a:rPr kumimoji="1" lang="en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en" altLang="zh-TW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</a:t>
            </a:r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以色列人住在什亭，百姓与摩押女子行起淫乱。 </a:t>
            </a:r>
            <a:r>
              <a:rPr kumimoji="1" lang="en-US" altLang="zh-TW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 </a:t>
            </a:r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因为这女子叫百姓来，一同给她们的神献祭，百姓就吃她们的祭物，跪拜她们的神。 </a:t>
            </a:r>
            <a:r>
              <a:rPr kumimoji="1" lang="en-US" altLang="zh-TW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 </a:t>
            </a:r>
            <a:r>
              <a:rPr kumimoji="1" lang="zh-TW" altLang="en-US" sz="5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以色列人与巴力毗珥联合，耶和华的怒气就向以色列人发作。</a:t>
            </a:r>
            <a:endParaRPr kumimoji="1" lang="en" altLang="zh-TW" sz="5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71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687090" y="551289"/>
            <a:ext cx="10817817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Numbers 25:1-3</a:t>
            </a:r>
            <a:br>
              <a:rPr kumimoji="1" lang="en" altLang="zh-TW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While Israel was staying in Shittim, the men began to indulge in sexual immorality with Moabite women, 2 who invited them to the sacrifices to their gods. The people ate the sacrificial meal and bowed down before these gods. 3 So Israel yoked themselves to the Baal of </a:t>
            </a:r>
            <a:r>
              <a:rPr kumimoji="1" lang="en" altLang="zh-TW" sz="4000" b="1" dirty="0" err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Peor</a:t>
            </a:r>
            <a:r>
              <a:rPr kumimoji="1" lang="en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And the Lord’s anger burned against them.</a:t>
            </a:r>
            <a:endParaRPr kumimoji="1" lang="en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307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05082" y="682031"/>
            <a:ext cx="10817817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提摩太前书 </a:t>
            </a:r>
            <a:r>
              <a:rPr kumimoji="1" lang="en" altLang="zh-TW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Timothy </a:t>
            </a:r>
            <a:r>
              <a:rPr kumimoji="1" lang="en-US" altLang="zh-TW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6:10</a:t>
            </a:r>
            <a:br>
              <a:rPr kumimoji="1" lang="en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zh-TW" altLang="en-US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贪财是万恶之根。有人贪恋钱财，就被引诱离了真道，用许多愁苦把自己刺透了。</a:t>
            </a:r>
            <a:endParaRPr kumimoji="1" lang="en-US" altLang="zh-TW" sz="44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en" altLang="zh-TW" sz="44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For the love of money is a root of all kinds of evil. Some people, eager for money, have wandered from the faith and pierced themselves with many griefs.</a:t>
            </a:r>
          </a:p>
        </p:txBody>
      </p:sp>
    </p:spTree>
    <p:extLst>
      <p:ext uri="{BB962C8B-B14F-4D97-AF65-F5344CB8AC3E}">
        <p14:creationId xmlns:p14="http://schemas.microsoft.com/office/powerpoint/2010/main" val="5512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書, 馬, 男人 的圖片&#10;&#10;自動產生的描述">
            <a:extLst>
              <a:ext uri="{FF2B5EF4-FFF2-40B4-BE49-F238E27FC236}">
                <a16:creationId xmlns:a16="http://schemas.microsoft.com/office/drawing/2014/main" id="{C9A85ADB-D4AE-EF42-8282-299F994E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9865237-2329-4F4E-A2DB-CD30F9BECB55}"/>
              </a:ext>
            </a:extLst>
          </p:cNvPr>
          <p:cNvSpPr txBox="1"/>
          <p:nvPr/>
        </p:nvSpPr>
        <p:spPr>
          <a:xfrm>
            <a:off x="2197705" y="1720970"/>
            <a:ext cx="8417689" cy="2739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巴兰没有原则</a:t>
            </a:r>
          </a:p>
          <a:p>
            <a:pPr algn="ctr"/>
            <a:r>
              <a:rPr kumimoji="1" lang="zh-TW" altLang="en-US" sz="48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他贪爱钱财</a:t>
            </a:r>
            <a:endParaRPr kumimoji="1" lang="en-US" altLang="zh-TW" sz="48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kumimoji="1" lang="en-US" altLang="zh-TW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Balaam did not hold his principle.</a:t>
            </a:r>
          </a:p>
          <a:p>
            <a:pPr algn="ctr"/>
            <a:r>
              <a:rPr kumimoji="1" lang="en" altLang="zh-TW" sz="3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He is greedy with money.</a:t>
            </a:r>
            <a:endParaRPr kumimoji="1" lang="zh-TW" altLang="en-US" sz="36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4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鳥, 年輕, 直立的 的圖片&#10;&#10;自動產生的描述">
            <a:extLst>
              <a:ext uri="{FF2B5EF4-FFF2-40B4-BE49-F238E27FC236}">
                <a16:creationId xmlns:a16="http://schemas.microsoft.com/office/drawing/2014/main" id="{99A91DE6-6A47-D549-8675-FACCFDFE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63"/>
            <a:ext cx="12192001" cy="6842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4DDE2E-C50F-9642-AB3A-F22DD972D3E2}"/>
              </a:ext>
            </a:extLst>
          </p:cNvPr>
          <p:cNvSpPr txBox="1"/>
          <p:nvPr/>
        </p:nvSpPr>
        <p:spPr>
          <a:xfrm>
            <a:off x="805082" y="682031"/>
            <a:ext cx="10817817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提摩太前书 </a:t>
            </a:r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 Timothy </a:t>
            </a:r>
            <a:r>
              <a:rPr kumimoji="1" lang="en-US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3:15(b)</a:t>
            </a:r>
            <a:br>
              <a:rPr kumimoji="1" lang="en" altLang="zh-TW" sz="4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kumimoji="1" lang="zh-TW" altLang="en-US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这家就是永生神的教会，真理的柱石和根基。</a:t>
            </a:r>
            <a:endParaRPr kumimoji="1" lang="en-US" altLang="zh-TW" sz="48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kumimoji="1" lang="en" altLang="zh-TW" sz="48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Which is the church of the living God, the pillar and foundation of the truth.</a:t>
            </a:r>
          </a:p>
        </p:txBody>
      </p:sp>
    </p:spTree>
    <p:extLst>
      <p:ext uri="{BB962C8B-B14F-4D97-AF65-F5344CB8AC3E}">
        <p14:creationId xmlns:p14="http://schemas.microsoft.com/office/powerpoint/2010/main" val="172921504"/>
      </p:ext>
    </p:extLst>
  </p:cSld>
  <p:clrMapOvr>
    <a:masterClrMapping/>
  </p:clrMapOvr>
</p:sld>
</file>

<file path=ppt/theme/theme1.xml><?xml version="1.0" encoding="utf-8"?>
<a:theme xmlns:a="http://schemas.openxmlformats.org/drawingml/2006/main" name="地圖集">
  <a:themeElements>
    <a:clrScheme name="地圖集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地圖集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圖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{CCED55AF-6734-CE4B-BC3E-0873106BFAF1}tf16401369</Template>
  <TotalTime>226</TotalTime>
  <Words>437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Heiti SC Medium</vt:lpstr>
      <vt:lpstr>Microsoft JhengHei UI</vt:lpstr>
      <vt:lpstr>Microsoft YaHei UI Light</vt:lpstr>
      <vt:lpstr>Calibri Light</vt:lpstr>
      <vt:lpstr>Rockwell</vt:lpstr>
      <vt:lpstr>Wingdings</vt:lpstr>
      <vt:lpstr>地圖集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Fu Family</cp:lastModifiedBy>
  <cp:revision>28</cp:revision>
  <dcterms:created xsi:type="dcterms:W3CDTF">2020-05-28T11:18:16Z</dcterms:created>
  <dcterms:modified xsi:type="dcterms:W3CDTF">2020-05-31T04:06:26Z</dcterms:modified>
</cp:coreProperties>
</file>