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836" r:id="rId2"/>
    <p:sldId id="932" r:id="rId3"/>
    <p:sldId id="977" r:id="rId4"/>
    <p:sldId id="978" r:id="rId5"/>
    <p:sldId id="985" r:id="rId6"/>
    <p:sldId id="979" r:id="rId7"/>
    <p:sldId id="986" r:id="rId8"/>
    <p:sldId id="980" r:id="rId9"/>
    <p:sldId id="987" r:id="rId10"/>
    <p:sldId id="981" r:id="rId11"/>
    <p:sldId id="988" r:id="rId12"/>
    <p:sldId id="989" r:id="rId13"/>
    <p:sldId id="982" r:id="rId14"/>
    <p:sldId id="983" r:id="rId15"/>
    <p:sldId id="984" r:id="rId16"/>
    <p:sldId id="991" r:id="rId17"/>
    <p:sldId id="99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F00"/>
    <a:srgbClr val="FFFE0B"/>
    <a:srgbClr val="22FF1A"/>
    <a:srgbClr val="FECC09"/>
    <a:srgbClr val="C10022"/>
    <a:srgbClr val="FF3300"/>
    <a:srgbClr val="FF66CC"/>
    <a:srgbClr val="F8BA00"/>
    <a:srgbClr val="00FF9E"/>
    <a:srgbClr val="EB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07" autoAdjust="0"/>
    <p:restoredTop sz="94660"/>
  </p:normalViewPr>
  <p:slideViewPr>
    <p:cSldViewPr snapToGrid="0" snapToObjects="1">
      <p:cViewPr>
        <p:scale>
          <a:sx n="87" d="100"/>
          <a:sy n="87" d="100"/>
        </p:scale>
        <p:origin x="-1824" y="-10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A0AEE-4565-084F-A696-10A1FD8A6C27}" type="datetimeFigureOut">
              <a:rPr kumimoji="1" lang="zh-TW" altLang="en-US" smtClean="0"/>
              <a:pPr/>
              <a:t>6/5/19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4DAF-65E7-D047-8C33-B8491D262FA5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4017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7A0F1-FDB9-7241-9F5B-CB12893B22E4}" type="datetimeFigureOut">
              <a:rPr kumimoji="1" lang="zh-TW" altLang="en-US" smtClean="0"/>
              <a:pPr/>
              <a:t>6/5/19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/>
              <a:t>Click to edit Master text styles</a:t>
            </a:r>
          </a:p>
          <a:p>
            <a:pPr lvl="1"/>
            <a:r>
              <a:rPr kumimoji="1" lang="en-US" altLang="zh-CN"/>
              <a:t>Second level</a:t>
            </a:r>
          </a:p>
          <a:p>
            <a:pPr lvl="2"/>
            <a:r>
              <a:rPr kumimoji="1" lang="en-US" altLang="zh-CN"/>
              <a:t>Third level</a:t>
            </a:r>
          </a:p>
          <a:p>
            <a:pPr lvl="3"/>
            <a:r>
              <a:rPr kumimoji="1" lang="en-US" altLang="zh-CN"/>
              <a:t>Fourth level</a:t>
            </a:r>
          </a:p>
          <a:p>
            <a:pPr lvl="4"/>
            <a:r>
              <a:rPr kumimoji="1" lang="en-US" altLang="zh-CN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F90CC-B9DA-BD46-BB89-0F3544CA585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69774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dirty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6/5/19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48187" y="1938225"/>
            <a:ext cx="69557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8800" b="1" dirty="0">
                <a:solidFill>
                  <a:srgbClr val="FF0000"/>
                </a:solidFill>
                <a:effectLst/>
                <a:latin typeface="Helvetica Neue"/>
                <a:ea typeface="Yu Gothic UI Semibold" pitchFamily="34" charset="-128"/>
                <a:cs typeface="Helvetica Neue"/>
              </a:rPr>
              <a:t>你愿不愿意？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4151" y="427039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 smtClean="0">
                <a:solidFill>
                  <a:schemeClr val="bg1"/>
                </a:solidFill>
                <a:effectLst>
                  <a:reflection stA="68000" endPos="61000" dist="63500" dir="5400000" sy="-100000" algn="bl" rotWithShape="0"/>
                </a:effectLst>
                <a:latin typeface="Yu Gothic UI Semibold" pitchFamily="34" charset="-128"/>
                <a:ea typeface="Yu Gothic UI Semibold" pitchFamily="34" charset="-128"/>
                <a:cs typeface="Heiti TC Light"/>
              </a:rPr>
              <a:t>房正豪牧師</a:t>
            </a:r>
            <a:endParaRPr kumimoji="1" lang="zh-CN" altLang="en-US" sz="2800" dirty="0">
              <a:solidFill>
                <a:schemeClr val="bg1"/>
              </a:solidFill>
              <a:effectLst>
                <a:reflection stA="68000" endPos="61000" dist="63500" dir="5400000" sy="-100000" algn="bl" rotWithShape="0"/>
              </a:effectLst>
              <a:latin typeface="Yu Gothic UI Semibold" pitchFamily="34" charset="-128"/>
              <a:ea typeface="Yu Gothic UI Semibold" pitchFamily="34" charset="-128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224060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5" name="246 聖靈的果子. Fruit of the Spirit"/>
          <p:cNvSpPr txBox="1">
            <a:spLocks/>
          </p:cNvSpPr>
          <p:nvPr/>
        </p:nvSpPr>
        <p:spPr>
          <a:xfrm>
            <a:off x="1069369" y="399688"/>
            <a:ext cx="7358063" cy="6155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 sz="3600"/>
            </a:pPr>
            <a:r>
              <a:rPr lang="zh-TW" altLang="en-US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馬太福音</a:t>
            </a:r>
            <a:r>
              <a:rPr lang="en-US" altLang="zh-TW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 7:13-14</a:t>
            </a:r>
            <a:endParaRPr lang="de-DE" sz="3400" b="1" dirty="0">
              <a:solidFill>
                <a:srgbClr val="800000"/>
              </a:solidFill>
              <a:effectLst/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6" name="(帶領) 主的靈在那裡,…"/>
          <p:cNvSpPr txBox="1">
            <a:spLocks/>
          </p:cNvSpPr>
          <p:nvPr/>
        </p:nvSpPr>
        <p:spPr>
          <a:xfrm>
            <a:off x="388074" y="1398849"/>
            <a:ext cx="8401381" cy="44846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400" b="1" dirty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13 </a:t>
            </a:r>
            <a:r>
              <a:rPr lang="en-US" altLang="zh-TW" sz="4400" b="1" dirty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“</a:t>
            </a:r>
            <a:r>
              <a:rPr lang="zh-TW" altLang="en-US" sz="4400" b="1" dirty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你们要进窄门。因为引到灭亡，那门是宽的，路是大的，进去的人也多； </a:t>
            </a:r>
            <a:endParaRPr lang="en-US" altLang="zh-TW" sz="4400" b="1" dirty="0" smtClean="0">
              <a:solidFill>
                <a:srgbClr val="000000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400" b="1" dirty="0" smtClean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14 </a:t>
            </a:r>
            <a:r>
              <a:rPr lang="zh-TW" altLang="en-US" sz="4400" b="1" dirty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引到永生，那门是窄的，路是小的，找着的人也少。</a:t>
            </a:r>
          </a:p>
        </p:txBody>
      </p:sp>
    </p:spTree>
    <p:extLst>
      <p:ext uri="{BB962C8B-B14F-4D97-AF65-F5344CB8AC3E}">
        <p14:creationId xmlns:p14="http://schemas.microsoft.com/office/powerpoint/2010/main" val="2530826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6" name="(帶領) 主的靈在那裡,…"/>
          <p:cNvSpPr txBox="1">
            <a:spLocks/>
          </p:cNvSpPr>
          <p:nvPr/>
        </p:nvSpPr>
        <p:spPr>
          <a:xfrm>
            <a:off x="540137" y="890555"/>
            <a:ext cx="7825968" cy="58251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  <a:defRPr sz="5500"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教會三寶</a:t>
            </a:r>
            <a:endParaRPr lang="en-US" altLang="zh-TW" sz="6000" b="1" dirty="0" smtClean="0">
              <a:solidFill>
                <a:srgbClr val="FF0000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 algn="ctr">
              <a:lnSpc>
                <a:spcPct val="110000"/>
              </a:lnSpc>
              <a:buNone/>
              <a:defRPr sz="5500"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神的愛：分享神的愛。</a:t>
            </a:r>
            <a:endParaRPr lang="en-US" altLang="zh-TW" sz="6000" b="1" dirty="0" smtClean="0">
              <a:solidFill>
                <a:srgbClr val="FF0000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 algn="ctr">
              <a:lnSpc>
                <a:spcPct val="110000"/>
              </a:lnSpc>
              <a:buNone/>
              <a:defRPr sz="5500"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神的道：遵行神的話。</a:t>
            </a:r>
            <a:endParaRPr lang="en-US" altLang="zh-TW" sz="6000" b="1" dirty="0" smtClean="0">
              <a:solidFill>
                <a:srgbClr val="FF0000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 algn="ctr">
              <a:lnSpc>
                <a:spcPct val="110000"/>
              </a:lnSpc>
              <a:buNone/>
              <a:defRPr sz="5500"/>
            </a:pPr>
            <a:r>
              <a:rPr lang="zh-TW" altLang="en-US" sz="6000" b="1" dirty="0" smtClean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神的靈：順服神的靈。</a:t>
            </a:r>
            <a:endParaRPr lang="zh-TW" altLang="en-US" sz="6000" b="1" dirty="0">
              <a:solidFill>
                <a:srgbClr val="FF0000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354573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pic>
        <p:nvPicPr>
          <p:cNvPr id="3" name="Picture 2" descr="螢幕快照 2019-06-05 08.33.36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94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204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5" name="246 聖靈的果子. Fruit of the Spirit"/>
          <p:cNvSpPr txBox="1">
            <a:spLocks/>
          </p:cNvSpPr>
          <p:nvPr/>
        </p:nvSpPr>
        <p:spPr>
          <a:xfrm>
            <a:off x="1069369" y="399688"/>
            <a:ext cx="7358063" cy="6155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 sz="3600"/>
            </a:pPr>
            <a:r>
              <a:rPr lang="zh-TW" altLang="en-US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雅各書</a:t>
            </a:r>
            <a:r>
              <a:rPr lang="en-US" altLang="zh-TW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 4:7</a:t>
            </a:r>
            <a:endParaRPr lang="de-DE" sz="3400" b="1" dirty="0">
              <a:solidFill>
                <a:srgbClr val="800000"/>
              </a:solidFill>
              <a:effectLst/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6" name="(帶領) 主的靈在那裡,…"/>
          <p:cNvSpPr txBox="1">
            <a:spLocks/>
          </p:cNvSpPr>
          <p:nvPr/>
        </p:nvSpPr>
        <p:spPr>
          <a:xfrm>
            <a:off x="934289" y="1398849"/>
            <a:ext cx="7493143" cy="44846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400" b="1" dirty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7 </a:t>
            </a:r>
            <a:r>
              <a:rPr lang="zh-TW" altLang="en-US" sz="4400" b="1" dirty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故此，你们要顺服神。务要抵挡魔鬼，魔鬼就必离开你们逃跑了。</a:t>
            </a:r>
          </a:p>
        </p:txBody>
      </p:sp>
    </p:spTree>
    <p:extLst>
      <p:ext uri="{BB962C8B-B14F-4D97-AF65-F5344CB8AC3E}">
        <p14:creationId xmlns:p14="http://schemas.microsoft.com/office/powerpoint/2010/main" val="1133605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5" name="246 聖靈的果子. Fruit of the Spirit"/>
          <p:cNvSpPr txBox="1">
            <a:spLocks/>
          </p:cNvSpPr>
          <p:nvPr/>
        </p:nvSpPr>
        <p:spPr>
          <a:xfrm>
            <a:off x="1069369" y="399688"/>
            <a:ext cx="7358063" cy="6155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 sz="3600"/>
            </a:pPr>
            <a:r>
              <a:rPr lang="zh-TW" altLang="en-US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約翰一書</a:t>
            </a:r>
            <a:r>
              <a:rPr lang="en-US" altLang="zh-TW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 2:16</a:t>
            </a:r>
            <a:endParaRPr lang="de-DE" sz="3400" b="1" dirty="0">
              <a:solidFill>
                <a:srgbClr val="800000"/>
              </a:solidFill>
              <a:effectLst/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6" name="(帶領) 主的靈在那裡,…"/>
          <p:cNvSpPr txBox="1">
            <a:spLocks/>
          </p:cNvSpPr>
          <p:nvPr/>
        </p:nvSpPr>
        <p:spPr>
          <a:xfrm>
            <a:off x="875897" y="1398849"/>
            <a:ext cx="7664100" cy="44846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400" b="1" dirty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16 </a:t>
            </a:r>
            <a:r>
              <a:rPr lang="zh-TW" altLang="en-US" sz="4400" b="1" dirty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因为凡世界上的事，就像肉体的情欲、眼目的情欲并今生的骄傲，都不是从父来的，乃是从世界来的。</a:t>
            </a:r>
          </a:p>
        </p:txBody>
      </p:sp>
    </p:spTree>
    <p:extLst>
      <p:ext uri="{BB962C8B-B14F-4D97-AF65-F5344CB8AC3E}">
        <p14:creationId xmlns:p14="http://schemas.microsoft.com/office/powerpoint/2010/main" val="2800270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246 聖靈的果子. Fruit of the Spirit"/>
          <p:cNvSpPr txBox="1">
            <a:spLocks/>
          </p:cNvSpPr>
          <p:nvPr/>
        </p:nvSpPr>
        <p:spPr>
          <a:xfrm>
            <a:off x="1069369" y="399688"/>
            <a:ext cx="7358063" cy="6155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 sz="3600"/>
            </a:pPr>
            <a:r>
              <a:rPr lang="zh-TW" altLang="en-US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約翰一書</a:t>
            </a:r>
            <a:r>
              <a:rPr lang="en-US" altLang="zh-TW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 2:17</a:t>
            </a:r>
            <a:endParaRPr lang="de-DE" sz="3400" b="1" dirty="0">
              <a:solidFill>
                <a:srgbClr val="800000"/>
              </a:solidFill>
              <a:effectLst/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6" name="(帶領) 主的靈在那裡,…"/>
          <p:cNvSpPr txBox="1">
            <a:spLocks/>
          </p:cNvSpPr>
          <p:nvPr/>
        </p:nvSpPr>
        <p:spPr>
          <a:xfrm>
            <a:off x="715315" y="1398849"/>
            <a:ext cx="7712117" cy="44846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  <a:defRPr sz="5500"/>
            </a:pPr>
            <a:r>
              <a:rPr lang="zh-TW" altLang="en-US" sz="4400" b="1" dirty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 </a:t>
            </a:r>
            <a:r>
              <a:rPr lang="en-US" altLang="zh-TW" sz="4400" b="1" dirty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17 </a:t>
            </a:r>
            <a:r>
              <a:rPr lang="zh-TW" altLang="en-US" sz="4400" b="1" dirty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这世界和其上的情欲都要过去，唯独遵行神旨意的，是永远常存。</a:t>
            </a:r>
          </a:p>
        </p:txBody>
      </p:sp>
    </p:spTree>
    <p:extLst>
      <p:ext uri="{BB962C8B-B14F-4D97-AF65-F5344CB8AC3E}">
        <p14:creationId xmlns:p14="http://schemas.microsoft.com/office/powerpoint/2010/main" val="2665279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9285" y="1047671"/>
            <a:ext cx="7913551" cy="49121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6600" b="1" dirty="0">
                <a:solidFill>
                  <a:srgbClr val="FF0000"/>
                </a:solidFill>
                <a:effectLst/>
                <a:latin typeface="Helvetica Neue"/>
                <a:ea typeface="Yu Gothic UI Semibold" pitchFamily="34" charset="-128"/>
                <a:cs typeface="Helvetica Neue"/>
              </a:rPr>
              <a:t>你愿不愿意</a:t>
            </a:r>
            <a:r>
              <a:rPr kumimoji="1" lang="zh-TW" altLang="en-US" sz="6600" b="1" dirty="0" smtClean="0">
                <a:solidFill>
                  <a:srgbClr val="FF0000"/>
                </a:solidFill>
                <a:effectLst/>
                <a:latin typeface="Helvetica Neue"/>
                <a:ea typeface="Yu Gothic UI Semibold" pitchFamily="34" charset="-128"/>
                <a:cs typeface="Helvetica Neue"/>
              </a:rPr>
              <a:t>？</a:t>
            </a:r>
            <a:endParaRPr kumimoji="1" lang="en-US" altLang="zh-TW" sz="6600" b="1" dirty="0" smtClean="0">
              <a:solidFill>
                <a:srgbClr val="FF0000"/>
              </a:solidFill>
              <a:effectLst/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endParaRPr kumimoji="1" lang="zh-TW" altLang="en-US" sz="4400" b="1" dirty="0">
              <a:solidFill>
                <a:srgbClr val="000000"/>
              </a:solidFill>
              <a:effectLst/>
              <a:latin typeface="Helvetica Neue"/>
              <a:ea typeface="Yu Gothic UI Semibold" pitchFamily="34" charset="-128"/>
              <a:cs typeface="Helvetica Neue"/>
            </a:endParaRPr>
          </a:p>
          <a:p>
            <a:pPr algn="ctr">
              <a:lnSpc>
                <a:spcPct val="120000"/>
              </a:lnSpc>
            </a:pPr>
            <a:r>
              <a:rPr kumimoji="1" lang="en-US" altLang="zh-TW" sz="4800" b="1" dirty="0">
                <a:solidFill>
                  <a:srgbClr val="FF0000"/>
                </a:solidFill>
                <a:effectLst/>
                <a:latin typeface="Helvetica Neue"/>
                <a:ea typeface="Yu Gothic UI Semibold" pitchFamily="34" charset="-128"/>
                <a:cs typeface="Helvetica Neue"/>
              </a:rPr>
              <a:t>1</a:t>
            </a:r>
            <a:r>
              <a:rPr kumimoji="1" lang="zh-TW" altLang="en-US" sz="4800" b="1" dirty="0">
                <a:solidFill>
                  <a:srgbClr val="FF0000"/>
                </a:solidFill>
                <a:effectLst/>
                <a:latin typeface="Helvetica Neue"/>
                <a:ea typeface="Yu Gothic UI Semibold" pitchFamily="34" charset="-128"/>
                <a:cs typeface="Helvetica Neue"/>
              </a:rPr>
              <a:t>：你愿不愿意作主的门徒？</a:t>
            </a:r>
          </a:p>
          <a:p>
            <a:pPr algn="ctr">
              <a:lnSpc>
                <a:spcPct val="120000"/>
              </a:lnSpc>
            </a:pPr>
            <a:r>
              <a:rPr kumimoji="1" lang="en-US" altLang="zh-TW" sz="4800" b="1" dirty="0">
                <a:solidFill>
                  <a:srgbClr val="FF0000"/>
                </a:solidFill>
                <a:effectLst/>
                <a:latin typeface="Helvetica Neue"/>
                <a:ea typeface="Yu Gothic UI Semibold" pitchFamily="34" charset="-128"/>
                <a:cs typeface="Helvetica Neue"/>
              </a:rPr>
              <a:t>2</a:t>
            </a:r>
            <a:r>
              <a:rPr kumimoji="1" lang="zh-TW" altLang="en-US" sz="4800" b="1" dirty="0">
                <a:solidFill>
                  <a:srgbClr val="FF0000"/>
                </a:solidFill>
                <a:effectLst/>
                <a:latin typeface="Helvetica Neue"/>
                <a:ea typeface="Yu Gothic UI Semibold" pitchFamily="34" charset="-128"/>
                <a:cs typeface="Helvetica Neue"/>
              </a:rPr>
              <a:t>：你愿不愿意传主的福音？</a:t>
            </a:r>
          </a:p>
          <a:p>
            <a:pPr algn="ctr"/>
            <a:endParaRPr kumimoji="1" lang="en-US" altLang="zh-TW" sz="4400" b="1" dirty="0" smtClean="0">
              <a:solidFill>
                <a:srgbClr val="FF0000"/>
              </a:solidFill>
              <a:effectLst/>
              <a:latin typeface="Helvetica Neue"/>
              <a:ea typeface="Yu Gothic UI Semibold" pitchFamily="34" charset="-128"/>
              <a:cs typeface="Helvetica Neue"/>
            </a:endParaRPr>
          </a:p>
          <a:p>
            <a:pPr algn="ctr"/>
            <a:r>
              <a:rPr kumimoji="1" lang="zh-TW" altLang="en-US" sz="4400" b="1" dirty="0" smtClean="0">
                <a:solidFill>
                  <a:srgbClr val="000000"/>
                </a:solidFill>
                <a:effectLst/>
                <a:latin typeface="Helvetica Neue"/>
                <a:ea typeface="Yu Gothic UI Semibold" pitchFamily="34" charset="-128"/>
                <a:cs typeface="Helvetica Neue"/>
              </a:rPr>
              <a:t>请你自己跟主说吧。</a:t>
            </a:r>
            <a:endParaRPr kumimoji="1" lang="zh-TW" altLang="en-US" sz="4400" b="1" dirty="0">
              <a:solidFill>
                <a:srgbClr val="000000"/>
              </a:solidFill>
              <a:effectLst/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56739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63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5" name="246 聖靈的果子. Fruit of the Spirit"/>
          <p:cNvSpPr txBox="1">
            <a:spLocks/>
          </p:cNvSpPr>
          <p:nvPr/>
        </p:nvSpPr>
        <p:spPr>
          <a:xfrm>
            <a:off x="1069369" y="399688"/>
            <a:ext cx="7358063" cy="6155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 sz="3600"/>
            </a:pPr>
            <a:r>
              <a:rPr lang="zh-CHT" altLang="mr-IN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撒</a:t>
            </a:r>
            <a:r>
              <a:rPr lang="zh-TW" altLang="en-US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母耳記</a:t>
            </a:r>
            <a:r>
              <a:rPr lang="zh-CHT" altLang="mr-IN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上</a:t>
            </a:r>
            <a:r>
              <a:rPr lang="en-US" altLang="zh-CHT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 </a:t>
            </a:r>
            <a:r>
              <a:rPr lang="mr-IN" altLang="zh-CHT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8</a:t>
            </a:r>
            <a:r>
              <a:rPr lang="mr-IN" altLang="zh-CHT" sz="3400" b="1" dirty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:1-5</a:t>
            </a:r>
            <a:endParaRPr lang="de-DE" sz="3400" b="1" dirty="0">
              <a:solidFill>
                <a:srgbClr val="800000"/>
              </a:solidFill>
              <a:effectLst/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6" name="(帶領) 主的靈在那裡,…"/>
          <p:cNvSpPr txBox="1">
            <a:spLocks/>
          </p:cNvSpPr>
          <p:nvPr/>
        </p:nvSpPr>
        <p:spPr>
          <a:xfrm>
            <a:off x="671521" y="1019268"/>
            <a:ext cx="7755911" cy="54628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400" b="1" dirty="0" smtClean="0">
                <a:solidFill>
                  <a:srgbClr val="FF0000"/>
                </a:solidFill>
                <a:effectLst/>
              </a:rPr>
              <a:t>1</a:t>
            </a:r>
            <a:r>
              <a:rPr lang="en-US" altLang="zh-TW" sz="4400" b="1" dirty="0" smtClean="0">
                <a:solidFill>
                  <a:schemeClr val="bg1"/>
                </a:solidFill>
                <a:effectLst/>
              </a:rPr>
              <a:t> </a:t>
            </a:r>
            <a:r>
              <a:rPr lang="zh-TW" altLang="en-US" sz="4400" b="1" dirty="0" smtClean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撒母</a:t>
            </a:r>
            <a:r>
              <a:rPr lang="zh-TW" altLang="en-US" sz="4400" b="1" dirty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耳年纪老迈，就立他儿子做以色列的士师。 </a:t>
            </a:r>
            <a:endParaRPr lang="en-US" altLang="zh-TW" sz="4400" b="1" dirty="0" smtClean="0">
              <a:solidFill>
                <a:schemeClr val="bg1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400" b="1" dirty="0" smtClean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2</a:t>
            </a:r>
            <a:r>
              <a:rPr lang="en-US" altLang="zh-TW" sz="4400" b="1" dirty="0" smtClean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 </a:t>
            </a:r>
            <a:r>
              <a:rPr lang="zh-TW" altLang="en-US" sz="4400" b="1" dirty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长子名叫约珥，次子名叫亚比亚，他们在别是巴做士师。 </a:t>
            </a:r>
            <a:endParaRPr lang="en-US" altLang="zh-TW" sz="4400" b="1" dirty="0" smtClean="0">
              <a:solidFill>
                <a:schemeClr val="bg1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400" b="1" dirty="0" smtClean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3</a:t>
            </a:r>
            <a:r>
              <a:rPr lang="en-US" altLang="zh-TW" sz="4400" b="1" dirty="0" smtClean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 </a:t>
            </a:r>
            <a:r>
              <a:rPr lang="zh-TW" altLang="en-US" sz="4400" b="1" dirty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他儿子不行他的道，贪图财利，收受贿赂，屈枉正直</a:t>
            </a:r>
            <a:r>
              <a:rPr lang="zh-TW" altLang="en-US" sz="4400" b="1" dirty="0" smtClean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。</a:t>
            </a:r>
            <a:endParaRPr lang="zh-TW" altLang="en-US" sz="4400" b="1" dirty="0">
              <a:solidFill>
                <a:schemeClr val="bg1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94971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5" name="246 聖靈的果子. Fruit of the Spirit"/>
          <p:cNvSpPr txBox="1">
            <a:spLocks/>
          </p:cNvSpPr>
          <p:nvPr/>
        </p:nvSpPr>
        <p:spPr>
          <a:xfrm>
            <a:off x="1069369" y="399688"/>
            <a:ext cx="7358063" cy="6155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 sz="3600"/>
            </a:pPr>
            <a:r>
              <a:rPr lang="zh-CHT" altLang="mr-IN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撒</a:t>
            </a:r>
            <a:r>
              <a:rPr lang="zh-TW" altLang="en-US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母耳記</a:t>
            </a:r>
            <a:r>
              <a:rPr lang="zh-CHT" altLang="mr-IN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上</a:t>
            </a:r>
            <a:r>
              <a:rPr lang="en-US" altLang="zh-CHT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 </a:t>
            </a:r>
            <a:r>
              <a:rPr lang="mr-IN" altLang="zh-CHT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8</a:t>
            </a:r>
            <a:r>
              <a:rPr lang="mr-IN" altLang="zh-CHT" sz="3400" b="1" dirty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:1-5</a:t>
            </a:r>
            <a:endParaRPr lang="de-DE" sz="3400" b="1" dirty="0">
              <a:solidFill>
                <a:srgbClr val="800000"/>
              </a:solidFill>
              <a:effectLst/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6" name="(帶領) 主的靈在那裡,…"/>
          <p:cNvSpPr txBox="1">
            <a:spLocks/>
          </p:cNvSpPr>
          <p:nvPr/>
        </p:nvSpPr>
        <p:spPr>
          <a:xfrm>
            <a:off x="715317" y="1019268"/>
            <a:ext cx="7712116" cy="502370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400" b="1" dirty="0" smtClean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4</a:t>
            </a:r>
            <a:r>
              <a:rPr lang="en-US" altLang="zh-TW" sz="4400" b="1" dirty="0" smtClean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 </a:t>
            </a:r>
            <a:r>
              <a:rPr lang="zh-TW" altLang="en-US" sz="4400" b="1" dirty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以色列的长老都聚集，来到拉玛见撒母耳， </a:t>
            </a:r>
            <a:endParaRPr lang="en-US" altLang="zh-TW" sz="4400" b="1" dirty="0" smtClean="0">
              <a:solidFill>
                <a:schemeClr val="bg1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400" b="1" dirty="0" smtClean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5</a:t>
            </a:r>
            <a:r>
              <a:rPr lang="en-US" altLang="zh-TW" sz="4400" b="1" dirty="0" smtClean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 </a:t>
            </a:r>
            <a:r>
              <a:rPr lang="zh-TW" altLang="en-US" sz="4400" b="1" dirty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对他说：“你年纪老迈了，你儿子不行你的道。现在求你为我们立一个王治理我们，像列国一样。” </a:t>
            </a:r>
          </a:p>
        </p:txBody>
      </p:sp>
    </p:spTree>
    <p:extLst>
      <p:ext uri="{BB962C8B-B14F-4D97-AF65-F5344CB8AC3E}">
        <p14:creationId xmlns:p14="http://schemas.microsoft.com/office/powerpoint/2010/main" val="53428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5" name="246 聖靈的果子. Fruit of the Spirit"/>
          <p:cNvSpPr txBox="1">
            <a:spLocks/>
          </p:cNvSpPr>
          <p:nvPr/>
        </p:nvSpPr>
        <p:spPr>
          <a:xfrm>
            <a:off x="1069369" y="399688"/>
            <a:ext cx="7358063" cy="6155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 sz="3600"/>
            </a:pPr>
            <a:r>
              <a:rPr lang="zh-CHT" altLang="mr-IN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撒</a:t>
            </a:r>
            <a:r>
              <a:rPr lang="zh-TW" altLang="en-US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母耳記</a:t>
            </a:r>
            <a:r>
              <a:rPr lang="zh-CHT" altLang="mr-IN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上</a:t>
            </a:r>
            <a:r>
              <a:rPr lang="en-US" altLang="zh-CHT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 </a:t>
            </a:r>
            <a:r>
              <a:rPr lang="mr-IN" altLang="zh-CHT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8</a:t>
            </a:r>
            <a:r>
              <a:rPr lang="mr-IN" altLang="zh-CHT" sz="3400" b="1" dirty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:</a:t>
            </a:r>
            <a:r>
              <a:rPr lang="mr-IN" altLang="zh-CHT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1</a:t>
            </a:r>
            <a:r>
              <a:rPr lang="en-US" altLang="zh-CHT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9-20</a:t>
            </a:r>
            <a:endParaRPr lang="de-DE" sz="3400" b="1" dirty="0">
              <a:solidFill>
                <a:srgbClr val="800000"/>
              </a:solidFill>
              <a:effectLst/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6" name="(帶領) 主的靈在那裡,…"/>
          <p:cNvSpPr txBox="1">
            <a:spLocks/>
          </p:cNvSpPr>
          <p:nvPr/>
        </p:nvSpPr>
        <p:spPr>
          <a:xfrm>
            <a:off x="686119" y="1019268"/>
            <a:ext cx="7620304" cy="502370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400" b="1" dirty="0" smtClean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19</a:t>
            </a:r>
            <a:r>
              <a:rPr lang="en-US" altLang="zh-TW" sz="4400" b="1" dirty="0" smtClean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 </a:t>
            </a:r>
            <a:r>
              <a:rPr lang="zh-TW" altLang="en-US" sz="4400" b="1" dirty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百姓竟不肯听撒母耳的话，说：“不然，我们定要一个王治理我们， </a:t>
            </a:r>
            <a:endParaRPr lang="en-US" altLang="zh-TW" sz="4400" b="1" dirty="0" smtClean="0">
              <a:solidFill>
                <a:schemeClr val="bg1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400" b="1" dirty="0" smtClean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20</a:t>
            </a:r>
            <a:r>
              <a:rPr lang="en-US" altLang="zh-TW" sz="4400" b="1" dirty="0" smtClean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 </a:t>
            </a:r>
            <a:r>
              <a:rPr lang="zh-TW" altLang="en-US" sz="4400" b="1" dirty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使我们像列国一样，有王治理我们，统领我们，为我们争战。”</a:t>
            </a:r>
          </a:p>
        </p:txBody>
      </p:sp>
    </p:spTree>
    <p:extLst>
      <p:ext uri="{BB962C8B-B14F-4D97-AF65-F5344CB8AC3E}">
        <p14:creationId xmlns:p14="http://schemas.microsoft.com/office/powerpoint/2010/main" val="2954184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55963" y="1938225"/>
            <a:ext cx="63401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TW" altLang="en-US" sz="8000" b="1" dirty="0" smtClean="0">
                <a:solidFill>
                  <a:srgbClr val="000000"/>
                </a:solidFill>
                <a:effectLst/>
                <a:latin typeface="Helvetica Neue"/>
                <a:ea typeface="Yu Gothic UI Semibold" pitchFamily="34" charset="-128"/>
                <a:cs typeface="Helvetica Neue"/>
              </a:rPr>
              <a:t>立王有錯嗎？</a:t>
            </a:r>
            <a:endParaRPr kumimoji="1" lang="en-US" altLang="zh-TW" sz="8000" b="1" dirty="0" smtClean="0">
              <a:solidFill>
                <a:srgbClr val="000000"/>
              </a:solidFill>
              <a:effectLst/>
              <a:latin typeface="Helvetica Neue"/>
              <a:ea typeface="Yu Gothic UI Semibold" pitchFamily="34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1040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6" name="(帶領) 主的靈在那裡,…"/>
          <p:cNvSpPr txBox="1">
            <a:spLocks/>
          </p:cNvSpPr>
          <p:nvPr/>
        </p:nvSpPr>
        <p:spPr>
          <a:xfrm>
            <a:off x="388074" y="452578"/>
            <a:ext cx="8401381" cy="623388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  <a:defRPr sz="5500"/>
            </a:pPr>
            <a:r>
              <a:rPr lang="zh-TW" altLang="en-US" sz="4400" b="1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神不悅納的原因？</a:t>
            </a:r>
            <a:endParaRPr lang="en-US" altLang="zh-TW" sz="4400" b="1" dirty="0" smtClean="0">
              <a:solidFill>
                <a:srgbClr val="000000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 algn="ctr">
              <a:lnSpc>
                <a:spcPct val="110000"/>
              </a:lnSpc>
              <a:buNone/>
              <a:defRPr sz="5500"/>
            </a:pPr>
            <a:endParaRPr lang="en-US" altLang="zh-TW" sz="4400" b="1" dirty="0" smtClean="0">
              <a:solidFill>
                <a:srgbClr val="000000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000" b="1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1.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以色列人說：他們要像列國一樣！</a:t>
            </a:r>
            <a:endParaRPr lang="en-US" altLang="zh-TW" sz="4000" b="1" dirty="0" smtClean="0">
              <a:solidFill>
                <a:srgbClr val="000000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>
              <a:lnSpc>
                <a:spcPct val="110000"/>
              </a:lnSpc>
              <a:buNone/>
              <a:defRPr sz="5500"/>
            </a:pPr>
            <a:r>
              <a:rPr lang="zh-TW" altLang="en-US" sz="4000" b="1" dirty="0" smtClean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（他們受到別國的影響）</a:t>
            </a:r>
            <a:endParaRPr lang="en-US" altLang="zh-TW" sz="4000" b="1" dirty="0" smtClean="0">
              <a:solidFill>
                <a:srgbClr val="FF0000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000" b="1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2.</a:t>
            </a:r>
            <a:r>
              <a:rPr lang="zh-TW" altLang="en-US" sz="4000" b="1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以色列人要在他們定的時間立王！</a:t>
            </a:r>
            <a:endParaRPr lang="en-US" altLang="zh-TW" sz="4000" b="1" dirty="0" smtClean="0">
              <a:solidFill>
                <a:srgbClr val="000000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>
              <a:lnSpc>
                <a:spcPct val="110000"/>
              </a:lnSpc>
              <a:buNone/>
              <a:defRPr sz="5500"/>
            </a:pPr>
            <a:r>
              <a:rPr lang="zh-TW" altLang="en-US" sz="4000" b="1" dirty="0" smtClean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（按照他們的時間）</a:t>
            </a:r>
            <a:endParaRPr lang="en-US" altLang="zh-TW" sz="4000" b="1" dirty="0" smtClean="0">
              <a:solidFill>
                <a:srgbClr val="FF0000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  <a:p>
            <a:pPr marL="0" indent="0">
              <a:lnSpc>
                <a:spcPct val="110000"/>
              </a:lnSpc>
              <a:buNone/>
              <a:defRPr sz="5500"/>
            </a:pPr>
            <a:endParaRPr lang="zh-TW" altLang="en-US" sz="4000" b="1" dirty="0">
              <a:solidFill>
                <a:srgbClr val="000000"/>
              </a:solidFill>
              <a:effectLst/>
              <a:latin typeface="DFKai-SB" pitchFamily="65" charset="-120"/>
              <a:ea typeface="DFKai-SB" pitchFamily="65" charset="-120"/>
              <a:cs typeface="Heiti TC Light"/>
            </a:endParaRPr>
          </a:p>
        </p:txBody>
      </p:sp>
    </p:spTree>
    <p:extLst>
      <p:ext uri="{BB962C8B-B14F-4D97-AF65-F5344CB8AC3E}">
        <p14:creationId xmlns:p14="http://schemas.microsoft.com/office/powerpoint/2010/main" val="3966675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5" name="246 聖靈的果子. Fruit of the Spirit"/>
          <p:cNvSpPr txBox="1">
            <a:spLocks/>
          </p:cNvSpPr>
          <p:nvPr/>
        </p:nvSpPr>
        <p:spPr>
          <a:xfrm>
            <a:off x="1069369" y="91911"/>
            <a:ext cx="7358063" cy="6155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 sz="3600"/>
            </a:pPr>
            <a:r>
              <a:rPr lang="zh-CHT" altLang="mr-IN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撒</a:t>
            </a:r>
            <a:r>
              <a:rPr lang="zh-TW" altLang="en-US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母耳記</a:t>
            </a:r>
            <a:r>
              <a:rPr lang="zh-CHT" altLang="mr-IN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上</a:t>
            </a:r>
            <a:r>
              <a:rPr lang="en-US" altLang="zh-CHT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 </a:t>
            </a:r>
            <a:r>
              <a:rPr lang="mr-IN" altLang="zh-CHT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8:</a:t>
            </a:r>
            <a:r>
              <a:rPr lang="en-US" altLang="zh-CHT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7-8</a:t>
            </a:r>
            <a:endParaRPr lang="de-DE" sz="3400" b="1" dirty="0">
              <a:solidFill>
                <a:srgbClr val="800000"/>
              </a:solidFill>
              <a:effectLst/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6" name="(帶領) 主的靈在那裡,…"/>
          <p:cNvSpPr txBox="1">
            <a:spLocks/>
          </p:cNvSpPr>
          <p:nvPr/>
        </p:nvSpPr>
        <p:spPr>
          <a:xfrm>
            <a:off x="467145" y="1004669"/>
            <a:ext cx="8262629" cy="568179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400" b="1" dirty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7 </a:t>
            </a:r>
            <a:r>
              <a:rPr lang="zh-TW" altLang="en-US" sz="4400" b="1" dirty="0">
                <a:solidFill>
                  <a:schemeClr val="bg1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耶和华对撒母耳说：“百姓向你说的一切话，你只管依从，因为他们不是厌弃你，乃是厌弃我，不要我做他们的王。 </a:t>
            </a:r>
            <a:r>
              <a:rPr lang="en-US" altLang="zh-TW" sz="4400" b="1" dirty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8 </a:t>
            </a:r>
            <a:r>
              <a:rPr lang="zh-TW" altLang="en-US" sz="4400" b="1" dirty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自从我领他们出埃及到如今，他们常常离弃我，侍奉别神。现在他们向你所行的，是照他们素来所行的。 </a:t>
            </a:r>
          </a:p>
        </p:txBody>
      </p:sp>
    </p:spTree>
    <p:extLst>
      <p:ext uri="{BB962C8B-B14F-4D97-AF65-F5344CB8AC3E}">
        <p14:creationId xmlns:p14="http://schemas.microsoft.com/office/powerpoint/2010/main" val="318829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5" name="246 聖靈的果子. Fruit of the Spirit"/>
          <p:cNvSpPr txBox="1">
            <a:spLocks/>
          </p:cNvSpPr>
          <p:nvPr/>
        </p:nvSpPr>
        <p:spPr>
          <a:xfrm>
            <a:off x="1069369" y="399688"/>
            <a:ext cx="7358063" cy="6155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 sz="3600"/>
            </a:pPr>
            <a:r>
              <a:rPr lang="zh-CHT" altLang="mr-IN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撒</a:t>
            </a:r>
            <a:r>
              <a:rPr lang="zh-TW" altLang="en-US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母耳記</a:t>
            </a:r>
            <a:r>
              <a:rPr lang="zh-CHT" altLang="mr-IN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上</a:t>
            </a:r>
            <a:r>
              <a:rPr lang="en-US" altLang="zh-CHT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 </a:t>
            </a:r>
            <a:r>
              <a:rPr lang="mr-IN" altLang="zh-CHT" sz="3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8:</a:t>
            </a:r>
            <a:r>
              <a:rPr lang="en-US" altLang="zh-CHT" sz="3400" b="1" dirty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9</a:t>
            </a:r>
            <a:endParaRPr lang="de-DE" sz="3400" b="1" dirty="0">
              <a:solidFill>
                <a:srgbClr val="800000"/>
              </a:solidFill>
              <a:effectLst/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6" name="(帶領) 主的靈在那裡,…"/>
          <p:cNvSpPr txBox="1">
            <a:spLocks/>
          </p:cNvSpPr>
          <p:nvPr/>
        </p:nvSpPr>
        <p:spPr>
          <a:xfrm>
            <a:off x="919691" y="1398849"/>
            <a:ext cx="7401331" cy="448465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  <a:defRPr sz="5500"/>
            </a:pPr>
            <a:r>
              <a:rPr lang="en-US" altLang="zh-TW" sz="4400" b="1" dirty="0">
                <a:solidFill>
                  <a:srgbClr val="FF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9 </a:t>
            </a:r>
            <a:r>
              <a:rPr lang="zh-TW" altLang="en-US" sz="4400" b="1" dirty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故此你要依从他们的话，只是当警戒他们，告诉他们将来那王怎样管辖他们。</a:t>
            </a:r>
          </a:p>
        </p:txBody>
      </p:sp>
    </p:spTree>
    <p:extLst>
      <p:ext uri="{BB962C8B-B14F-4D97-AF65-F5344CB8AC3E}">
        <p14:creationId xmlns:p14="http://schemas.microsoft.com/office/powerpoint/2010/main" val="1785084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plemothersdayblank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350" cy="6858000"/>
          </a:xfrm>
          <a:prstGeom prst="rect">
            <a:avLst/>
          </a:prstGeom>
        </p:spPr>
      </p:pic>
      <p:sp>
        <p:nvSpPr>
          <p:cNvPr id="5" name="246 聖靈的果子. Fruit of the Spirit"/>
          <p:cNvSpPr txBox="1">
            <a:spLocks/>
          </p:cNvSpPr>
          <p:nvPr/>
        </p:nvSpPr>
        <p:spPr>
          <a:xfrm>
            <a:off x="919691" y="399688"/>
            <a:ext cx="7358063" cy="82664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 sz="3600"/>
            </a:pPr>
            <a:r>
              <a:rPr lang="zh-CHT" altLang="en-US" sz="4400" b="1" dirty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跟随主的道</a:t>
            </a:r>
            <a:r>
              <a:rPr lang="zh-CHT" altLang="en-US" sz="4400" b="1" dirty="0" smtClean="0">
                <a:solidFill>
                  <a:srgbClr val="800000"/>
                </a:solidFill>
                <a:effectLst/>
                <a:latin typeface="Heiti TC Light"/>
                <a:ea typeface="Heiti TC Light"/>
                <a:cs typeface="Heiti TC Light"/>
              </a:rPr>
              <a:t>路上的现象</a:t>
            </a:r>
            <a:endParaRPr lang="zh-CHT" altLang="en-US" sz="4400" b="1" dirty="0">
              <a:solidFill>
                <a:srgbClr val="800000"/>
              </a:solidFill>
              <a:effectLst/>
              <a:latin typeface="Heiti TC Light"/>
              <a:ea typeface="Heiti TC Light"/>
              <a:cs typeface="Heiti TC Light"/>
            </a:endParaRPr>
          </a:p>
        </p:txBody>
      </p:sp>
      <p:sp>
        <p:nvSpPr>
          <p:cNvPr id="6" name="(帶領) 主的靈在那裡,…"/>
          <p:cNvSpPr txBox="1">
            <a:spLocks/>
          </p:cNvSpPr>
          <p:nvPr/>
        </p:nvSpPr>
        <p:spPr>
          <a:xfrm>
            <a:off x="919691" y="1398849"/>
            <a:ext cx="7401331" cy="482043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  <a:defRPr sz="5500"/>
            </a:pPr>
            <a:r>
              <a:rPr lang="zh-TW" altLang="en-US" sz="4800" b="1" dirty="0" smtClean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朋友</a:t>
            </a:r>
            <a:r>
              <a:rPr lang="zh-TW" altLang="en-US" sz="4800" b="1" dirty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嘲笑，退缩一批。</a:t>
            </a:r>
          </a:p>
          <a:p>
            <a:pPr marL="0" indent="0" algn="ctr">
              <a:lnSpc>
                <a:spcPct val="110000"/>
              </a:lnSpc>
              <a:buNone/>
              <a:defRPr sz="5500"/>
            </a:pPr>
            <a:r>
              <a:rPr lang="zh-TW" altLang="en-US" sz="4800" b="1" dirty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亲人打击，消沉一批。</a:t>
            </a:r>
          </a:p>
          <a:p>
            <a:pPr marL="0" indent="0" algn="ctr">
              <a:lnSpc>
                <a:spcPct val="110000"/>
              </a:lnSpc>
              <a:buNone/>
              <a:defRPr sz="5500"/>
            </a:pPr>
            <a:r>
              <a:rPr lang="zh-TW" altLang="en-US" sz="4800" b="1" dirty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没有目标，迷失一批。</a:t>
            </a:r>
          </a:p>
          <a:p>
            <a:pPr marL="0" indent="0" algn="ctr">
              <a:lnSpc>
                <a:spcPct val="110000"/>
              </a:lnSpc>
              <a:buNone/>
              <a:defRPr sz="5500"/>
            </a:pPr>
            <a:r>
              <a:rPr lang="zh-TW" altLang="en-US" sz="4800" b="1" dirty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内战内耗，傷亡一批。</a:t>
            </a:r>
          </a:p>
          <a:p>
            <a:pPr marL="0" indent="0" algn="ctr">
              <a:lnSpc>
                <a:spcPct val="110000"/>
              </a:lnSpc>
              <a:buNone/>
              <a:defRPr sz="5500"/>
            </a:pPr>
            <a:r>
              <a:rPr lang="zh-TW" altLang="en-US" sz="4800" b="1" dirty="0">
                <a:solidFill>
                  <a:srgbClr val="000000"/>
                </a:solidFill>
                <a:effectLst/>
                <a:latin typeface="DFKai-SB" pitchFamily="65" charset="-120"/>
                <a:ea typeface="DFKai-SB" pitchFamily="65" charset="-120"/>
                <a:cs typeface="Heiti TC Light"/>
              </a:rPr>
              <a:t>逼迫来时，吓到一批。</a:t>
            </a:r>
          </a:p>
        </p:txBody>
      </p:sp>
    </p:spTree>
    <p:extLst>
      <p:ext uri="{BB962C8B-B14F-4D97-AF65-F5344CB8AC3E}">
        <p14:creationId xmlns:p14="http://schemas.microsoft.com/office/powerpoint/2010/main" val="4251037232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4559</TotalTime>
  <Words>374</Words>
  <Application>Microsoft Macintosh PowerPoint</Application>
  <PresentationFormat>On-screen Show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Chiu,Jack 邱清忠</dc:creator>
  <cp:lastModifiedBy>Chiu,Jack 邱清忠</cp:lastModifiedBy>
  <cp:revision>738</cp:revision>
  <cp:lastPrinted>2019-06-05T10:36:29Z</cp:lastPrinted>
  <dcterms:created xsi:type="dcterms:W3CDTF">2018-07-03T11:08:25Z</dcterms:created>
  <dcterms:modified xsi:type="dcterms:W3CDTF">2019-06-05T12:34:22Z</dcterms:modified>
</cp:coreProperties>
</file>