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531" r:id="rId2"/>
    <p:sldId id="339" r:id="rId3"/>
    <p:sldId id="1533" r:id="rId4"/>
    <p:sldId id="1532" r:id="rId5"/>
    <p:sldId id="1534" r:id="rId6"/>
    <p:sldId id="1535" r:id="rId7"/>
    <p:sldId id="1536" r:id="rId8"/>
    <p:sldId id="1541" r:id="rId9"/>
    <p:sldId id="1542" r:id="rId10"/>
    <p:sldId id="1543" r:id="rId11"/>
    <p:sldId id="1537" r:id="rId12"/>
    <p:sldId id="1538" r:id="rId13"/>
    <p:sldId id="1539" r:id="rId14"/>
    <p:sldId id="1544" r:id="rId15"/>
    <p:sldId id="154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6327"/>
  </p:normalViewPr>
  <p:slideViewPr>
    <p:cSldViewPr snapToGrid="0" snapToObjects="1">
      <p:cViewPr varScale="1">
        <p:scale>
          <a:sx n="107" d="100"/>
          <a:sy n="107" d="100"/>
        </p:scale>
        <p:origin x="176"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7/3/20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7/3/20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一張含有 室外, 標誌, 雪, 山 的圖片&#10;&#10;自動產生的描述">
            <a:extLst>
              <a:ext uri="{FF2B5EF4-FFF2-40B4-BE49-F238E27FC236}">
                <a16:creationId xmlns:a16="http://schemas.microsoft.com/office/drawing/2014/main" id="{A542DDE4-CD4E-EA48-89C1-4DBCA03E9C1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66000"/>
                    </a14:imgEffect>
                  </a14:imgLayer>
                </a14:imgProps>
              </a:ext>
            </a:extLst>
          </a:blip>
          <a:stretch>
            <a:fillRect/>
          </a:stretch>
        </p:blipFill>
        <p:spPr>
          <a:xfrm>
            <a:off x="0" y="0"/>
            <a:ext cx="12192000" cy="6858000"/>
          </a:xfrm>
          <a:prstGeom prst="rect">
            <a:avLst/>
          </a:prstGeom>
        </p:spPr>
      </p:pic>
      <p:sp>
        <p:nvSpPr>
          <p:cNvPr id="8" name="文字方塊 7">
            <a:extLst>
              <a:ext uri="{FF2B5EF4-FFF2-40B4-BE49-F238E27FC236}">
                <a16:creationId xmlns:a16="http://schemas.microsoft.com/office/drawing/2014/main" id="{E0715561-492E-324E-8EF4-53DDE7DAE64E}"/>
              </a:ext>
            </a:extLst>
          </p:cNvPr>
          <p:cNvSpPr txBox="1"/>
          <p:nvPr/>
        </p:nvSpPr>
        <p:spPr>
          <a:xfrm>
            <a:off x="5105985" y="4375223"/>
            <a:ext cx="1980029" cy="523220"/>
          </a:xfrm>
          <a:prstGeom prst="rect">
            <a:avLst/>
          </a:prstGeom>
          <a:noFill/>
        </p:spPr>
        <p:txBody>
          <a:bodyPr wrap="none" rtlCol="0">
            <a:spAutoFit/>
          </a:bodyPr>
          <a:lstStyle/>
          <a:p>
            <a:r>
              <a:rPr kumimoji="1" lang="zh-TW" altLang="en-US" sz="2800" dirty="0">
                <a:latin typeface="Heiti SC Medium" pitchFamily="2" charset="-128"/>
                <a:ea typeface="Heiti SC Medium" pitchFamily="2" charset="-128"/>
              </a:rPr>
              <a:t>房正豪牧師</a:t>
            </a:r>
          </a:p>
        </p:txBody>
      </p:sp>
    </p:spTree>
    <p:extLst>
      <p:ext uri="{BB962C8B-B14F-4D97-AF65-F5344CB8AC3E}">
        <p14:creationId xmlns:p14="http://schemas.microsoft.com/office/powerpoint/2010/main" val="30574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800" b="1" dirty="0">
                <a:latin typeface="Microsoft YaHei UI Light" panose="020B0502040204020203" pitchFamily="34" charset="-122"/>
                <a:ea typeface="Microsoft YaHei UI Light" panose="020B0502040204020203" pitchFamily="34" charset="-122"/>
              </a:rPr>
              <a:t>17 Then Elisha prayed, asking the Lord, “Please make him able to really see!” And so when the Lord enabled the young man to see, he looked, and there was the mountain, filled with horses and fiery chariots surrounding Elisha!</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06104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US" altLang="zh-TW" sz="4800" b="1" dirty="0">
                <a:latin typeface="Microsoft YaHei UI Light" panose="020B0502040204020203" pitchFamily="34" charset="-122"/>
                <a:ea typeface="Microsoft YaHei UI Light" panose="020B0502040204020203" pitchFamily="34" charset="-122"/>
              </a:rPr>
              <a:t>121:5-6</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5 </a:t>
            </a:r>
            <a:r>
              <a:rPr kumimoji="1" lang="zh-TW" altLang="en-US" sz="4800" b="1" dirty="0">
                <a:latin typeface="Microsoft YaHei UI Light" panose="020B0502040204020203" pitchFamily="34" charset="-122"/>
                <a:ea typeface="Microsoft YaHei UI Light" panose="020B0502040204020203" pitchFamily="34" charset="-122"/>
              </a:rPr>
              <a:t>保护你的是耶和华，耶和华在你右边荫庇你。</a:t>
            </a:r>
          </a:p>
          <a:p>
            <a:r>
              <a:rPr kumimoji="1" lang="en-US" altLang="zh-TW" sz="4800" b="1" dirty="0">
                <a:latin typeface="Microsoft YaHei UI Light" panose="020B0502040204020203" pitchFamily="34" charset="-122"/>
                <a:ea typeface="Microsoft YaHei UI Light" panose="020B0502040204020203" pitchFamily="34" charset="-122"/>
              </a:rPr>
              <a:t>6 </a:t>
            </a:r>
            <a:r>
              <a:rPr kumimoji="1" lang="zh-TW" altLang="en-US" sz="4800" b="1" dirty="0">
                <a:latin typeface="Microsoft YaHei UI Light" panose="020B0502040204020203" pitchFamily="34" charset="-122"/>
                <a:ea typeface="Microsoft YaHei UI Light" panose="020B0502040204020203" pitchFamily="34" charset="-122"/>
              </a:rPr>
              <a:t>白日，太阳必不伤你；夜间，月亮必不害你。</a:t>
            </a:r>
            <a:endParaRPr kumimoji="1" lang="en-US"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0839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121:5-6</a:t>
            </a:r>
            <a:br>
              <a:rPr kumimoji="1" lang="en-US" altLang="zh-TW" sz="4800" b="1" dirty="0">
                <a:latin typeface="Microsoft YaHei UI Light" panose="020B0502040204020203" pitchFamily="34" charset="-122"/>
                <a:ea typeface="Microsoft YaHei UI Light" panose="020B0502040204020203" pitchFamily="34" charset="-122"/>
              </a:rPr>
            </a:br>
            <a:r>
              <a:rPr kumimoji="1" lang="en" altLang="zh-TW" sz="4800" b="1" dirty="0">
                <a:latin typeface="Microsoft YaHei UI Light" panose="020B0502040204020203" pitchFamily="34" charset="-122"/>
                <a:ea typeface="Microsoft YaHei UI Light" panose="020B0502040204020203" pitchFamily="34" charset="-122"/>
              </a:rPr>
              <a:t>5 The Lord is your guardian; the Lord is your shade at your right side.</a:t>
            </a:r>
          </a:p>
          <a:p>
            <a:r>
              <a:rPr kumimoji="1" lang="en" altLang="zh-TW" sz="4800" b="1" dirty="0">
                <a:latin typeface="Microsoft YaHei UI Light" panose="020B0502040204020203" pitchFamily="34" charset="-122"/>
                <a:ea typeface="Microsoft YaHei UI Light" panose="020B0502040204020203" pitchFamily="34" charset="-122"/>
              </a:rPr>
              <a:t>6 The sun will not ravage you by day, nor the moon by night.</a:t>
            </a:r>
          </a:p>
        </p:txBody>
      </p:sp>
    </p:spTree>
    <p:extLst>
      <p:ext uri="{BB962C8B-B14F-4D97-AF65-F5344CB8AC3E}">
        <p14:creationId xmlns:p14="http://schemas.microsoft.com/office/powerpoint/2010/main" val="332478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US" altLang="zh-TW" sz="4800" b="1" dirty="0">
                <a:latin typeface="Microsoft YaHei UI Light" panose="020B0502040204020203" pitchFamily="34" charset="-122"/>
                <a:ea typeface="Microsoft YaHei UI Light" panose="020B0502040204020203" pitchFamily="34" charset="-122"/>
              </a:rPr>
              <a:t>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121:7</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7 </a:t>
            </a:r>
            <a:r>
              <a:rPr kumimoji="1" lang="zh-TW" altLang="en-US" sz="4800" b="1" dirty="0">
                <a:latin typeface="Microsoft YaHei UI Light" panose="020B0502040204020203" pitchFamily="34" charset="-122"/>
                <a:ea typeface="Microsoft YaHei UI Light" panose="020B0502040204020203" pitchFamily="34" charset="-122"/>
              </a:rPr>
              <a:t>耶和华要保护你免受一切的灾害，他要保护你的性命。</a:t>
            </a:r>
          </a:p>
          <a:p>
            <a:r>
              <a:rPr kumimoji="1" lang="en" altLang="zh-TW" sz="4800" b="1" dirty="0">
                <a:latin typeface="Microsoft YaHei UI Light" panose="020B0502040204020203" pitchFamily="34" charset="-122"/>
                <a:ea typeface="Microsoft YaHei UI Light" panose="020B0502040204020203" pitchFamily="34" charset="-122"/>
              </a:rPr>
              <a:t>7 The Lord will guard you from all evil, preserving your life.</a:t>
            </a:r>
          </a:p>
        </p:txBody>
      </p:sp>
    </p:spTree>
    <p:extLst>
      <p:ext uri="{BB962C8B-B14F-4D97-AF65-F5344CB8AC3E}">
        <p14:creationId xmlns:p14="http://schemas.microsoft.com/office/powerpoint/2010/main" val="28603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希伯来书 </a:t>
            </a:r>
            <a:r>
              <a:rPr kumimoji="1" lang="en" altLang="zh-TW" sz="4800" b="1" dirty="0">
                <a:latin typeface="Microsoft YaHei UI Light" panose="020B0502040204020203" pitchFamily="34" charset="-122"/>
                <a:ea typeface="Microsoft YaHei UI Light" panose="020B0502040204020203" pitchFamily="34" charset="-122"/>
              </a:rPr>
              <a:t>Hebrews </a:t>
            </a:r>
            <a:r>
              <a:rPr kumimoji="1" lang="en-US" altLang="zh-TW" sz="4800" b="1" dirty="0">
                <a:latin typeface="Microsoft YaHei UI Light" panose="020B0502040204020203" pitchFamily="34" charset="-122"/>
                <a:ea typeface="Microsoft YaHei UI Light" panose="020B0502040204020203" pitchFamily="34" charset="-122"/>
              </a:rPr>
              <a:t>13:8</a:t>
            </a:r>
          </a:p>
          <a:p>
            <a:r>
              <a:rPr kumimoji="1" lang="en-US" altLang="zh-TW" sz="4800" b="1" dirty="0">
                <a:latin typeface="Microsoft YaHei UI Light" panose="020B0502040204020203" pitchFamily="34" charset="-122"/>
                <a:ea typeface="Microsoft YaHei UI Light" panose="020B0502040204020203" pitchFamily="34" charset="-122"/>
              </a:rPr>
              <a:t>8 </a:t>
            </a:r>
            <a:r>
              <a:rPr kumimoji="1" lang="zh-TW" altLang="en-US" sz="4800" b="1" dirty="0">
                <a:latin typeface="Microsoft YaHei UI Light" panose="020B0502040204020203" pitchFamily="34" charset="-122"/>
                <a:ea typeface="Microsoft YaHei UI Light" panose="020B0502040204020203" pitchFamily="34" charset="-122"/>
              </a:rPr>
              <a:t>耶稣基督昨日、今日、一直到永远，是一样的。</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 altLang="zh-TW" sz="4800" b="1" dirty="0">
                <a:latin typeface="Microsoft YaHei UI Light" panose="020B0502040204020203" pitchFamily="34" charset="-122"/>
                <a:ea typeface="Microsoft YaHei UI Light" panose="020B0502040204020203" pitchFamily="34" charset="-122"/>
              </a:rPr>
              <a:t>8 Jesus, the Messiah,[g] is the same yesterday and today—and forever!</a:t>
            </a:r>
          </a:p>
        </p:txBody>
      </p:sp>
    </p:spTree>
    <p:extLst>
      <p:ext uri="{BB962C8B-B14F-4D97-AF65-F5344CB8AC3E}">
        <p14:creationId xmlns:p14="http://schemas.microsoft.com/office/powerpoint/2010/main" val="3222157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77000"/>
                    </a14:imgEffect>
                    <a14:imgEffect>
                      <a14:colorTemperature colorTemp="7028"/>
                    </a14:imgEffect>
                    <a14:imgEffect>
                      <a14:saturation sat="95000"/>
                    </a14:imgEffect>
                    <a14:imgEffect>
                      <a14:brightnessContrast bright="-1000" contrast="6000"/>
                    </a14:imgEffect>
                  </a14:imgLayer>
                </a14:imgProps>
              </a:ext>
            </a:extLst>
          </a:blip>
          <a:stretch>
            <a:fillRect/>
          </a:stretch>
        </p:blipFill>
        <p:spPr>
          <a:xfrm>
            <a:off x="-1" y="-1"/>
            <a:ext cx="12192001" cy="6858001"/>
          </a:xfrm>
          <a:prstGeom prst="rect">
            <a:avLst/>
          </a:prstGeom>
        </p:spPr>
      </p:pic>
      <p:sp>
        <p:nvSpPr>
          <p:cNvPr id="6" name="文字方塊 5">
            <a:extLst>
              <a:ext uri="{FF2B5EF4-FFF2-40B4-BE49-F238E27FC236}">
                <a16:creationId xmlns:a16="http://schemas.microsoft.com/office/drawing/2014/main" id="{1A873703-989F-714B-9AE5-592C461A06E7}"/>
              </a:ext>
            </a:extLst>
          </p:cNvPr>
          <p:cNvSpPr txBox="1"/>
          <p:nvPr/>
        </p:nvSpPr>
        <p:spPr>
          <a:xfrm>
            <a:off x="837208" y="771266"/>
            <a:ext cx="10517582"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000" b="1" dirty="0">
                <a:latin typeface="Microsoft YaHei UI Light" panose="020B0502040204020203" pitchFamily="34" charset="-122"/>
                <a:ea typeface="Microsoft YaHei UI Light" panose="020B0502040204020203" pitchFamily="34" charset="-122"/>
              </a:rPr>
              <a:t>诗篇 </a:t>
            </a:r>
            <a:r>
              <a:rPr kumimoji="1" lang="en-US" altLang="zh-TW" sz="4000" b="1" dirty="0">
                <a:latin typeface="Microsoft YaHei UI Light" panose="020B0502040204020203" pitchFamily="34" charset="-122"/>
                <a:ea typeface="Microsoft YaHei UI Light" panose="020B0502040204020203" pitchFamily="34" charset="-122"/>
              </a:rPr>
              <a:t> </a:t>
            </a:r>
            <a:r>
              <a:rPr kumimoji="1" lang="en" altLang="zh-TW" sz="4000" b="1" dirty="0">
                <a:latin typeface="Microsoft YaHei UI Light" panose="020B0502040204020203" pitchFamily="34" charset="-122"/>
                <a:ea typeface="Microsoft YaHei UI Light" panose="020B0502040204020203" pitchFamily="34" charset="-122"/>
              </a:rPr>
              <a:t>Psalm </a:t>
            </a:r>
            <a:r>
              <a:rPr kumimoji="1" lang="en-US" altLang="zh-TW" sz="4000" b="1" dirty="0">
                <a:latin typeface="Microsoft YaHei UI Light" panose="020B0502040204020203" pitchFamily="34" charset="-122"/>
                <a:ea typeface="Microsoft YaHei UI Light" panose="020B0502040204020203" pitchFamily="34" charset="-122"/>
              </a:rPr>
              <a:t>121:8</a:t>
            </a:r>
            <a:br>
              <a:rPr kumimoji="1" lang="en-US" altLang="zh-TW" sz="4000" b="1" dirty="0">
                <a:latin typeface="Microsoft YaHei UI Light" panose="020B0502040204020203" pitchFamily="34" charset="-122"/>
                <a:ea typeface="Microsoft YaHei UI Light" panose="020B0502040204020203" pitchFamily="34" charset="-122"/>
              </a:rPr>
            </a:br>
            <a:r>
              <a:rPr kumimoji="1" lang="zh-TW" altLang="en-US" sz="4000" b="1" dirty="0">
                <a:latin typeface="Microsoft YaHei UI Light" panose="020B0502040204020203" pitchFamily="34" charset="-122"/>
                <a:ea typeface="Microsoft YaHei UI Light" panose="020B0502040204020203" pitchFamily="34" charset="-122"/>
              </a:rPr>
              <a:t>你出你入，耶和华要保护你，从今时直到永远。</a:t>
            </a:r>
          </a:p>
          <a:p>
            <a:r>
              <a:rPr kumimoji="1" lang="en" altLang="zh-TW" sz="4000" b="1" dirty="0">
                <a:latin typeface="Microsoft YaHei UI Light" panose="020B0502040204020203" pitchFamily="34" charset="-122"/>
                <a:ea typeface="Microsoft YaHei UI Light" panose="020B0502040204020203" pitchFamily="34" charset="-122"/>
              </a:rPr>
              <a:t>The Lord will guard your goings and comings, from this time on and forever.</a:t>
            </a:r>
          </a:p>
        </p:txBody>
      </p:sp>
    </p:spTree>
    <p:extLst>
      <p:ext uri="{BB962C8B-B14F-4D97-AF65-F5344CB8AC3E}">
        <p14:creationId xmlns:p14="http://schemas.microsoft.com/office/powerpoint/2010/main" val="1169851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538609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121:1-2</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1 </a:t>
            </a:r>
            <a:r>
              <a:rPr kumimoji="1" lang="zh-TW" altLang="en-US" sz="4800" b="1" dirty="0">
                <a:latin typeface="Microsoft YaHei UI Light" panose="020B0502040204020203" pitchFamily="34" charset="-122"/>
                <a:ea typeface="Microsoft YaHei UI Light" panose="020B0502040204020203" pitchFamily="34" charset="-122"/>
              </a:rPr>
              <a:t>我要向山举目。我的帮助从何而来？</a:t>
            </a:r>
          </a:p>
          <a:p>
            <a:r>
              <a:rPr kumimoji="1" lang="en-US" altLang="zh-TW" sz="4800" b="1" dirty="0">
                <a:latin typeface="Microsoft YaHei UI Light" panose="020B0502040204020203" pitchFamily="34" charset="-122"/>
                <a:ea typeface="Microsoft YaHei UI Light" panose="020B0502040204020203" pitchFamily="34" charset="-122"/>
              </a:rPr>
              <a:t>2 </a:t>
            </a:r>
            <a:r>
              <a:rPr kumimoji="1" lang="zh-TW" altLang="en-US" sz="4800" b="1" dirty="0">
                <a:latin typeface="Microsoft YaHei UI Light" panose="020B0502040204020203" pitchFamily="34" charset="-122"/>
                <a:ea typeface="Microsoft YaHei UI Light" panose="020B0502040204020203" pitchFamily="34" charset="-122"/>
              </a:rPr>
              <a:t>我的帮助从造天地的耶和华而来。</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 altLang="zh-TW" sz="4000" b="1" dirty="0">
                <a:latin typeface="Microsoft YaHei UI Light" panose="020B0502040204020203" pitchFamily="34" charset="-122"/>
                <a:ea typeface="Microsoft YaHei UI Light" panose="020B0502040204020203" pitchFamily="34" charset="-122"/>
              </a:rPr>
              <a:t>1 I lift up my eyes toward the mountains — from where will my help come?</a:t>
            </a:r>
          </a:p>
          <a:p>
            <a:r>
              <a:rPr kumimoji="1" lang="en" altLang="zh-TW" sz="4000" b="1" dirty="0">
                <a:latin typeface="Microsoft YaHei UI Light" panose="020B0502040204020203" pitchFamily="34" charset="-122"/>
                <a:ea typeface="Microsoft YaHei UI Light" panose="020B0502040204020203" pitchFamily="34" charset="-122"/>
              </a:rPr>
              <a:t>2 My help is from the Lord, maker of heaven and earth.</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43931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一張含有 男人, 個人, 建築物, 蛋糕 的圖片&#10;&#10;自動產生的描述">
            <a:extLst>
              <a:ext uri="{FF2B5EF4-FFF2-40B4-BE49-F238E27FC236}">
                <a16:creationId xmlns:a16="http://schemas.microsoft.com/office/drawing/2014/main" id="{E12415DF-9E02-BB43-94AC-B419DB2CD31D}"/>
              </a:ext>
            </a:extLst>
          </p:cNvPr>
          <p:cNvPicPr>
            <a:picLocks noChangeAspect="1"/>
          </p:cNvPicPr>
          <p:nvPr/>
        </p:nvPicPr>
        <p:blipFill>
          <a:blip r:embed="rId2">
            <a:alphaModFix amt="63000"/>
          </a:blip>
          <a:stretch>
            <a:fillRect/>
          </a:stretch>
        </p:blipFill>
        <p:spPr>
          <a:xfrm>
            <a:off x="1727402" y="847131"/>
            <a:ext cx="8737195" cy="5163738"/>
          </a:xfrm>
          <a:prstGeom prst="rect">
            <a:avLst/>
          </a:prstGeom>
          <a:ln>
            <a:noFill/>
          </a:ln>
          <a:effectLst>
            <a:softEdge rad="112500"/>
          </a:effectLst>
        </p:spPr>
      </p:pic>
      <p:sp>
        <p:nvSpPr>
          <p:cNvPr id="6" name="文字方塊 5">
            <a:extLst>
              <a:ext uri="{FF2B5EF4-FFF2-40B4-BE49-F238E27FC236}">
                <a16:creationId xmlns:a16="http://schemas.microsoft.com/office/drawing/2014/main" id="{2E576711-5ED4-4746-9B53-1981EEE2A5F3}"/>
              </a:ext>
            </a:extLst>
          </p:cNvPr>
          <p:cNvSpPr txBox="1"/>
          <p:nvPr/>
        </p:nvSpPr>
        <p:spPr>
          <a:xfrm>
            <a:off x="4947447" y="1950813"/>
            <a:ext cx="2297104" cy="523220"/>
          </a:xfrm>
          <a:prstGeom prst="rect">
            <a:avLst/>
          </a:prstGeom>
          <a:noFill/>
        </p:spPr>
        <p:txBody>
          <a:bodyPr wrap="none" rtlCol="0">
            <a:spAutoFit/>
          </a:bodyPr>
          <a:lstStyle/>
          <a:p>
            <a:r>
              <a:rPr kumimoji="1" lang="en" altLang="zh-TW" sz="2800" dirty="0"/>
              <a:t>God of Wealth</a:t>
            </a:r>
            <a:endParaRPr kumimoji="1" lang="zh-TW" altLang="en-US" sz="2800" dirty="0"/>
          </a:p>
        </p:txBody>
      </p:sp>
    </p:spTree>
    <p:extLst>
      <p:ext uri="{BB962C8B-B14F-4D97-AF65-F5344CB8AC3E}">
        <p14:creationId xmlns:p14="http://schemas.microsoft.com/office/powerpoint/2010/main" val="281064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1140851"/>
            <a:ext cx="9927773" cy="397031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神是创造时间空间的神</a:t>
            </a:r>
            <a:endParaRPr kumimoji="1" lang="en-US" altLang="zh-TW" sz="4800" b="1" dirty="0">
              <a:latin typeface="Microsoft YaHei UI Light" panose="020B0502040204020203" pitchFamily="34" charset="-122"/>
              <a:ea typeface="Microsoft YaHei UI Light" panose="020B0502040204020203" pitchFamily="34" charset="-122"/>
            </a:endParaRPr>
          </a:p>
          <a:p>
            <a:pPr algn="ctr"/>
            <a:r>
              <a:rPr kumimoji="1" lang="en" altLang="zh-TW" sz="3600" b="1" dirty="0">
                <a:latin typeface="Microsoft YaHei UI Light" panose="020B0502040204020203" pitchFamily="34" charset="-122"/>
                <a:ea typeface="Microsoft YaHei UI Light" panose="020B0502040204020203" pitchFamily="34" charset="-122"/>
              </a:rPr>
              <a:t>God is the God who creates time and space.</a:t>
            </a:r>
            <a:endParaRPr kumimoji="1" lang="zh-TW" altLang="en-US" sz="3600" b="1" dirty="0">
              <a:latin typeface="Microsoft YaHei UI Light" panose="020B0502040204020203" pitchFamily="34" charset="-122"/>
              <a:ea typeface="Microsoft YaHei UI Light" panose="020B0502040204020203" pitchFamily="34" charset="-122"/>
            </a:endParaRPr>
          </a:p>
          <a:p>
            <a:pPr algn="ctr"/>
            <a:r>
              <a:rPr kumimoji="1" lang="zh-TW" altLang="en-US" sz="4800" b="1" dirty="0">
                <a:latin typeface="Microsoft YaHei UI Light" panose="020B0502040204020203" pitchFamily="34" charset="-122"/>
                <a:ea typeface="Microsoft YaHei UI Light" panose="020B0502040204020203" pitchFamily="34" charset="-122"/>
              </a:rPr>
              <a:t>祂在时间空间以外</a:t>
            </a:r>
            <a:endParaRPr kumimoji="1" lang="en-US" altLang="zh-TW" sz="4800" b="1" dirty="0">
              <a:latin typeface="Microsoft YaHei UI Light" panose="020B0502040204020203" pitchFamily="34" charset="-122"/>
              <a:ea typeface="Microsoft YaHei UI Light" panose="020B0502040204020203" pitchFamily="34" charset="-122"/>
            </a:endParaRPr>
          </a:p>
          <a:p>
            <a:pPr algn="ctr"/>
            <a:r>
              <a:rPr kumimoji="1" lang="en" altLang="zh-TW" sz="3600" b="1" dirty="0">
                <a:latin typeface="Microsoft YaHei UI Light" panose="020B0502040204020203" pitchFamily="34" charset="-122"/>
                <a:ea typeface="Microsoft YaHei UI Light" panose="020B0502040204020203" pitchFamily="34" charset="-122"/>
              </a:rPr>
              <a:t>He is beyond the time and space.</a:t>
            </a:r>
            <a:endParaRPr kumimoji="1" lang="zh-TW" altLang="en-US" sz="3600" b="1" dirty="0">
              <a:latin typeface="Microsoft YaHei UI Light" panose="020B0502040204020203" pitchFamily="34" charset="-122"/>
              <a:ea typeface="Microsoft YaHei UI Light" panose="020B0502040204020203" pitchFamily="34" charset="-122"/>
            </a:endParaRPr>
          </a:p>
          <a:p>
            <a:pPr algn="ctr"/>
            <a:r>
              <a:rPr kumimoji="1" lang="zh-TW" altLang="en-US" sz="4800" b="1" dirty="0">
                <a:latin typeface="Microsoft YaHei UI Light" panose="020B0502040204020203" pitchFamily="34" charset="-122"/>
                <a:ea typeface="Microsoft YaHei UI Light" panose="020B0502040204020203" pitchFamily="34" charset="-122"/>
              </a:rPr>
              <a:t>祂也可以進入時空之內</a:t>
            </a:r>
            <a:endParaRPr kumimoji="1" lang="en-US" altLang="zh-TW" sz="4800" b="1" dirty="0">
              <a:latin typeface="Microsoft YaHei UI Light" panose="020B0502040204020203" pitchFamily="34" charset="-122"/>
              <a:ea typeface="Microsoft YaHei UI Light" panose="020B0502040204020203" pitchFamily="34" charset="-122"/>
            </a:endParaRPr>
          </a:p>
          <a:p>
            <a:pPr algn="ctr"/>
            <a:r>
              <a:rPr kumimoji="1" lang="en" altLang="zh-TW" sz="3600" b="1" dirty="0">
                <a:latin typeface="Microsoft YaHei UI Light" panose="020B0502040204020203" pitchFamily="34" charset="-122"/>
                <a:ea typeface="Microsoft YaHei UI Light" panose="020B0502040204020203" pitchFamily="34" charset="-122"/>
              </a:rPr>
              <a:t>He can also enter time and space.</a:t>
            </a:r>
            <a:endParaRPr kumimoji="1" lang="zh-TW" altLang="en-US" sz="36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764124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1140917"/>
            <a:ext cx="9927773" cy="267765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神的同在给我们</a:t>
            </a:r>
            <a:endParaRPr kumimoji="1" lang="en-US" altLang="zh-TW" sz="4800" b="1" dirty="0">
              <a:latin typeface="Microsoft YaHei UI Light" panose="020B0502040204020203" pitchFamily="34" charset="-122"/>
              <a:ea typeface="Microsoft YaHei UI Light" panose="020B0502040204020203" pitchFamily="34" charset="-122"/>
            </a:endParaRPr>
          </a:p>
          <a:p>
            <a:pPr algn="ctr"/>
            <a:r>
              <a:rPr kumimoji="1" lang="zh-TW" altLang="en-US" sz="4800" b="1" dirty="0">
                <a:latin typeface="Microsoft YaHei UI Light" panose="020B0502040204020203" pitchFamily="34" charset="-122"/>
                <a:ea typeface="Microsoft YaHei UI Light" panose="020B0502040204020203" pitchFamily="34" charset="-122"/>
              </a:rPr>
              <a:t>最大的安慰和保障！</a:t>
            </a:r>
            <a:endParaRPr kumimoji="1" lang="en-US" altLang="zh-TW" sz="4800" b="1" dirty="0">
              <a:latin typeface="Microsoft YaHei UI Light" panose="020B0502040204020203" pitchFamily="34" charset="-122"/>
              <a:ea typeface="Microsoft YaHei UI Light" panose="020B0502040204020203" pitchFamily="34" charset="-122"/>
            </a:endParaRPr>
          </a:p>
          <a:p>
            <a:pPr algn="ctr"/>
            <a:r>
              <a:rPr kumimoji="1" lang="en" altLang="zh-TW" sz="3600" b="1" dirty="0">
                <a:latin typeface="Microsoft YaHei UI Light" panose="020B0502040204020203" pitchFamily="34" charset="-122"/>
                <a:ea typeface="Microsoft YaHei UI Light" panose="020B0502040204020203" pitchFamily="34" charset="-122"/>
              </a:rPr>
              <a:t>God’s presence gives us </a:t>
            </a:r>
          </a:p>
          <a:p>
            <a:pPr algn="ctr"/>
            <a:r>
              <a:rPr kumimoji="1" lang="en" altLang="zh-TW" sz="3600" b="1" dirty="0">
                <a:latin typeface="Microsoft YaHei UI Light" panose="020B0502040204020203" pitchFamily="34" charset="-122"/>
                <a:ea typeface="Microsoft YaHei UI Light" panose="020B0502040204020203" pitchFamily="34" charset="-122"/>
              </a:rPr>
              <a:t>the greatest comfort and protection.</a:t>
            </a:r>
            <a:endParaRPr kumimoji="1" lang="zh-TW" altLang="en-US" sz="36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62198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4524315"/>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121:3</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3 </a:t>
            </a:r>
            <a:r>
              <a:rPr kumimoji="1" lang="zh-TW" altLang="en-US" sz="4800" b="1" dirty="0">
                <a:latin typeface="Microsoft YaHei UI Light" panose="020B0502040204020203" pitchFamily="34" charset="-122"/>
                <a:ea typeface="Microsoft YaHei UI Light" panose="020B0502040204020203" pitchFamily="34" charset="-122"/>
              </a:rPr>
              <a:t>他必不叫你的脚摇动，保护你的必不打盹。</a:t>
            </a:r>
          </a:p>
          <a:p>
            <a:r>
              <a:rPr kumimoji="1" lang="en" altLang="zh-TW" sz="4800" b="1" dirty="0">
                <a:latin typeface="Microsoft YaHei UI Light" panose="020B0502040204020203" pitchFamily="34" charset="-122"/>
                <a:ea typeface="Microsoft YaHei UI Light" panose="020B0502040204020203" pitchFamily="34" charset="-122"/>
              </a:rPr>
              <a:t>3 He will never let your foot slip,</a:t>
            </a:r>
          </a:p>
          <a:p>
            <a:r>
              <a:rPr kumimoji="1" lang="en" altLang="zh-TW" sz="4800" b="1" dirty="0">
                <a:latin typeface="Microsoft YaHei UI Light" panose="020B0502040204020203" pitchFamily="34" charset="-122"/>
                <a:ea typeface="Microsoft YaHei UI Light" panose="020B0502040204020203" pitchFamily="34" charset="-122"/>
              </a:rPr>
              <a:t>    nor[b] will your guardian become drowsy.</a:t>
            </a:r>
          </a:p>
        </p:txBody>
      </p:sp>
    </p:spTree>
    <p:extLst>
      <p:ext uri="{BB962C8B-B14F-4D97-AF65-F5344CB8AC3E}">
        <p14:creationId xmlns:p14="http://schemas.microsoft.com/office/powerpoint/2010/main" val="1439338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78565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诗篇 </a:t>
            </a:r>
            <a:r>
              <a:rPr kumimoji="1" lang="en" altLang="zh-TW" sz="4800" b="1" dirty="0">
                <a:latin typeface="Microsoft YaHei UI Light" panose="020B0502040204020203" pitchFamily="34" charset="-122"/>
                <a:ea typeface="Microsoft YaHei UI Light" panose="020B0502040204020203" pitchFamily="34" charset="-122"/>
              </a:rPr>
              <a:t>Psalm </a:t>
            </a:r>
            <a:r>
              <a:rPr kumimoji="1" lang="en-US" altLang="zh-TW" sz="4800" b="1" dirty="0">
                <a:latin typeface="Microsoft YaHei UI Light" panose="020B0502040204020203" pitchFamily="34" charset="-122"/>
                <a:ea typeface="Microsoft YaHei UI Light" panose="020B0502040204020203" pitchFamily="34" charset="-122"/>
              </a:rPr>
              <a:t>121:4</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4 </a:t>
            </a:r>
            <a:r>
              <a:rPr kumimoji="1" lang="zh-TW" altLang="en-US" sz="4800" b="1" dirty="0">
                <a:latin typeface="Microsoft YaHei UI Light" panose="020B0502040204020203" pitchFamily="34" charset="-122"/>
                <a:ea typeface="Microsoft YaHei UI Light" panose="020B0502040204020203" pitchFamily="34" charset="-122"/>
              </a:rPr>
              <a:t>保护以色列的也不打盹，也不睡觉。</a:t>
            </a:r>
          </a:p>
          <a:p>
            <a:r>
              <a:rPr kumimoji="1" lang="en" altLang="zh-TW" sz="4800" b="1" dirty="0">
                <a:latin typeface="Microsoft YaHei UI Light" panose="020B0502040204020203" pitchFamily="34" charset="-122"/>
                <a:ea typeface="Microsoft YaHei UI Light" panose="020B0502040204020203" pitchFamily="34" charset="-122"/>
              </a:rPr>
              <a:t>4 Look! The one who is guarding Israel never sleeps and does not take naps.</a:t>
            </a:r>
          </a:p>
        </p:txBody>
      </p:sp>
    </p:spTree>
    <p:extLst>
      <p:ext uri="{BB962C8B-B14F-4D97-AF65-F5344CB8AC3E}">
        <p14:creationId xmlns:p14="http://schemas.microsoft.com/office/powerpoint/2010/main" val="192257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526297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zh-TW" altLang="en-US" sz="4800" b="1" dirty="0">
                <a:latin typeface="Microsoft YaHei UI Light" panose="020B0502040204020203" pitchFamily="34" charset="-122"/>
                <a:ea typeface="Microsoft YaHei UI Light" panose="020B0502040204020203" pitchFamily="34" charset="-122"/>
              </a:rPr>
              <a:t>列王記 </a:t>
            </a:r>
            <a:r>
              <a:rPr kumimoji="1" lang="en-US" altLang="zh-TW" sz="4800" b="1" dirty="0">
                <a:latin typeface="Microsoft YaHei UI Light" panose="020B0502040204020203" pitchFamily="34" charset="-122"/>
                <a:ea typeface="Microsoft YaHei UI Light" panose="020B0502040204020203" pitchFamily="34" charset="-122"/>
              </a:rPr>
              <a:t>6:16-17</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16 </a:t>
            </a:r>
            <a:r>
              <a:rPr kumimoji="1" lang="zh-TW" altLang="en-US" sz="4800" b="1" dirty="0">
                <a:latin typeface="Microsoft YaHei UI Light" panose="020B0502040204020203" pitchFamily="34" charset="-122"/>
                <a:ea typeface="Microsoft YaHei UI Light" panose="020B0502040204020203" pitchFamily="34" charset="-122"/>
              </a:rPr>
              <a:t>神人说：“不要惧怕，与我们同在的比与他们同在的更多。” </a:t>
            </a:r>
            <a:endParaRPr kumimoji="1" lang="en-US" altLang="zh-TW" sz="4800" b="1" dirty="0">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17 </a:t>
            </a:r>
            <a:r>
              <a:rPr kumimoji="1" lang="zh-TW" altLang="en-US" sz="4800" b="1" dirty="0">
                <a:latin typeface="Microsoft YaHei UI Light" panose="020B0502040204020203" pitchFamily="34" charset="-122"/>
                <a:ea typeface="Microsoft YaHei UI Light" panose="020B0502040204020203" pitchFamily="34" charset="-122"/>
              </a:rPr>
              <a:t>以利沙祷告说：“耶和华啊，求你开这少年人的眼目，使他能看见。”耶和华开他的眼目，他就看见满山有火车火马围绕以利沙。</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371608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一張含有 室外, 山, 大自然, 雪 的圖片&#10;&#10;自動產生的描述">
            <a:extLst>
              <a:ext uri="{FF2B5EF4-FFF2-40B4-BE49-F238E27FC236}">
                <a16:creationId xmlns:a16="http://schemas.microsoft.com/office/drawing/2014/main" id="{739CAB20-03AE-2144-B8BE-8F5C0FA72A6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6249"/>
                    </a14:imgEffect>
                    <a14:imgEffect>
                      <a14:brightnessContrast bright="14000"/>
                    </a14:imgEffect>
                  </a14:imgLayer>
                </a14:imgProps>
              </a:ext>
            </a:extLst>
          </a:blip>
          <a:stretch>
            <a:fillRect/>
          </a:stretch>
        </p:blipFill>
        <p:spPr>
          <a:xfrm>
            <a:off x="-1" y="-1"/>
            <a:ext cx="12192001" cy="6858001"/>
          </a:xfrm>
          <a:prstGeom prst="rect">
            <a:avLst/>
          </a:prstGeom>
        </p:spPr>
      </p:pic>
      <p:sp>
        <p:nvSpPr>
          <p:cNvPr id="7" name="矩形 6">
            <a:extLst>
              <a:ext uri="{FF2B5EF4-FFF2-40B4-BE49-F238E27FC236}">
                <a16:creationId xmlns:a16="http://schemas.microsoft.com/office/drawing/2014/main" id="{7618C126-B8A5-2F45-B2CB-E7C2781A65BC}"/>
              </a:ext>
            </a:extLst>
          </p:cNvPr>
          <p:cNvSpPr/>
          <p:nvPr/>
        </p:nvSpPr>
        <p:spPr>
          <a:xfrm>
            <a:off x="719847" y="544749"/>
            <a:ext cx="10875523" cy="5836596"/>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dirty="0">
              <a:noFill/>
            </a:endParaRPr>
          </a:p>
        </p:txBody>
      </p:sp>
      <p:sp>
        <p:nvSpPr>
          <p:cNvPr id="6" name="文字方塊 5">
            <a:extLst>
              <a:ext uri="{FF2B5EF4-FFF2-40B4-BE49-F238E27FC236}">
                <a16:creationId xmlns:a16="http://schemas.microsoft.com/office/drawing/2014/main" id="{1A873703-989F-714B-9AE5-592C461A06E7}"/>
              </a:ext>
            </a:extLst>
          </p:cNvPr>
          <p:cNvSpPr txBox="1"/>
          <p:nvPr/>
        </p:nvSpPr>
        <p:spPr>
          <a:xfrm>
            <a:off x="1193721" y="927161"/>
            <a:ext cx="9927773" cy="3046988"/>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 altLang="zh-TW" sz="4800" b="1" dirty="0">
                <a:latin typeface="Microsoft YaHei UI Light" panose="020B0502040204020203" pitchFamily="34" charset="-122"/>
                <a:ea typeface="Microsoft YaHei UI Light" panose="020B0502040204020203" pitchFamily="34" charset="-122"/>
              </a:rPr>
              <a:t>2 Kings </a:t>
            </a:r>
            <a:r>
              <a:rPr kumimoji="1" lang="en-US" altLang="zh-TW" sz="4800" b="1" dirty="0">
                <a:latin typeface="Microsoft YaHei UI Light" panose="020B0502040204020203" pitchFamily="34" charset="-122"/>
                <a:ea typeface="Microsoft YaHei UI Light" panose="020B0502040204020203" pitchFamily="34" charset="-122"/>
              </a:rPr>
              <a:t>6:16-17</a:t>
            </a:r>
            <a:br>
              <a:rPr kumimoji="1" lang="en-US" altLang="zh-TW" sz="4800" b="1" dirty="0">
                <a:latin typeface="Microsoft YaHei UI Light" panose="020B0502040204020203" pitchFamily="34" charset="-122"/>
                <a:ea typeface="Microsoft YaHei UI Light" panose="020B0502040204020203" pitchFamily="34" charset="-122"/>
              </a:rPr>
            </a:br>
            <a:r>
              <a:rPr kumimoji="1" lang="en-US" altLang="zh-TW" sz="4800" b="1" dirty="0">
                <a:latin typeface="Microsoft YaHei UI Light" panose="020B0502040204020203" pitchFamily="34" charset="-122"/>
                <a:ea typeface="Microsoft YaHei UI Light" panose="020B0502040204020203" pitchFamily="34" charset="-122"/>
              </a:rPr>
              <a:t>16 Elisha[j] replied, “Stop being afraid, because there are more with us than with them!”</a:t>
            </a:r>
            <a:endParaRPr kumimoji="1" lang="en" altLang="zh-TW" sz="4800" b="1" dirty="0">
              <a:latin typeface="Microsoft YaHei UI Light" panose="020B0502040204020203" pitchFamily="34" charset="-122"/>
              <a:ea typeface="Microsoft YaHei UI Light" panose="020B0502040204020203" pitchFamily="34" charset="-122"/>
            </a:endParaRPr>
          </a:p>
        </p:txBody>
      </p:sp>
    </p:spTree>
    <p:extLst>
      <p:ext uri="{BB962C8B-B14F-4D97-AF65-F5344CB8AC3E}">
        <p14:creationId xmlns:p14="http://schemas.microsoft.com/office/powerpoint/2010/main" val="2104958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天體</Template>
  <TotalTime>528</TotalTime>
  <Words>565</Words>
  <Application>Microsoft Macintosh PowerPoint</Application>
  <PresentationFormat>寬螢幕</PresentationFormat>
  <Paragraphs>36</Paragraphs>
  <Slides>15</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15</vt:i4>
      </vt:variant>
    </vt:vector>
  </HeadingPairs>
  <TitlesOfParts>
    <vt:vector size="21" baseType="lpstr">
      <vt:lpstr>Heiti SC Medium</vt:lpstr>
      <vt:lpstr>Microsoft YaHei UI Light</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69</cp:revision>
  <dcterms:created xsi:type="dcterms:W3CDTF">2020-05-19T23:40:13Z</dcterms:created>
  <dcterms:modified xsi:type="dcterms:W3CDTF">2020-07-03T11:30:13Z</dcterms:modified>
</cp:coreProperties>
</file>