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1531" r:id="rId2"/>
    <p:sldId id="1601" r:id="rId3"/>
    <p:sldId id="1602" r:id="rId4"/>
    <p:sldId id="1603" r:id="rId5"/>
    <p:sldId id="1604" r:id="rId6"/>
    <p:sldId id="1605" r:id="rId7"/>
    <p:sldId id="1606" r:id="rId8"/>
    <p:sldId id="1546" r:id="rId9"/>
    <p:sldId id="1608" r:id="rId10"/>
    <p:sldId id="1607" r:id="rId11"/>
    <p:sldId id="1597" r:id="rId12"/>
    <p:sldId id="1598" r:id="rId13"/>
    <p:sldId id="1599" r:id="rId14"/>
    <p:sldId id="1609" r:id="rId15"/>
    <p:sldId id="1610" r:id="rId16"/>
    <p:sldId id="1611" r:id="rId17"/>
    <p:sldId id="1612" r:id="rId18"/>
    <p:sldId id="1613" r:id="rId19"/>
    <p:sldId id="1614" r:id="rId20"/>
    <p:sldId id="1615" r:id="rId21"/>
    <p:sldId id="1575" r:id="rId22"/>
    <p:sldId id="1616" r:id="rId23"/>
    <p:sldId id="15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, 個人, 男人, 標誌 的圖片&#10;&#10;自動產生的描述">
            <a:extLst>
              <a:ext uri="{FF2B5EF4-FFF2-40B4-BE49-F238E27FC236}">
                <a16:creationId xmlns:a16="http://schemas.microsoft.com/office/drawing/2014/main" id="{746C4162-929B-374D-9402-6ACF67657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0715561-492E-324E-8EF4-53DDE7DAE64E}"/>
              </a:ext>
            </a:extLst>
          </p:cNvPr>
          <p:cNvSpPr txBox="1"/>
          <p:nvPr/>
        </p:nvSpPr>
        <p:spPr>
          <a:xfrm>
            <a:off x="5105985" y="58936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latin typeface="Heiti SC Medium" pitchFamily="2" charset="-128"/>
                <a:ea typeface="Heiti SC Medium" pitchFamily="2" charset="-128"/>
              </a:rPr>
              <a:t>房正豪牧師</a:t>
            </a:r>
          </a:p>
        </p:txBody>
      </p:sp>
    </p:spTree>
    <p:extLst>
      <p:ext uri="{BB962C8B-B14F-4D97-AF65-F5344CB8AC3E}">
        <p14:creationId xmlns:p14="http://schemas.microsoft.com/office/powerpoint/2010/main" val="30574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54666" y="927161"/>
            <a:ext cx="9448801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罗马书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2:1-3</a:t>
            </a:r>
            <a:b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你这论断人的，无论你是谁，也无可推诿。你在什么事上论断人，就在什么事上定自己的罪，因你这论断人的，自己所行却和别人一样。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我们知道这样行的人，神必照真理审判他。</a:t>
            </a:r>
            <a:endParaRPr kumimoji="1" lang="en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722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54666" y="927161"/>
            <a:ext cx="944880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你这人哪，你论断行这样事的人，自己所行的却和别人一样，你以为能逃脱神的审判吗？ </a:t>
            </a:r>
            <a:endParaRPr kumimoji="1" lang="en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669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428178"/>
            <a:ext cx="9448801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2:1-3</a:t>
            </a: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 Therefore, you have no excuse—every one of you who judges. For when you pass judgment on another person, you condemn yourself, since you, the judge, practice the very same things. </a:t>
            </a:r>
          </a:p>
        </p:txBody>
      </p:sp>
    </p:spTree>
    <p:extLst>
      <p:ext uri="{BB962C8B-B14F-4D97-AF65-F5344CB8AC3E}">
        <p14:creationId xmlns:p14="http://schemas.microsoft.com/office/powerpoint/2010/main" val="253136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428178"/>
            <a:ext cx="9448801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 Now we know that God’s judgment against those who act like this is based on[a] truth. </a:t>
            </a: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 So when you, a mere man, pass judgment on those who practice these things and then do them yourself, do you think you will escape God’s judgment?</a:t>
            </a:r>
          </a:p>
        </p:txBody>
      </p:sp>
    </p:spTree>
    <p:extLst>
      <p:ext uri="{BB962C8B-B14F-4D97-AF65-F5344CB8AC3E}">
        <p14:creationId xmlns:p14="http://schemas.microsoft.com/office/powerpoint/2010/main" val="217599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665685"/>
            <a:ext cx="9448801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罗马书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2:4-8</a:t>
            </a:r>
            <a:b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还是你藐视他丰富的恩慈、宽容、忍耐，不晓得他的恩慈是领你悔改呢？ 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你竟任着你刚硬不悔改的心，为自己积蓄愤怒，以致神震怒，显他公义审判的日子来到。 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917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54666" y="927161"/>
            <a:ext cx="944880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6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他必照各人的行为报应各人。</a:t>
            </a: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7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凡恒心行善，寻求荣耀、尊贵和不能朽坏之福的，就以永生报应他们； 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8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唯有结党、不顺从真理反顺从不义的，就以愤怒、恼恨报应他们。</a:t>
            </a:r>
            <a:endParaRPr kumimoji="1" lang="en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478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885378"/>
            <a:ext cx="9448801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2:4-8</a:t>
            </a: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 Or are you unaware of his rich kindness, forbearance, and patience, that it is God’s kindness that is leading you to repent?</a:t>
            </a:r>
          </a:p>
        </p:txBody>
      </p:sp>
    </p:spTree>
    <p:extLst>
      <p:ext uri="{BB962C8B-B14F-4D97-AF65-F5344CB8AC3E}">
        <p14:creationId xmlns:p14="http://schemas.microsoft.com/office/powerpoint/2010/main" val="397928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428178"/>
            <a:ext cx="9448801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 But because of your stubborn and unrepentant heart you are reserving wrath for yourself on the day of wrath, when God’s righteous judgment will be revealed. 6 For he will repay everyone according to what that person has done:</a:t>
            </a:r>
          </a:p>
        </p:txBody>
      </p:sp>
    </p:spTree>
    <p:extLst>
      <p:ext uri="{BB962C8B-B14F-4D97-AF65-F5344CB8AC3E}">
        <p14:creationId xmlns:p14="http://schemas.microsoft.com/office/powerpoint/2010/main" val="83647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428178"/>
            <a:ext cx="9448801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7 eternal life to those who strive for glory, honor, and immortality by patiently doing good; </a:t>
            </a: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8 but wrath and fury for those who in their selfish pride refuse to believe the truth and practice wickedness instead.</a:t>
            </a:r>
          </a:p>
        </p:txBody>
      </p:sp>
    </p:spTree>
    <p:extLst>
      <p:ext uri="{BB962C8B-B14F-4D97-AF65-F5344CB8AC3E}">
        <p14:creationId xmlns:p14="http://schemas.microsoft.com/office/powerpoint/2010/main" val="1726446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建築物, 室外, 坐, 男人 的圖片&#10;&#10;自動產生的描述">
            <a:extLst>
              <a:ext uri="{FF2B5EF4-FFF2-40B4-BE49-F238E27FC236}">
                <a16:creationId xmlns:a16="http://schemas.microsoft.com/office/drawing/2014/main" id="{6ADFB5D3-F462-EC46-B6FE-75D8E7B2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834" y="591301"/>
            <a:ext cx="5564332" cy="56753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080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54666" y="927161"/>
            <a:ext cx="9448801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罗马书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1:28-32</a:t>
            </a:r>
            <a:b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28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他们既然故意不认识神，神就任凭他们存邪僻的心，行那些不合理的事： 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29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装满了各样不义、邪恶、贪婪、恶毒；满心是嫉妒、凶杀、争竞、诡诈、毒恨；</a:t>
            </a:r>
            <a:endParaRPr kumimoji="1" lang="en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365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5C0ED22B-2A64-664E-9A72-2D387DADC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270000"/>
            <a:ext cx="5981700" cy="431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620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32113" y="1037338"/>
            <a:ext cx="9927773" cy="4770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真光影視工作室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小品、電視劇、電影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（全能神，異端）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  <a:p>
            <a:pPr algn="ctr"/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The True Light Video and Audio Workshop</a:t>
            </a:r>
          </a:p>
          <a:p>
            <a:pPr algn="ctr"/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Skits, Soup Operas Movies </a:t>
            </a:r>
          </a:p>
          <a:p>
            <a:pPr algn="ctr"/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(So called  " </a:t>
            </a:r>
            <a:r>
              <a:rPr kumimoji="1" lang="en" altLang="zh-TW" sz="4000" b="1" dirty="0" err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Almight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God"  Heresy)</a:t>
            </a:r>
          </a:p>
        </p:txBody>
      </p:sp>
    </p:spTree>
    <p:extLst>
      <p:ext uri="{BB962C8B-B14F-4D97-AF65-F5344CB8AC3E}">
        <p14:creationId xmlns:p14="http://schemas.microsoft.com/office/powerpoint/2010/main" val="1783745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32113" y="1037338"/>
            <a:ext cx="9927773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判斷和論斷是不同的</a:t>
            </a:r>
            <a:endParaRPr kumimoji="1" lang="en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Pass judgement on others is different the simple and pure judgement</a:t>
            </a:r>
          </a:p>
        </p:txBody>
      </p:sp>
    </p:spTree>
    <p:extLst>
      <p:ext uri="{BB962C8B-B14F-4D97-AF65-F5344CB8AC3E}">
        <p14:creationId xmlns:p14="http://schemas.microsoft.com/office/powerpoint/2010/main" val="200793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蛋糕, 標誌, 生日 的圖片&#10;&#10;自動產生的描述">
            <a:extLst>
              <a:ext uri="{FF2B5EF4-FFF2-40B4-BE49-F238E27FC236}">
                <a16:creationId xmlns:a16="http://schemas.microsoft.com/office/drawing/2014/main" id="{868BF6BE-B2B2-2548-B31B-62CE044959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19"/>
            <a:ext cx="12192000" cy="68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1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428178"/>
            <a:ext cx="9448801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30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又是谗毁的、背后说人的、怨恨神的、侮慢人的、狂傲的、自夸的、捏造恶事的、违背父母的、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31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无知的、背约的、无亲情的、不怜悯人的。 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32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他们虽知道神判定行这样事的人是当死的，然而他们不但自己去行，还喜欢别人去行。</a:t>
            </a:r>
            <a:endParaRPr kumimoji="1" lang="en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39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428178"/>
            <a:ext cx="9448801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1:28-32</a:t>
            </a: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28 Furthermore, because they did not think it worthwhile to keep knowing God fully, God delivered them to degraded minds to perform acts that should not be done. </a:t>
            </a:r>
          </a:p>
        </p:txBody>
      </p:sp>
    </p:spTree>
    <p:extLst>
      <p:ext uri="{BB962C8B-B14F-4D97-AF65-F5344CB8AC3E}">
        <p14:creationId xmlns:p14="http://schemas.microsoft.com/office/powerpoint/2010/main" val="109156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428178"/>
            <a:ext cx="944880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29 They have become filled with every kind of wickedness, evil, greed, and depravity. They are full of envy, murder, quarreling, deceit, and viciousness. They are gossips, </a:t>
            </a:r>
          </a:p>
        </p:txBody>
      </p:sp>
    </p:spTree>
    <p:extLst>
      <p:ext uri="{BB962C8B-B14F-4D97-AF65-F5344CB8AC3E}">
        <p14:creationId xmlns:p14="http://schemas.microsoft.com/office/powerpoint/2010/main" val="259292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428178"/>
            <a:ext cx="944880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30 slanderers, God-haters, haughty, arrogant, boastful, inventors of evil, disobedient to their parents, </a:t>
            </a: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31 foolish, faithless, heartless, and ruthless. </a:t>
            </a:r>
          </a:p>
        </p:txBody>
      </p:sp>
    </p:spTree>
    <p:extLst>
      <p:ext uri="{BB962C8B-B14F-4D97-AF65-F5344CB8AC3E}">
        <p14:creationId xmlns:p14="http://schemas.microsoft.com/office/powerpoint/2010/main" val="283202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428178"/>
            <a:ext cx="944880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32 Although they know God’s just requirement—that those who practice such things deserve to die—they not only do these things but even applaud others who practice them.</a:t>
            </a:r>
          </a:p>
        </p:txBody>
      </p:sp>
    </p:spTree>
    <p:extLst>
      <p:ext uri="{BB962C8B-B14F-4D97-AF65-F5344CB8AC3E}">
        <p14:creationId xmlns:p14="http://schemas.microsoft.com/office/powerpoint/2010/main" val="390924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54666" y="927161"/>
            <a:ext cx="944880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罗马书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1:32</a:t>
            </a:r>
            <a:b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32 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他们虽知道神判定行这样事的人是当死的，然而他们不但自己去行，还喜欢别人去行。</a:t>
            </a:r>
          </a:p>
          <a:p>
            <a:endParaRPr kumimoji="1" lang="zh-TW" altLang="en-US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endParaRPr kumimoji="1" lang="en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261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1599" y="797510"/>
            <a:ext cx="9448801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1:32</a:t>
            </a:r>
            <a:b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32 Although they know God’s just requirement—that those who practice such things deserve to die—they not only do these things but even applaud others who practice them.</a:t>
            </a:r>
          </a:p>
        </p:txBody>
      </p:sp>
    </p:spTree>
    <p:extLst>
      <p:ext uri="{BB962C8B-B14F-4D97-AF65-F5344CB8AC3E}">
        <p14:creationId xmlns:p14="http://schemas.microsoft.com/office/powerpoint/2010/main" val="1214280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天體</Template>
  <TotalTime>751</TotalTime>
  <Words>821</Words>
  <Application>Microsoft Macintosh PowerPoint</Application>
  <PresentationFormat>寬螢幕</PresentationFormat>
  <Paragraphs>37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Heiti SC Medium</vt:lpstr>
      <vt:lpstr>Microsoft YaHei UI Light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104</cp:revision>
  <cp:lastPrinted>2020-07-03T15:17:22Z</cp:lastPrinted>
  <dcterms:created xsi:type="dcterms:W3CDTF">2020-05-19T23:40:13Z</dcterms:created>
  <dcterms:modified xsi:type="dcterms:W3CDTF">2020-07-31T13:09:34Z</dcterms:modified>
</cp:coreProperties>
</file>