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1531" r:id="rId2"/>
    <p:sldId id="1601" r:id="rId3"/>
    <p:sldId id="1602" r:id="rId4"/>
    <p:sldId id="1604" r:id="rId5"/>
    <p:sldId id="1617" r:id="rId6"/>
    <p:sldId id="1622" r:id="rId7"/>
    <p:sldId id="1623" r:id="rId8"/>
    <p:sldId id="1624" r:id="rId9"/>
    <p:sldId id="1625" r:id="rId10"/>
    <p:sldId id="1603" r:id="rId11"/>
    <p:sldId id="1618" r:id="rId12"/>
    <p:sldId id="1626" r:id="rId13"/>
    <p:sldId id="1621" r:id="rId14"/>
    <p:sldId id="1627" r:id="rId15"/>
    <p:sldId id="1628" r:id="rId16"/>
    <p:sldId id="1620" r:id="rId17"/>
    <p:sldId id="1629" r:id="rId18"/>
    <p:sldId id="1619" r:id="rId19"/>
    <p:sldId id="163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0C00"/>
    <a:srgbClr val="3C1D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18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4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一張含有 室內, 坐, 桌, 配對 的圖片&#10;&#10;自動產生的描述">
            <a:extLst>
              <a:ext uri="{FF2B5EF4-FFF2-40B4-BE49-F238E27FC236}">
                <a16:creationId xmlns:a16="http://schemas.microsoft.com/office/drawing/2014/main" id="{3D2D17D7-D5ED-9444-BE83-C7AC6ECDB5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E0715561-492E-324E-8EF4-53DDE7DAE64E}"/>
              </a:ext>
            </a:extLst>
          </p:cNvPr>
          <p:cNvSpPr txBox="1"/>
          <p:nvPr/>
        </p:nvSpPr>
        <p:spPr>
          <a:xfrm>
            <a:off x="5105985" y="5893656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latin typeface="Heiti SC Medium" pitchFamily="2" charset="-128"/>
                <a:ea typeface="Heiti SC Medium" pitchFamily="2" charset="-128"/>
              </a:rPr>
              <a:t>房正豪牧師</a:t>
            </a:r>
          </a:p>
        </p:txBody>
      </p:sp>
    </p:spTree>
    <p:extLst>
      <p:ext uri="{BB962C8B-B14F-4D97-AF65-F5344CB8AC3E}">
        <p14:creationId xmlns:p14="http://schemas.microsoft.com/office/powerpoint/2010/main" val="305743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1A873703-989F-714B-9AE5-592C461A06E7}"/>
              </a:ext>
            </a:extLst>
          </p:cNvPr>
          <p:cNvSpPr txBox="1"/>
          <p:nvPr/>
        </p:nvSpPr>
        <p:spPr>
          <a:xfrm>
            <a:off x="1371599" y="428178"/>
            <a:ext cx="9880601" cy="58169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40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信息兩個大綱</a:t>
            </a:r>
          </a:p>
          <a:p>
            <a:pPr algn="ctr"/>
            <a:r>
              <a:rPr kumimoji="1" lang="en" altLang="zh-TW" sz="40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Two Outlines</a:t>
            </a:r>
          </a:p>
          <a:p>
            <a:pPr marL="742950" indent="-742950" algn="ctr">
              <a:buAutoNum type="arabicPeriod"/>
            </a:pPr>
            <a:r>
              <a:rPr kumimoji="1" lang="zh-TW" altLang="en-US" sz="4400" b="1" dirty="0">
                <a:solidFill>
                  <a:srgbClr val="FFFF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没有律法的人，</a:t>
            </a:r>
            <a:endParaRPr kumimoji="1" lang="en-US" altLang="zh-TW" sz="4400" b="1" dirty="0">
              <a:solidFill>
                <a:srgbClr val="FFFF00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algn="ctr"/>
            <a:r>
              <a:rPr kumimoji="1" lang="zh-TW" altLang="en-US" sz="44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神就按他的良心来审判。</a:t>
            </a:r>
          </a:p>
          <a:p>
            <a:pPr algn="ctr"/>
            <a:r>
              <a:rPr kumimoji="1" lang="en" altLang="zh-TW" sz="40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He who has no law, God will judge him according to his conscience.</a:t>
            </a:r>
          </a:p>
          <a:p>
            <a:pPr algn="ctr"/>
            <a:r>
              <a:rPr kumimoji="1" lang="en" altLang="zh-TW" sz="44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2</a:t>
            </a:r>
            <a:r>
              <a:rPr kumimoji="1" lang="en-US" altLang="zh-TW" sz="44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.</a:t>
            </a:r>
            <a:r>
              <a:rPr kumimoji="1" lang="en" altLang="zh-TW" sz="44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</a:t>
            </a:r>
            <a:r>
              <a:rPr kumimoji="1" lang="zh-TW" altLang="en-US" sz="4400" b="1" dirty="0">
                <a:solidFill>
                  <a:srgbClr val="FFFF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有律法的人，神就按律法来审判他。</a:t>
            </a:r>
          </a:p>
          <a:p>
            <a:pPr algn="ctr"/>
            <a:r>
              <a:rPr kumimoji="1" lang="en" altLang="zh-TW" sz="40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He who has the law, God will judge him according to the law.</a:t>
            </a:r>
            <a:endParaRPr kumimoji="1" lang="zh-TW" altLang="en-US" sz="4000" b="1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1568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1A873703-989F-714B-9AE5-592C461A06E7}"/>
              </a:ext>
            </a:extLst>
          </p:cNvPr>
          <p:cNvSpPr txBox="1"/>
          <p:nvPr/>
        </p:nvSpPr>
        <p:spPr>
          <a:xfrm>
            <a:off x="1371599" y="699111"/>
            <a:ext cx="9448801" cy="30469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zh-TW" altLang="en-US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羅馬書</a:t>
            </a:r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2:12</a:t>
            </a:r>
          </a:p>
          <a:p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12	 	</a:t>
            </a:r>
            <a:r>
              <a:rPr kumimoji="1" lang="zh-TW" altLang="en-US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凡不在律法之下犯了罪的，将不按律法而灭亡；凡在律法之下犯了罪的，将按律法受审判。</a:t>
            </a:r>
          </a:p>
        </p:txBody>
      </p:sp>
    </p:spTree>
    <p:extLst>
      <p:ext uri="{BB962C8B-B14F-4D97-AF65-F5344CB8AC3E}">
        <p14:creationId xmlns:p14="http://schemas.microsoft.com/office/powerpoint/2010/main" val="1088868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1A873703-989F-714B-9AE5-592C461A06E7}"/>
              </a:ext>
            </a:extLst>
          </p:cNvPr>
          <p:cNvSpPr txBox="1"/>
          <p:nvPr/>
        </p:nvSpPr>
        <p:spPr>
          <a:xfrm>
            <a:off x="1371599" y="614445"/>
            <a:ext cx="9448801" cy="452431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en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Romans </a:t>
            </a:r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2:12</a:t>
            </a:r>
          </a:p>
          <a:p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12 For all who have sinned apart from the Law will also perish apart from the Law, and all who have sinned under the Law will be judged by the Law. </a:t>
            </a:r>
          </a:p>
        </p:txBody>
      </p:sp>
    </p:spTree>
    <p:extLst>
      <p:ext uri="{BB962C8B-B14F-4D97-AF65-F5344CB8AC3E}">
        <p14:creationId xmlns:p14="http://schemas.microsoft.com/office/powerpoint/2010/main" val="1495828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1A873703-989F-714B-9AE5-592C461A06E7}"/>
              </a:ext>
            </a:extLst>
          </p:cNvPr>
          <p:cNvSpPr txBox="1"/>
          <p:nvPr/>
        </p:nvSpPr>
        <p:spPr>
          <a:xfrm>
            <a:off x="1371599" y="428178"/>
            <a:ext cx="9448801" cy="600164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zh-TW" altLang="en-US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羅馬書 </a:t>
            </a:r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2:14-15</a:t>
            </a:r>
          </a:p>
          <a:p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14	 	</a:t>
            </a:r>
            <a:r>
              <a:rPr kumimoji="1" lang="zh-TW" altLang="en-US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没有律法的外族人，如果按本性行律法上的事，他们虽然没有律法，自己就是自己的律法；</a:t>
            </a:r>
          </a:p>
          <a:p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15	 	</a:t>
            </a:r>
            <a:r>
              <a:rPr kumimoji="1" lang="zh-TW" altLang="en-US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这就表明律法的作用是刻在他们的心里，有他们的良心一同作证，他们的思想互相较量，或作控告、或作辩护。</a:t>
            </a:r>
            <a:endParaRPr kumimoji="1" lang="en-US" altLang="zh-TW" sz="4800" b="1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8633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1A873703-989F-714B-9AE5-592C461A06E7}"/>
              </a:ext>
            </a:extLst>
          </p:cNvPr>
          <p:cNvSpPr txBox="1"/>
          <p:nvPr/>
        </p:nvSpPr>
        <p:spPr>
          <a:xfrm>
            <a:off x="1371599" y="614445"/>
            <a:ext cx="9448801" cy="526297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Romans 2:14-15</a:t>
            </a:r>
          </a:p>
          <a:p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14 For whenever gentiles, who do not possess the Law, do instinctively what the Law requires, they are a law to themselves, even though they do not have the Law. </a:t>
            </a:r>
          </a:p>
        </p:txBody>
      </p:sp>
    </p:spTree>
    <p:extLst>
      <p:ext uri="{BB962C8B-B14F-4D97-AF65-F5344CB8AC3E}">
        <p14:creationId xmlns:p14="http://schemas.microsoft.com/office/powerpoint/2010/main" val="3641628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1A873703-989F-714B-9AE5-592C461A06E7}"/>
              </a:ext>
            </a:extLst>
          </p:cNvPr>
          <p:cNvSpPr txBox="1"/>
          <p:nvPr/>
        </p:nvSpPr>
        <p:spPr>
          <a:xfrm>
            <a:off x="1371599" y="614445"/>
            <a:ext cx="9448801" cy="452431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15 They show that what the Law requires is written in their hearts, a fact to which their own consciences testify, and their thoughts will either accuse or excuse them</a:t>
            </a:r>
          </a:p>
        </p:txBody>
      </p:sp>
    </p:spTree>
    <p:extLst>
      <p:ext uri="{BB962C8B-B14F-4D97-AF65-F5344CB8AC3E}">
        <p14:creationId xmlns:p14="http://schemas.microsoft.com/office/powerpoint/2010/main" val="4249528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1A873703-989F-714B-9AE5-592C461A06E7}"/>
              </a:ext>
            </a:extLst>
          </p:cNvPr>
          <p:cNvSpPr txBox="1"/>
          <p:nvPr/>
        </p:nvSpPr>
        <p:spPr>
          <a:xfrm>
            <a:off x="1371599" y="699111"/>
            <a:ext cx="9448801" cy="30469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zh-TW" altLang="en-US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羅馬書</a:t>
            </a:r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2:16</a:t>
            </a:r>
          </a:p>
          <a:p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16	 	</a:t>
            </a:r>
            <a:r>
              <a:rPr kumimoji="1" lang="zh-TW" altLang="en-US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这也要照着我所传的福音，在神借着耶稣基督审判各人隐情的那一天，彰显出来。</a:t>
            </a:r>
          </a:p>
        </p:txBody>
      </p:sp>
    </p:spTree>
    <p:extLst>
      <p:ext uri="{BB962C8B-B14F-4D97-AF65-F5344CB8AC3E}">
        <p14:creationId xmlns:p14="http://schemas.microsoft.com/office/powerpoint/2010/main" val="2911757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1A873703-989F-714B-9AE5-592C461A06E7}"/>
              </a:ext>
            </a:extLst>
          </p:cNvPr>
          <p:cNvSpPr txBox="1"/>
          <p:nvPr/>
        </p:nvSpPr>
        <p:spPr>
          <a:xfrm>
            <a:off x="1371599" y="614445"/>
            <a:ext cx="9448801" cy="378565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en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Romans </a:t>
            </a:r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2:16</a:t>
            </a:r>
          </a:p>
          <a:p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16 on that day when God, through Jesus the Messiah, will judge people’s secrets according to my gospel.</a:t>
            </a:r>
          </a:p>
        </p:txBody>
      </p:sp>
    </p:spTree>
    <p:extLst>
      <p:ext uri="{BB962C8B-B14F-4D97-AF65-F5344CB8AC3E}">
        <p14:creationId xmlns:p14="http://schemas.microsoft.com/office/powerpoint/2010/main" val="4132542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1A873703-989F-714B-9AE5-592C461A06E7}"/>
              </a:ext>
            </a:extLst>
          </p:cNvPr>
          <p:cNvSpPr txBox="1"/>
          <p:nvPr/>
        </p:nvSpPr>
        <p:spPr>
          <a:xfrm>
            <a:off x="1536699" y="508611"/>
            <a:ext cx="9448801" cy="526297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目前的兩大操練</a:t>
            </a:r>
          </a:p>
          <a:p>
            <a:pPr algn="ctr"/>
            <a:r>
              <a:rPr kumimoji="1" lang="en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Two applications:</a:t>
            </a:r>
          </a:p>
          <a:p>
            <a:pPr algn="ctr"/>
            <a:r>
              <a:rPr kumimoji="1" lang="en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1</a:t>
            </a:r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. </a:t>
            </a:r>
            <a:r>
              <a:rPr kumimoji="1" lang="zh-TW" altLang="en-US" sz="4800" b="1" dirty="0">
                <a:solidFill>
                  <a:srgbClr val="FFFF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珍惜现在的时间</a:t>
            </a:r>
          </a:p>
          <a:p>
            <a:pPr algn="ctr"/>
            <a:r>
              <a:rPr kumimoji="1" lang="en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Cherish the present moment!</a:t>
            </a:r>
          </a:p>
          <a:p>
            <a:pPr algn="ctr"/>
            <a:r>
              <a:rPr kumimoji="1" lang="en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2</a:t>
            </a:r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. </a:t>
            </a:r>
            <a:r>
              <a:rPr kumimoji="1" lang="zh-TW" altLang="en-US" sz="4800" b="1" dirty="0">
                <a:solidFill>
                  <a:srgbClr val="FFFF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善用网路的优势多多关怀别人</a:t>
            </a:r>
          </a:p>
          <a:p>
            <a:pPr algn="ctr"/>
            <a:r>
              <a:rPr kumimoji="1" lang="en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Make good use of the internet to care for others.</a:t>
            </a:r>
            <a:endParaRPr kumimoji="1" lang="zh-TW" altLang="en-US" sz="4400" b="1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7178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一張含有 文字, 報紙 的圖片&#10;&#10;自動產生的描述">
            <a:extLst>
              <a:ext uri="{FF2B5EF4-FFF2-40B4-BE49-F238E27FC236}">
                <a16:creationId xmlns:a16="http://schemas.microsoft.com/office/drawing/2014/main" id="{828ECD6B-B343-5042-B520-F75B7802ED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7109"/>
          <a:stretch/>
        </p:blipFill>
        <p:spPr>
          <a:xfrm>
            <a:off x="1070420" y="518447"/>
            <a:ext cx="10051160" cy="43110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4E873240-4F4B-444F-AB82-D1DE2E2219DF}"/>
              </a:ext>
            </a:extLst>
          </p:cNvPr>
          <p:cNvSpPr txBox="1"/>
          <p:nvPr/>
        </p:nvSpPr>
        <p:spPr>
          <a:xfrm>
            <a:off x="1273996" y="5086157"/>
            <a:ext cx="10051160" cy="13234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40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LCCC Fall Zoom Joy Camp 2020</a:t>
            </a:r>
          </a:p>
          <a:p>
            <a:pPr algn="ctr"/>
            <a:r>
              <a:rPr kumimoji="1" lang="zh-TW" altLang="en-US" sz="4000" b="1" dirty="0">
                <a:solidFill>
                  <a:srgbClr val="FFFF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路城华人基督教会「秋季网络儿童欢乐营」</a:t>
            </a:r>
          </a:p>
        </p:txBody>
      </p:sp>
    </p:spTree>
    <p:extLst>
      <p:ext uri="{BB962C8B-B14F-4D97-AF65-F5344CB8AC3E}">
        <p14:creationId xmlns:p14="http://schemas.microsoft.com/office/powerpoint/2010/main" val="369245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1A873703-989F-714B-9AE5-592C461A06E7}"/>
              </a:ext>
            </a:extLst>
          </p:cNvPr>
          <p:cNvSpPr txBox="1"/>
          <p:nvPr/>
        </p:nvSpPr>
        <p:spPr>
          <a:xfrm>
            <a:off x="1297374" y="910167"/>
            <a:ext cx="10028768" cy="489364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1. </a:t>
            </a:r>
            <a:r>
              <a:rPr kumimoji="1" lang="zh-TW" altLang="en-US" sz="4800" b="1" dirty="0">
                <a:solidFill>
                  <a:srgbClr val="FFFF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医院：因为人总会生病的。</a:t>
            </a:r>
          </a:p>
          <a:p>
            <a:pPr marL="541338"/>
            <a:r>
              <a:rPr kumimoji="1" lang="en-US" altLang="zh-TW" sz="40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Hospital: because people will get sick</a:t>
            </a:r>
          </a:p>
          <a:p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2. </a:t>
            </a:r>
            <a:r>
              <a:rPr kumimoji="1" lang="zh-TW" altLang="en-US" sz="4800" b="1" dirty="0">
                <a:solidFill>
                  <a:srgbClr val="FFFF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墓园：因为人总会死的。</a:t>
            </a:r>
          </a:p>
          <a:p>
            <a:pPr marL="582613"/>
            <a:r>
              <a:rPr kumimoji="1" lang="en-US" altLang="zh-TW" sz="40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Cemetery: because people will die</a:t>
            </a:r>
          </a:p>
          <a:p>
            <a:pPr marL="582613" indent="-573088"/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3. </a:t>
            </a:r>
            <a:r>
              <a:rPr kumimoji="1" lang="zh-TW" altLang="en-US" sz="4800" b="1" dirty="0">
                <a:solidFill>
                  <a:srgbClr val="FFFF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监狱：因为总有人会犯法！</a:t>
            </a:r>
            <a:endParaRPr kumimoji="1" lang="en-US" altLang="zh-TW" sz="4800" b="1" dirty="0">
              <a:solidFill>
                <a:srgbClr val="FFFF00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582613" indent="-41275"/>
            <a:r>
              <a:rPr kumimoji="1" lang="en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Prison: </a:t>
            </a:r>
            <a:r>
              <a:rPr kumimoji="1" lang="en" altLang="zh-TW" sz="40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because someone will break the law.</a:t>
            </a:r>
            <a:endParaRPr kumimoji="1" lang="zh-TW" altLang="en-US" sz="4000" b="1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91365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1A873703-989F-714B-9AE5-592C461A06E7}"/>
              </a:ext>
            </a:extLst>
          </p:cNvPr>
          <p:cNvSpPr txBox="1"/>
          <p:nvPr/>
        </p:nvSpPr>
        <p:spPr>
          <a:xfrm>
            <a:off x="2095500" y="2644170"/>
            <a:ext cx="9105899" cy="230832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4800" b="1" dirty="0">
                <a:solidFill>
                  <a:srgbClr val="FFFF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重點：將神的話牢記在心</a:t>
            </a:r>
            <a:r>
              <a:rPr kumimoji="1" lang="en" altLang="zh-TW" sz="4800" b="1" dirty="0">
                <a:solidFill>
                  <a:srgbClr val="FFFF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Key </a:t>
            </a:r>
            <a:r>
              <a:rPr kumimoji="1" lang="en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Focus: Keep God's Words in Our Heart!</a:t>
            </a:r>
          </a:p>
        </p:txBody>
      </p:sp>
    </p:spTree>
    <p:extLst>
      <p:ext uri="{BB962C8B-B14F-4D97-AF65-F5344CB8AC3E}">
        <p14:creationId xmlns:p14="http://schemas.microsoft.com/office/powerpoint/2010/main" val="2638398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1A873703-989F-714B-9AE5-592C461A06E7}"/>
              </a:ext>
            </a:extLst>
          </p:cNvPr>
          <p:cNvSpPr txBox="1"/>
          <p:nvPr/>
        </p:nvSpPr>
        <p:spPr>
          <a:xfrm>
            <a:off x="1371599" y="699111"/>
            <a:ext cx="9448801" cy="452431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zh-TW" altLang="en-US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羅馬書</a:t>
            </a:r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2:12-15</a:t>
            </a:r>
          </a:p>
          <a:p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12	 	</a:t>
            </a:r>
            <a:r>
              <a:rPr kumimoji="1" lang="zh-TW" altLang="en-US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凡不在律法之下犯了罪的，将不按律法而灭亡；凡在律法之下犯了罪的，将按律法受审判。</a:t>
            </a:r>
          </a:p>
          <a:p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13	 	</a:t>
            </a:r>
            <a:r>
              <a:rPr kumimoji="1" lang="zh-TW" altLang="en-US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因为在神面前，不是听律法的为义，而是行律法的得称为义。</a:t>
            </a:r>
          </a:p>
        </p:txBody>
      </p:sp>
    </p:spTree>
    <p:extLst>
      <p:ext uri="{BB962C8B-B14F-4D97-AF65-F5344CB8AC3E}">
        <p14:creationId xmlns:p14="http://schemas.microsoft.com/office/powerpoint/2010/main" val="2592927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1A873703-989F-714B-9AE5-592C461A06E7}"/>
              </a:ext>
            </a:extLst>
          </p:cNvPr>
          <p:cNvSpPr txBox="1"/>
          <p:nvPr/>
        </p:nvSpPr>
        <p:spPr>
          <a:xfrm>
            <a:off x="1371599" y="614445"/>
            <a:ext cx="9448801" cy="526297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14	 	</a:t>
            </a:r>
            <a:r>
              <a:rPr kumimoji="1" lang="zh-TW" altLang="en-US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没有律法的外族人，如果按本性行律法上的事，他们虽然没有律法，自己就是自己的律法；</a:t>
            </a:r>
          </a:p>
          <a:p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15	 	</a:t>
            </a:r>
            <a:r>
              <a:rPr kumimoji="1" lang="zh-TW" altLang="en-US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这就表明律法的作用是刻在他们的心里，有他们的良心一同作证，他们的思想互相较量，或作控告、或作辩护。</a:t>
            </a:r>
            <a:endParaRPr kumimoji="1" lang="en-US" altLang="zh-TW" sz="4800" b="1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01657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1A873703-989F-714B-9AE5-592C461A06E7}"/>
              </a:ext>
            </a:extLst>
          </p:cNvPr>
          <p:cNvSpPr txBox="1"/>
          <p:nvPr/>
        </p:nvSpPr>
        <p:spPr>
          <a:xfrm>
            <a:off x="1371599" y="614445"/>
            <a:ext cx="9448801" cy="452431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en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Romans </a:t>
            </a:r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2:12-15</a:t>
            </a:r>
          </a:p>
          <a:p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12 For all who have sinned apart from the Law will also perish apart from the Law, and all who have sinned under the Law will be judged by the Law. </a:t>
            </a:r>
          </a:p>
        </p:txBody>
      </p:sp>
    </p:spTree>
    <p:extLst>
      <p:ext uri="{BB962C8B-B14F-4D97-AF65-F5344CB8AC3E}">
        <p14:creationId xmlns:p14="http://schemas.microsoft.com/office/powerpoint/2010/main" val="1597774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1A873703-989F-714B-9AE5-592C461A06E7}"/>
              </a:ext>
            </a:extLst>
          </p:cNvPr>
          <p:cNvSpPr txBox="1"/>
          <p:nvPr/>
        </p:nvSpPr>
        <p:spPr>
          <a:xfrm>
            <a:off x="1371599" y="614445"/>
            <a:ext cx="9448801" cy="452431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13 For it is not merely those who hear the Law who are righteous in God’s sight. No, it is those who follow the Law, who will be justified. </a:t>
            </a:r>
          </a:p>
          <a:p>
            <a:endParaRPr kumimoji="1" lang="en-US" altLang="zh-TW" sz="4800" b="1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1646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1A873703-989F-714B-9AE5-592C461A06E7}"/>
              </a:ext>
            </a:extLst>
          </p:cNvPr>
          <p:cNvSpPr txBox="1"/>
          <p:nvPr/>
        </p:nvSpPr>
        <p:spPr>
          <a:xfrm>
            <a:off x="1371599" y="614445"/>
            <a:ext cx="9448801" cy="452431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14 For whenever gentiles, who do not possess the Law, do instinctively what the Law requires, they are a law to themselves, even though they do not have the Law. </a:t>
            </a:r>
          </a:p>
        </p:txBody>
      </p:sp>
    </p:spTree>
    <p:extLst>
      <p:ext uri="{BB962C8B-B14F-4D97-AF65-F5344CB8AC3E}">
        <p14:creationId xmlns:p14="http://schemas.microsoft.com/office/powerpoint/2010/main" val="3677701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1A873703-989F-714B-9AE5-592C461A06E7}"/>
              </a:ext>
            </a:extLst>
          </p:cNvPr>
          <p:cNvSpPr txBox="1"/>
          <p:nvPr/>
        </p:nvSpPr>
        <p:spPr>
          <a:xfrm>
            <a:off x="1371599" y="614445"/>
            <a:ext cx="9448801" cy="452431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en-US" altLang="zh-TW" sz="48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15 They show that what the Law requires is written in their hearts, a fact to which their own consciences testify, and their thoughts will either accuse or excuse them</a:t>
            </a:r>
          </a:p>
        </p:txBody>
      </p:sp>
    </p:spTree>
    <p:extLst>
      <p:ext uri="{BB962C8B-B14F-4D97-AF65-F5344CB8AC3E}">
        <p14:creationId xmlns:p14="http://schemas.microsoft.com/office/powerpoint/2010/main" val="3876870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體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天體</Template>
  <TotalTime>857</TotalTime>
  <Words>753</Words>
  <Application>Microsoft Macintosh PowerPoint</Application>
  <PresentationFormat>寬螢幕</PresentationFormat>
  <Paragraphs>47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5" baseType="lpstr">
      <vt:lpstr>Heiti SC Medium</vt:lpstr>
      <vt:lpstr>Microsoft YaHei UI Light</vt:lpstr>
      <vt:lpstr>Arial</vt:lpstr>
      <vt:lpstr>Calibri</vt:lpstr>
      <vt:lpstr>Calibri Light</vt:lpstr>
      <vt:lpstr>天體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LCCC Church</dc:creator>
  <cp:lastModifiedBy>LCCC Church</cp:lastModifiedBy>
  <cp:revision>110</cp:revision>
  <cp:lastPrinted>2020-07-03T15:17:22Z</cp:lastPrinted>
  <dcterms:created xsi:type="dcterms:W3CDTF">2020-05-19T23:40:13Z</dcterms:created>
  <dcterms:modified xsi:type="dcterms:W3CDTF">2020-08-07T12:37:35Z</dcterms:modified>
</cp:coreProperties>
</file>