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1531" r:id="rId2"/>
    <p:sldId id="1601" r:id="rId3"/>
    <p:sldId id="1631" r:id="rId4"/>
    <p:sldId id="1632" r:id="rId5"/>
    <p:sldId id="1633" r:id="rId6"/>
    <p:sldId id="1634" r:id="rId7"/>
    <p:sldId id="1635" r:id="rId8"/>
    <p:sldId id="1636" r:id="rId9"/>
    <p:sldId id="1637" r:id="rId10"/>
    <p:sldId id="1602" r:id="rId11"/>
    <p:sldId id="1645" r:id="rId12"/>
    <p:sldId id="1646" r:id="rId13"/>
    <p:sldId id="1647" r:id="rId14"/>
    <p:sldId id="1648" r:id="rId15"/>
    <p:sldId id="1649" r:id="rId16"/>
    <p:sldId id="1650" r:id="rId17"/>
    <p:sldId id="1638" r:id="rId18"/>
    <p:sldId id="1639" r:id="rId19"/>
    <p:sldId id="1651" r:id="rId20"/>
    <p:sldId id="1652" r:id="rId21"/>
    <p:sldId id="1653" r:id="rId22"/>
    <p:sldId id="1654" r:id="rId23"/>
    <p:sldId id="1640" r:id="rId24"/>
    <p:sldId id="1641" r:id="rId25"/>
    <p:sldId id="1642" r:id="rId26"/>
    <p:sldId id="1643" r:id="rId27"/>
    <p:sldId id="1644" r:id="rId28"/>
    <p:sldId id="165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0C00"/>
    <a:srgbClr val="3C1D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18"/>
    <p:restoredTop sz="96327"/>
  </p:normalViewPr>
  <p:slideViewPr>
    <p:cSldViewPr snapToGrid="0" snapToObjects="1">
      <p:cViewPr varScale="1">
        <p:scale>
          <a:sx n="124" d="100"/>
          <a:sy n="124" d="100"/>
        </p:scale>
        <p:origin x="41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zh-TW" altLang="en-US"/>
              <a:t>按一下以編輯母片標題樣式</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8/19/20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輔助字幕)">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zh-TW" altLang="en-US"/>
              <a:t>按一下以編輯母片標題樣式</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zh-TW" altLang="en-US"/>
              <a:t>按一下以編輯母片標題樣式</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zh-TW" altLang="en-US"/>
              <a:t>按一下以編輯母片文字樣式</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zh-TW" altLang="en-US"/>
              <a:t>按一下以編輯母片標題樣式</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zh-TW" altLang="en-US"/>
              <a:t>按一下以編輯母片文字樣式</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zh-TW" altLang="en-US"/>
              <a:t>按一下以編輯母片標題樣式</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nchor="ct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zh-TW" altLang="en-US"/>
              <a:t>按一下以編輯母片標題樣式</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zh-TW" altLang="en-US"/>
              <a:t>按一下以編輯母片標題樣式</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zh-TW" altLang="en-US"/>
              <a:t>按一下以編輯母片標題樣式</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8/19/20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8/19/20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一張含有 個人, 男人, 套裝, 穿著 的圖片&#10;&#10;自動產生的描述">
            <a:extLst>
              <a:ext uri="{FF2B5EF4-FFF2-40B4-BE49-F238E27FC236}">
                <a16:creationId xmlns:a16="http://schemas.microsoft.com/office/drawing/2014/main" id="{C1A18E3F-4FE6-2B42-A0A7-0C2DDF882560}"/>
              </a:ext>
            </a:extLst>
          </p:cNvPr>
          <p:cNvPicPr>
            <a:picLocks noChangeAspect="1"/>
          </p:cNvPicPr>
          <p:nvPr/>
        </p:nvPicPr>
        <p:blipFill>
          <a:blip r:embed="rId2"/>
          <a:stretch>
            <a:fillRect/>
          </a:stretch>
        </p:blipFill>
        <p:spPr>
          <a:xfrm>
            <a:off x="0" y="0"/>
            <a:ext cx="12191999" cy="6858000"/>
          </a:xfrm>
          <a:prstGeom prst="rect">
            <a:avLst/>
          </a:prstGeom>
        </p:spPr>
      </p:pic>
      <p:sp>
        <p:nvSpPr>
          <p:cNvPr id="8" name="文字方塊 7">
            <a:extLst>
              <a:ext uri="{FF2B5EF4-FFF2-40B4-BE49-F238E27FC236}">
                <a16:creationId xmlns:a16="http://schemas.microsoft.com/office/drawing/2014/main" id="{E0715561-492E-324E-8EF4-53DDE7DAE64E}"/>
              </a:ext>
            </a:extLst>
          </p:cNvPr>
          <p:cNvSpPr txBox="1"/>
          <p:nvPr/>
        </p:nvSpPr>
        <p:spPr>
          <a:xfrm>
            <a:off x="5105984" y="5854467"/>
            <a:ext cx="1980029" cy="523220"/>
          </a:xfrm>
          <a:prstGeom prst="rect">
            <a:avLst/>
          </a:prstGeom>
          <a:noFill/>
        </p:spPr>
        <p:txBody>
          <a:bodyPr wrap="none" rtlCol="0">
            <a:spAutoFit/>
          </a:bodyPr>
          <a:lstStyle/>
          <a:p>
            <a:r>
              <a:rPr kumimoji="1" lang="zh-TW" altLang="en-US" sz="2800" dirty="0">
                <a:latin typeface="Heiti SC Medium" pitchFamily="2" charset="-128"/>
                <a:ea typeface="Heiti SC Medium" pitchFamily="2" charset="-128"/>
              </a:rPr>
              <a:t>房正豪牧師</a:t>
            </a:r>
          </a:p>
        </p:txBody>
      </p:sp>
    </p:spTree>
    <p:extLst>
      <p:ext uri="{BB962C8B-B14F-4D97-AF65-F5344CB8AC3E}">
        <p14:creationId xmlns:p14="http://schemas.microsoft.com/office/powerpoint/2010/main" val="305743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727685" y="1065766"/>
            <a:ext cx="9105899" cy="452431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人的不信能废掉神的信实吗？ </a:t>
            </a:r>
            <a:endParaRPr kumimoji="1" lang="en-US" altLang="zh-TW" sz="4800" b="1" dirty="0">
              <a:solidFill>
                <a:srgbClr val="FFFF00"/>
              </a:solidFill>
              <a:latin typeface="Microsoft YaHei UI Light" panose="020B0502040204020203" pitchFamily="34" charset="-122"/>
              <a:ea typeface="Microsoft YaHei UI Light" panose="020B0502040204020203" pitchFamily="34" charset="-122"/>
            </a:endParaRPr>
          </a:p>
          <a:p>
            <a:pPr algn="ctr"/>
            <a:r>
              <a:rPr kumimoji="1" lang="en" altLang="zh-TW" sz="4800" b="1" dirty="0">
                <a:latin typeface="Microsoft YaHei UI Light" panose="020B0502040204020203" pitchFamily="34" charset="-122"/>
                <a:ea typeface="Microsoft YaHei UI Light" panose="020B0502040204020203" pitchFamily="34" charset="-122"/>
              </a:rPr>
              <a:t>Does men's faithlessness nullify the faithfulness of God?</a:t>
            </a:r>
          </a:p>
          <a:p>
            <a:pPr algn="ct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不能！因为神的本性是绝对可靠。 </a:t>
            </a:r>
            <a:endParaRPr kumimoji="1" lang="en-US" altLang="zh-TW" sz="4800" b="1">
              <a:solidFill>
                <a:srgbClr val="FFFF00"/>
              </a:solidFill>
              <a:latin typeface="Microsoft YaHei UI Light" panose="020B0502040204020203" pitchFamily="34" charset="-122"/>
              <a:ea typeface="Microsoft YaHei UI Light" panose="020B0502040204020203" pitchFamily="34" charset="-122"/>
            </a:endParaRPr>
          </a:p>
          <a:p>
            <a:pPr algn="ctr"/>
            <a:r>
              <a:rPr kumimoji="1" lang="en" altLang="zh-TW" sz="4800" b="1">
                <a:latin typeface="Microsoft YaHei UI Light" panose="020B0502040204020203" pitchFamily="34" charset="-122"/>
                <a:ea typeface="Microsoft YaHei UI Light" panose="020B0502040204020203" pitchFamily="34" charset="-122"/>
              </a:rPr>
              <a:t>By </a:t>
            </a:r>
            <a:r>
              <a:rPr kumimoji="1" lang="en" altLang="zh-TW" sz="4800" b="1" dirty="0">
                <a:latin typeface="Microsoft YaHei UI Light" panose="020B0502040204020203" pitchFamily="34" charset="-122"/>
                <a:ea typeface="Microsoft YaHei UI Light" panose="020B0502040204020203" pitchFamily="34" charset="-122"/>
              </a:rPr>
              <a:t>no means! Because the attribute of God is infallible.</a:t>
            </a:r>
            <a:endParaRPr kumimoji="1" lang="zh-TW" altLang="en-US" sz="4800" b="1" dirty="0">
              <a:latin typeface="Microsoft YaHei UI Light" panose="020B0502040204020203" pitchFamily="34" charset="-122"/>
              <a:ea typeface="Microsoft YaHei UI Light" panose="020B0502040204020203" pitchFamily="34" charset="-122"/>
            </a:endParaRPr>
          </a:p>
        </p:txBody>
      </p:sp>
    </p:spTree>
    <p:extLst>
      <p:ext uri="{BB962C8B-B14F-4D97-AF65-F5344CB8AC3E}">
        <p14:creationId xmlns:p14="http://schemas.microsoft.com/office/powerpoint/2010/main" val="2638398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4524315"/>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zh-TW" altLang="en-US" sz="4800" b="1" dirty="0">
                <a:latin typeface="Microsoft YaHei UI Light" panose="020B0502040204020203" pitchFamily="34" charset="-122"/>
                <a:ea typeface="Microsoft YaHei UI Light" panose="020B0502040204020203" pitchFamily="34" charset="-122"/>
              </a:rPr>
              <a:t>使徒行传 </a:t>
            </a:r>
            <a:r>
              <a:rPr kumimoji="1" lang="en" altLang="zh-TW" sz="4800" b="1" dirty="0">
                <a:latin typeface="Microsoft YaHei UI Light" panose="020B0502040204020203" pitchFamily="34" charset="-122"/>
                <a:ea typeface="Microsoft YaHei UI Light" panose="020B0502040204020203" pitchFamily="34" charset="-122"/>
              </a:rPr>
              <a:t>Acts </a:t>
            </a:r>
            <a:r>
              <a:rPr kumimoji="1" lang="en-US" altLang="zh-TW" sz="4800" b="1" dirty="0">
                <a:latin typeface="Microsoft YaHei UI Light" panose="020B0502040204020203" pitchFamily="34" charset="-122"/>
                <a:ea typeface="Microsoft YaHei UI Light" panose="020B0502040204020203" pitchFamily="34" charset="-122"/>
              </a:rPr>
              <a:t>16:31</a:t>
            </a:r>
          </a:p>
          <a:p>
            <a:r>
              <a:rPr kumimoji="1" lang="en-US" altLang="zh-TW" sz="4800" b="1" dirty="0">
                <a:latin typeface="Microsoft YaHei UI Light" panose="020B0502040204020203" pitchFamily="34" charset="-122"/>
                <a:ea typeface="Microsoft YaHei UI Light" panose="020B0502040204020203" pitchFamily="34" charset="-122"/>
              </a:rPr>
              <a:t>   31 </a:t>
            </a:r>
            <a:r>
              <a:rPr kumimoji="1" lang="zh-TW" altLang="en-US" sz="4800" b="1" dirty="0">
                <a:latin typeface="Microsoft YaHei UI Light" panose="020B0502040204020203" pitchFamily="34" charset="-122"/>
                <a:ea typeface="Microsoft YaHei UI Light" panose="020B0502040204020203" pitchFamily="34" charset="-122"/>
              </a:rPr>
              <a:t>他们说：“当信主耶稣，你和你一家都必得救。”</a:t>
            </a:r>
            <a:endParaRPr kumimoji="1" lang="en-US" altLang="zh-TW" sz="4800" b="1" dirty="0">
              <a:latin typeface="Microsoft YaHei UI Light" panose="020B0502040204020203" pitchFamily="34" charset="-122"/>
              <a:ea typeface="Microsoft YaHei UI Light" panose="020B0502040204020203" pitchFamily="34" charset="-122"/>
            </a:endParaRPr>
          </a:p>
          <a:p>
            <a:r>
              <a:rPr kumimoji="1" lang="en" altLang="zh-TW" sz="4800" b="1" dirty="0">
                <a:latin typeface="Microsoft YaHei UI Light" panose="020B0502040204020203" pitchFamily="34" charset="-122"/>
                <a:ea typeface="Microsoft YaHei UI Light" panose="020B0502040204020203" pitchFamily="34" charset="-122"/>
              </a:rPr>
              <a:t>31 They answered, “Believe on the Lord Jesus, and you and your family will be saved.” </a:t>
            </a:r>
            <a:endParaRPr kumimoji="1" lang="zh-TW" altLang="en-US" sz="4800" b="1" dirty="0">
              <a:latin typeface="Microsoft YaHei UI Light" panose="020B0502040204020203" pitchFamily="34" charset="-122"/>
              <a:ea typeface="Microsoft YaHei UI Light" panose="020B0502040204020203" pitchFamily="34" charset="-122"/>
            </a:endParaRPr>
          </a:p>
        </p:txBody>
      </p:sp>
    </p:spTree>
    <p:extLst>
      <p:ext uri="{BB962C8B-B14F-4D97-AF65-F5344CB8AC3E}">
        <p14:creationId xmlns:p14="http://schemas.microsoft.com/office/powerpoint/2010/main" val="3127228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4524315"/>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zh-TW" altLang="en-US" sz="4800" b="1" dirty="0">
                <a:latin typeface="Microsoft YaHei UI Light" panose="020B0502040204020203" pitchFamily="34" charset="-122"/>
                <a:ea typeface="Microsoft YaHei UI Light" panose="020B0502040204020203" pitchFamily="34" charset="-122"/>
              </a:rPr>
              <a:t>罗马书 </a:t>
            </a:r>
            <a:r>
              <a:rPr kumimoji="1" lang="en-US" altLang="zh-TW" sz="4800" b="1" dirty="0">
                <a:latin typeface="Microsoft YaHei UI Light" panose="020B0502040204020203" pitchFamily="34" charset="-122"/>
                <a:ea typeface="Microsoft YaHei UI Light" panose="020B0502040204020203" pitchFamily="34" charset="-122"/>
              </a:rPr>
              <a:t>3:5-8</a:t>
            </a:r>
          </a:p>
          <a:p>
            <a:r>
              <a:rPr kumimoji="1" lang="en-US" altLang="zh-TW" sz="4800" b="1" dirty="0">
                <a:latin typeface="Microsoft YaHei UI Light" panose="020B0502040204020203" pitchFamily="34" charset="-122"/>
                <a:ea typeface="Microsoft YaHei UI Light" panose="020B0502040204020203" pitchFamily="34" charset="-122"/>
              </a:rPr>
              <a:t>   5	 	</a:t>
            </a:r>
            <a:r>
              <a:rPr kumimoji="1" lang="zh-TW" altLang="en-US" sz="4800" b="1" dirty="0">
                <a:latin typeface="Microsoft YaHei UI Light" panose="020B0502040204020203" pitchFamily="34" charset="-122"/>
                <a:ea typeface="Microsoft YaHei UI Light" panose="020B0502040204020203" pitchFamily="34" charset="-122"/>
              </a:rPr>
              <a:t>我且照着人的见解来说，我们的不义若彰显神的义，我们可以说什么呢？难道降怒的神是不义的吗？</a:t>
            </a:r>
          </a:p>
          <a:p>
            <a:r>
              <a:rPr kumimoji="1" lang="zh-TW" altLang="en-US" sz="4800" b="1" dirty="0">
                <a:latin typeface="Microsoft YaHei UI Light" panose="020B0502040204020203" pitchFamily="34" charset="-122"/>
                <a:ea typeface="Microsoft YaHei UI Light" panose="020B0502040204020203" pitchFamily="34" charset="-122"/>
              </a:rPr>
              <a:t> 	</a:t>
            </a:r>
            <a:r>
              <a:rPr kumimoji="1" lang="en-US" altLang="zh-TW" sz="4800" b="1" dirty="0">
                <a:latin typeface="Microsoft YaHei UI Light" panose="020B0502040204020203" pitchFamily="34" charset="-122"/>
                <a:ea typeface="Microsoft YaHei UI Light" panose="020B0502040204020203" pitchFamily="34" charset="-122"/>
              </a:rPr>
              <a:t>6	 	</a:t>
            </a:r>
            <a:r>
              <a:rPr kumimoji="1" lang="zh-TW" altLang="en-US" sz="4800" b="1" dirty="0">
                <a:latin typeface="Microsoft YaHei UI Light" panose="020B0502040204020203" pitchFamily="34" charset="-122"/>
                <a:ea typeface="Microsoft YaHei UI Light" panose="020B0502040204020203" pitchFamily="34" charset="-122"/>
              </a:rPr>
              <a:t>绝对不是！如果是这样， 神怎能审判世界呢？</a:t>
            </a:r>
          </a:p>
        </p:txBody>
      </p:sp>
    </p:spTree>
    <p:extLst>
      <p:ext uri="{BB962C8B-B14F-4D97-AF65-F5344CB8AC3E}">
        <p14:creationId xmlns:p14="http://schemas.microsoft.com/office/powerpoint/2010/main" val="3167942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5262979"/>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zh-TW" altLang="en-US" sz="4800" b="1" dirty="0">
                <a:latin typeface="Microsoft YaHei UI Light" panose="020B0502040204020203" pitchFamily="34" charset="-122"/>
                <a:ea typeface="Microsoft YaHei UI Light" panose="020B0502040204020203" pitchFamily="34" charset="-122"/>
              </a:rPr>
              <a:t>	</a:t>
            </a:r>
            <a:r>
              <a:rPr kumimoji="1" lang="en-US" altLang="zh-TW" sz="4800" b="1" dirty="0">
                <a:latin typeface="Microsoft YaHei UI Light" panose="020B0502040204020203" pitchFamily="34" charset="-122"/>
                <a:ea typeface="Microsoft YaHei UI Light" panose="020B0502040204020203" pitchFamily="34" charset="-122"/>
              </a:rPr>
              <a:t>7	 	</a:t>
            </a:r>
            <a:r>
              <a:rPr kumimoji="1" lang="zh-TW" altLang="en-US" sz="4800" b="1" dirty="0">
                <a:latin typeface="Microsoft YaHei UI Light" panose="020B0502040204020203" pitchFamily="34" charset="-122"/>
                <a:ea typeface="Microsoft YaHei UI Light" panose="020B0502040204020203" pitchFamily="34" charset="-122"/>
              </a:rPr>
              <a:t>但是神的诚实，如果因我的虚谎而更加显出他的荣耀来，为什么我还要像罪人一样受审判呢？</a:t>
            </a:r>
          </a:p>
          <a:p>
            <a:r>
              <a:rPr kumimoji="1" lang="zh-TW" altLang="en-US" sz="4800" b="1" dirty="0">
                <a:latin typeface="Microsoft YaHei UI Light" panose="020B0502040204020203" pitchFamily="34" charset="-122"/>
                <a:ea typeface="Microsoft YaHei UI Light" panose="020B0502040204020203" pitchFamily="34" charset="-122"/>
              </a:rPr>
              <a:t> 	</a:t>
            </a:r>
            <a:r>
              <a:rPr kumimoji="1" lang="en-US" altLang="zh-TW" sz="4800" b="1" dirty="0">
                <a:latin typeface="Microsoft YaHei UI Light" panose="020B0502040204020203" pitchFamily="34" charset="-122"/>
                <a:ea typeface="Microsoft YaHei UI Light" panose="020B0502040204020203" pitchFamily="34" charset="-122"/>
              </a:rPr>
              <a:t>8	 	</a:t>
            </a:r>
            <a:r>
              <a:rPr kumimoji="1" lang="zh-TW" altLang="en-US" sz="4800" b="1" dirty="0">
                <a:latin typeface="Microsoft YaHei UI Light" panose="020B0502040204020203" pitchFamily="34" charset="-122"/>
                <a:ea typeface="Microsoft YaHei UI Light" panose="020B0502040204020203" pitchFamily="34" charset="-122"/>
              </a:rPr>
              <a:t>为什么不说：“我们去作恶以成善吧！”（有人毁谤我们，说我们讲过这话。）这种人被定罪是理所当然的。</a:t>
            </a:r>
          </a:p>
        </p:txBody>
      </p:sp>
    </p:spTree>
    <p:extLst>
      <p:ext uri="{BB962C8B-B14F-4D97-AF65-F5344CB8AC3E}">
        <p14:creationId xmlns:p14="http://schemas.microsoft.com/office/powerpoint/2010/main" val="1362743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5262979"/>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en" altLang="zh-TW" sz="4800" b="1" dirty="0">
                <a:latin typeface="Microsoft YaHei UI Light" panose="020B0502040204020203" pitchFamily="34" charset="-122"/>
                <a:ea typeface="Microsoft YaHei UI Light" panose="020B0502040204020203" pitchFamily="34" charset="-122"/>
              </a:rPr>
              <a:t>Romans </a:t>
            </a:r>
            <a:r>
              <a:rPr kumimoji="1" lang="en-US" altLang="zh-TW" sz="4800" b="1" dirty="0">
                <a:latin typeface="Microsoft YaHei UI Light" panose="020B0502040204020203" pitchFamily="34" charset="-122"/>
                <a:ea typeface="Microsoft YaHei UI Light" panose="020B0502040204020203" pitchFamily="34" charset="-122"/>
              </a:rPr>
              <a:t>3:5-8</a:t>
            </a:r>
          </a:p>
          <a:p>
            <a:r>
              <a:rPr kumimoji="1" lang="en-US" altLang="zh-TW" sz="4800" b="1" dirty="0">
                <a:latin typeface="Microsoft YaHei UI Light" panose="020B0502040204020203" pitchFamily="34" charset="-122"/>
                <a:ea typeface="Microsoft YaHei UI Light" panose="020B0502040204020203" pitchFamily="34" charset="-122"/>
              </a:rPr>
              <a:t>5 But if our unrighteousness serves to confirm God’s righteousness, what can we say? God is not unrighteous when he vents his wrath on us, is he? (I am talking in human terms.) </a:t>
            </a:r>
          </a:p>
        </p:txBody>
      </p:sp>
    </p:spTree>
    <p:extLst>
      <p:ext uri="{BB962C8B-B14F-4D97-AF65-F5344CB8AC3E}">
        <p14:creationId xmlns:p14="http://schemas.microsoft.com/office/powerpoint/2010/main" val="871689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4524315"/>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en-US" altLang="zh-TW" sz="4800" b="1" dirty="0">
                <a:latin typeface="Microsoft YaHei UI Light" panose="020B0502040204020203" pitchFamily="34" charset="-122"/>
                <a:ea typeface="Microsoft YaHei UI Light" panose="020B0502040204020203" pitchFamily="34" charset="-122"/>
              </a:rPr>
              <a:t>6 Of course not! Otherwise, how could God judge the world? </a:t>
            </a:r>
          </a:p>
          <a:p>
            <a:r>
              <a:rPr kumimoji="1" lang="en-US" altLang="zh-TW" sz="4800" b="1" dirty="0">
                <a:latin typeface="Microsoft YaHei UI Light" panose="020B0502040204020203" pitchFamily="34" charset="-122"/>
                <a:ea typeface="Microsoft YaHei UI Light" panose="020B0502040204020203" pitchFamily="34" charset="-122"/>
              </a:rPr>
              <a:t>7 For[e] if through my falsehood God’s truthfulness glorifies him even more, why am I still being condemned as a sinner? </a:t>
            </a:r>
          </a:p>
        </p:txBody>
      </p:sp>
    </p:spTree>
    <p:extLst>
      <p:ext uri="{BB962C8B-B14F-4D97-AF65-F5344CB8AC3E}">
        <p14:creationId xmlns:p14="http://schemas.microsoft.com/office/powerpoint/2010/main" val="2804433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3785652"/>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en-US" altLang="zh-TW" sz="4800" b="1" dirty="0">
                <a:latin typeface="Microsoft YaHei UI Light" panose="020B0502040204020203" pitchFamily="34" charset="-122"/>
                <a:ea typeface="Microsoft YaHei UI Light" panose="020B0502040204020203" pitchFamily="34" charset="-122"/>
              </a:rPr>
              <a:t>8 Or can we say—as some people slander us by claiming that we say—“Let’s do evil that good may result”? They deserve to be condemned!</a:t>
            </a:r>
          </a:p>
        </p:txBody>
      </p:sp>
    </p:spTree>
    <p:extLst>
      <p:ext uri="{BB962C8B-B14F-4D97-AF65-F5344CB8AC3E}">
        <p14:creationId xmlns:p14="http://schemas.microsoft.com/office/powerpoint/2010/main" val="573567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336754" y="352886"/>
            <a:ext cx="9518492" cy="600164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人可以做恶来成善吗？ </a:t>
            </a:r>
            <a:endParaRPr kumimoji="1" lang="en-US" altLang="zh-TW" sz="4800" b="1" dirty="0">
              <a:solidFill>
                <a:srgbClr val="FFFF00"/>
              </a:solidFill>
              <a:latin typeface="Microsoft YaHei UI Light" panose="020B0502040204020203" pitchFamily="34" charset="-122"/>
              <a:ea typeface="Microsoft YaHei UI Light" panose="020B0502040204020203" pitchFamily="34" charset="-122"/>
            </a:endParaRPr>
          </a:p>
          <a:p>
            <a:pPr algn="ct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 </a:t>
            </a:r>
            <a:r>
              <a:rPr kumimoji="1" lang="en" altLang="zh-TW" sz="4800" b="1" dirty="0">
                <a:latin typeface="Microsoft YaHei UI Light" panose="020B0502040204020203" pitchFamily="34" charset="-122"/>
                <a:ea typeface="Microsoft YaHei UI Light" panose="020B0502040204020203" pitchFamily="34" charset="-122"/>
              </a:rPr>
              <a:t>Can people do evil that good may result?</a:t>
            </a:r>
          </a:p>
          <a:p>
            <a:pPr algn="ct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断乎不可！  </a:t>
            </a:r>
            <a:endParaRPr kumimoji="1" lang="en-US" altLang="zh-TW" sz="4800" b="1" dirty="0">
              <a:solidFill>
                <a:srgbClr val="FFFF00"/>
              </a:solidFill>
              <a:latin typeface="Microsoft YaHei UI Light" panose="020B0502040204020203" pitchFamily="34" charset="-122"/>
              <a:ea typeface="Microsoft YaHei UI Light" panose="020B0502040204020203" pitchFamily="34" charset="-122"/>
            </a:endParaRPr>
          </a:p>
          <a:p>
            <a:pPr algn="ctr"/>
            <a:r>
              <a:rPr kumimoji="1" lang="en" altLang="zh-TW" sz="4800" b="1" dirty="0">
                <a:latin typeface="Microsoft YaHei UI Light" panose="020B0502040204020203" pitchFamily="34" charset="-122"/>
                <a:ea typeface="Microsoft YaHei UI Light" panose="020B0502040204020203" pitchFamily="34" charset="-122"/>
              </a:rPr>
              <a:t>Of course not!</a:t>
            </a:r>
          </a:p>
          <a:p>
            <a:pPr algn="ct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因神的善不需人的恶来凸显出来。 </a:t>
            </a:r>
            <a:r>
              <a:rPr kumimoji="1" lang="en" altLang="zh-TW" sz="4800" b="1" dirty="0">
                <a:latin typeface="Microsoft YaHei UI Light" panose="020B0502040204020203" pitchFamily="34" charset="-122"/>
                <a:ea typeface="Microsoft YaHei UI Light" panose="020B0502040204020203" pitchFamily="34" charset="-122"/>
              </a:rPr>
              <a:t>For the good of God need not to be manifested by the evil of man.</a:t>
            </a:r>
            <a:endParaRPr kumimoji="1" lang="zh-TW" altLang="en-US" sz="4800" b="1" dirty="0">
              <a:latin typeface="Microsoft YaHei UI Light" panose="020B0502040204020203" pitchFamily="34" charset="-122"/>
              <a:ea typeface="Microsoft YaHei UI Light" panose="020B0502040204020203" pitchFamily="34" charset="-122"/>
            </a:endParaRPr>
          </a:p>
        </p:txBody>
      </p:sp>
    </p:spTree>
    <p:extLst>
      <p:ext uri="{BB962C8B-B14F-4D97-AF65-F5344CB8AC3E}">
        <p14:creationId xmlns:p14="http://schemas.microsoft.com/office/powerpoint/2010/main" val="251799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912620" y="959062"/>
            <a:ext cx="9105899" cy="304698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主说：我是世界的光！ </a:t>
            </a:r>
            <a:endParaRPr kumimoji="1" lang="en-US" altLang="zh-TW" sz="4800" b="1" dirty="0">
              <a:solidFill>
                <a:srgbClr val="FFFF00"/>
              </a:solidFill>
              <a:latin typeface="Microsoft YaHei UI Light" panose="020B0502040204020203" pitchFamily="34" charset="-122"/>
              <a:ea typeface="Microsoft YaHei UI Light" panose="020B0502040204020203" pitchFamily="34" charset="-122"/>
            </a:endParaRPr>
          </a:p>
          <a:p>
            <a:pPr algn="ctr"/>
            <a:r>
              <a:rPr kumimoji="1" lang="en" altLang="zh-TW" sz="4800" b="1" dirty="0">
                <a:latin typeface="Microsoft YaHei UI Light" panose="020B0502040204020203" pitchFamily="34" charset="-122"/>
                <a:ea typeface="Microsoft YaHei UI Light" panose="020B0502040204020203" pitchFamily="34" charset="-122"/>
              </a:rPr>
              <a:t>The Lord said, "I am the light of the world!”</a:t>
            </a:r>
          </a:p>
          <a:p>
            <a:pPr algn="ct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（約翰福音 </a:t>
            </a:r>
            <a:r>
              <a:rPr kumimoji="1" lang="en-US" altLang="zh-TW" sz="4800" b="1" dirty="0">
                <a:solidFill>
                  <a:srgbClr val="FFFF00"/>
                </a:solidFill>
                <a:latin typeface="Microsoft YaHei UI Light" panose="020B0502040204020203" pitchFamily="34" charset="-122"/>
                <a:ea typeface="Microsoft YaHei UI Light" panose="020B0502040204020203" pitchFamily="34" charset="-122"/>
              </a:rPr>
              <a:t>John 8:12</a:t>
            </a: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a:t>
            </a:r>
          </a:p>
        </p:txBody>
      </p:sp>
    </p:spTree>
    <p:extLst>
      <p:ext uri="{BB962C8B-B14F-4D97-AF65-F5344CB8AC3E}">
        <p14:creationId xmlns:p14="http://schemas.microsoft.com/office/powerpoint/2010/main" val="2006985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78781" y="756951"/>
            <a:ext cx="10028768" cy="4524315"/>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zh-TW" altLang="en-US" sz="4800" b="1" dirty="0">
                <a:latin typeface="Microsoft YaHei UI Light" panose="020B0502040204020203" pitchFamily="34" charset="-122"/>
                <a:ea typeface="Microsoft YaHei UI Light" panose="020B0502040204020203" pitchFamily="34" charset="-122"/>
              </a:rPr>
              <a:t>创世记</a:t>
            </a:r>
            <a:r>
              <a:rPr kumimoji="1" lang="en-US" altLang="zh-TW" sz="4800" b="1" dirty="0">
                <a:latin typeface="Microsoft YaHei UI Light" panose="020B0502040204020203" pitchFamily="34" charset="-122"/>
                <a:ea typeface="Microsoft YaHei UI Light" panose="020B0502040204020203" pitchFamily="34" charset="-122"/>
              </a:rPr>
              <a:t> 12:1-3</a:t>
            </a:r>
          </a:p>
          <a:p>
            <a:r>
              <a:rPr kumimoji="1" lang="en-US" altLang="zh-TW" sz="4800" b="1" dirty="0">
                <a:latin typeface="Microsoft YaHei UI Light" panose="020B0502040204020203" pitchFamily="34" charset="-122"/>
                <a:ea typeface="Microsoft YaHei UI Light" panose="020B0502040204020203" pitchFamily="34" charset="-122"/>
              </a:rPr>
              <a:t>   1	 	</a:t>
            </a:r>
            <a:r>
              <a:rPr kumimoji="1" lang="zh-TW" altLang="en-US" sz="4800" b="1" dirty="0">
                <a:latin typeface="Microsoft YaHei UI Light" panose="020B0502040204020203" pitchFamily="34" charset="-122"/>
                <a:ea typeface="Microsoft YaHei UI Light" panose="020B0502040204020203" pitchFamily="34" charset="-122"/>
              </a:rPr>
              <a:t>耶和华对亚伯兰说：“你要离开本地、本族、父家，到我指示你的地方去。</a:t>
            </a:r>
          </a:p>
          <a:p>
            <a:r>
              <a:rPr kumimoji="1" lang="zh-TW" altLang="en-US" sz="4800" b="1" dirty="0">
                <a:latin typeface="Microsoft YaHei UI Light" panose="020B0502040204020203" pitchFamily="34" charset="-122"/>
                <a:ea typeface="Microsoft YaHei UI Light" panose="020B0502040204020203" pitchFamily="34" charset="-122"/>
              </a:rPr>
              <a:t> 	</a:t>
            </a:r>
            <a:r>
              <a:rPr kumimoji="1" lang="en-US" altLang="zh-TW" sz="4800" b="1" dirty="0">
                <a:latin typeface="Microsoft YaHei UI Light" panose="020B0502040204020203" pitchFamily="34" charset="-122"/>
                <a:ea typeface="Microsoft YaHei UI Light" panose="020B0502040204020203" pitchFamily="34" charset="-122"/>
              </a:rPr>
              <a:t>2	 	</a:t>
            </a:r>
            <a:r>
              <a:rPr kumimoji="1" lang="zh-TW" altLang="en-US" sz="4800" b="1" dirty="0">
                <a:latin typeface="Microsoft YaHei UI Light" panose="020B0502040204020203" pitchFamily="34" charset="-122"/>
                <a:ea typeface="Microsoft YaHei UI Light" panose="020B0502040204020203" pitchFamily="34" charset="-122"/>
              </a:rPr>
              <a:t>我必使你成为大国，赐福给你，使你的名为大，你也必使别人得福，</a:t>
            </a:r>
          </a:p>
        </p:txBody>
      </p:sp>
    </p:spTree>
    <p:extLst>
      <p:ext uri="{BB962C8B-B14F-4D97-AF65-F5344CB8AC3E}">
        <p14:creationId xmlns:p14="http://schemas.microsoft.com/office/powerpoint/2010/main" val="4071737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6001643"/>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zh-TW" altLang="en-US" sz="4800" b="1" dirty="0">
                <a:latin typeface="Microsoft YaHei UI Light" panose="020B0502040204020203" pitchFamily="34" charset="-122"/>
                <a:ea typeface="Microsoft YaHei UI Light" panose="020B0502040204020203" pitchFamily="34" charset="-122"/>
              </a:rPr>
              <a:t>罗马书 </a:t>
            </a:r>
            <a:r>
              <a:rPr kumimoji="1" lang="en-US" altLang="zh-TW" sz="4800" b="1" dirty="0">
                <a:latin typeface="Microsoft YaHei UI Light" panose="020B0502040204020203" pitchFamily="34" charset="-122"/>
                <a:ea typeface="Microsoft YaHei UI Light" panose="020B0502040204020203" pitchFamily="34" charset="-122"/>
              </a:rPr>
              <a:t>2:28-29</a:t>
            </a:r>
          </a:p>
          <a:p>
            <a:r>
              <a:rPr kumimoji="1" lang="en-US" altLang="zh-TW" sz="4800" b="1" dirty="0">
                <a:latin typeface="Microsoft YaHei UI Light" panose="020B0502040204020203" pitchFamily="34" charset="-122"/>
                <a:ea typeface="Microsoft YaHei UI Light" panose="020B0502040204020203" pitchFamily="34" charset="-122"/>
              </a:rPr>
              <a:t>  28	 	</a:t>
            </a:r>
            <a:r>
              <a:rPr kumimoji="1" lang="zh-TW" altLang="en-US" sz="4800" b="1" dirty="0">
                <a:latin typeface="Microsoft YaHei UI Light" panose="020B0502040204020203" pitchFamily="34" charset="-122"/>
                <a:ea typeface="Microsoft YaHei UI Light" panose="020B0502040204020203" pitchFamily="34" charset="-122"/>
              </a:rPr>
              <a:t>因为表面上作犹太人的并不是犹太人，在肉身上表面的割礼也不是割礼。</a:t>
            </a:r>
          </a:p>
          <a:p>
            <a:r>
              <a:rPr kumimoji="1" lang="en-US" altLang="zh-TW" sz="4800" b="1" dirty="0">
                <a:latin typeface="Microsoft YaHei UI Light" panose="020B0502040204020203" pitchFamily="34" charset="-122"/>
                <a:ea typeface="Microsoft YaHei UI Light" panose="020B0502040204020203" pitchFamily="34" charset="-122"/>
              </a:rPr>
              <a:t>  29	 	</a:t>
            </a:r>
            <a:r>
              <a:rPr kumimoji="1" lang="zh-TW" altLang="en-US" sz="4800" b="1" dirty="0">
                <a:latin typeface="Microsoft YaHei UI Light" panose="020B0502040204020203" pitchFamily="34" charset="-122"/>
                <a:ea typeface="Microsoft YaHei UI Light" panose="020B0502040204020203" pitchFamily="34" charset="-122"/>
              </a:rPr>
              <a:t>唯有在内心作犹太人的才是犹太人；割礼也是心里的，是靠着圣灵而不是靠着仪文。这样的人所受的称赞，不是从人来的，而是从神来的。</a:t>
            </a:r>
            <a:endParaRPr kumimoji="1" lang="zh-TW" altLang="en-US" sz="4000" b="1" dirty="0">
              <a:latin typeface="Microsoft YaHei UI Light" panose="020B0502040204020203" pitchFamily="34" charset="-122"/>
              <a:ea typeface="Microsoft YaHei UI Light" panose="020B0502040204020203" pitchFamily="34" charset="-122"/>
            </a:endParaRPr>
          </a:p>
        </p:txBody>
      </p:sp>
    </p:spTree>
    <p:extLst>
      <p:ext uri="{BB962C8B-B14F-4D97-AF65-F5344CB8AC3E}">
        <p14:creationId xmlns:p14="http://schemas.microsoft.com/office/powerpoint/2010/main" val="4291365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178781" y="767225"/>
            <a:ext cx="10028768" cy="2308324"/>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zh-TW" altLang="en-US" sz="4800" b="1" dirty="0">
                <a:latin typeface="Microsoft YaHei UI Light" panose="020B0502040204020203" pitchFamily="34" charset="-122"/>
                <a:ea typeface="Microsoft YaHei UI Light" panose="020B0502040204020203" pitchFamily="34" charset="-122"/>
              </a:rPr>
              <a:t>	</a:t>
            </a:r>
            <a:r>
              <a:rPr kumimoji="1" lang="en-US" altLang="zh-TW" sz="4800" b="1" dirty="0">
                <a:latin typeface="Microsoft YaHei UI Light" panose="020B0502040204020203" pitchFamily="34" charset="-122"/>
                <a:ea typeface="Microsoft YaHei UI Light" panose="020B0502040204020203" pitchFamily="34" charset="-122"/>
              </a:rPr>
              <a:t>3	 	</a:t>
            </a:r>
            <a:r>
              <a:rPr kumimoji="1" lang="zh-TW" altLang="en-US" sz="4800" b="1" dirty="0">
                <a:latin typeface="Microsoft YaHei UI Light" panose="020B0502040204020203" pitchFamily="34" charset="-122"/>
                <a:ea typeface="Microsoft YaHei UI Light" panose="020B0502040204020203" pitchFamily="34" charset="-122"/>
              </a:rPr>
              <a:t>给你祝福的，我必赐福给他；咒诅你的，我必咒诅他；地上的万族，都必因你得福。”</a:t>
            </a:r>
          </a:p>
        </p:txBody>
      </p:sp>
    </p:spTree>
    <p:extLst>
      <p:ext uri="{BB962C8B-B14F-4D97-AF65-F5344CB8AC3E}">
        <p14:creationId xmlns:p14="http://schemas.microsoft.com/office/powerpoint/2010/main" val="3815721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3785652"/>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en" altLang="zh-TW" sz="4800" b="1" dirty="0">
                <a:latin typeface="Microsoft YaHei UI Light" panose="020B0502040204020203" pitchFamily="34" charset="-122"/>
                <a:ea typeface="Microsoft YaHei UI Light" panose="020B0502040204020203" pitchFamily="34" charset="-122"/>
              </a:rPr>
              <a:t>Genesis 12:1-3</a:t>
            </a:r>
          </a:p>
          <a:p>
            <a:r>
              <a:rPr kumimoji="1" lang="en-US" altLang="zh-TW" sz="4800" b="1" dirty="0">
                <a:latin typeface="Microsoft YaHei UI Light" panose="020B0502040204020203" pitchFamily="34" charset="-122"/>
                <a:ea typeface="Microsoft YaHei UI Light" panose="020B0502040204020203" pitchFamily="34" charset="-122"/>
              </a:rPr>
              <a:t>1 The Lord told Abram, “You are to leave your land, your relatives, and your father’s house and go to the land that I’m going to show you. </a:t>
            </a:r>
          </a:p>
        </p:txBody>
      </p:sp>
    </p:spTree>
    <p:extLst>
      <p:ext uri="{BB962C8B-B14F-4D97-AF65-F5344CB8AC3E}">
        <p14:creationId xmlns:p14="http://schemas.microsoft.com/office/powerpoint/2010/main" val="881079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6001643"/>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en-US" altLang="zh-TW" sz="4800" b="1" dirty="0">
                <a:latin typeface="Microsoft YaHei UI Light" panose="020B0502040204020203" pitchFamily="34" charset="-122"/>
                <a:ea typeface="Microsoft YaHei UI Light" panose="020B0502040204020203" pitchFamily="34" charset="-122"/>
              </a:rPr>
              <a:t>2 I’ll make a great nation of your descendants, I’ll bless you, and I’ll make your reputation great, so that you will be a blessing. </a:t>
            </a:r>
          </a:p>
          <a:p>
            <a:r>
              <a:rPr kumimoji="1" lang="en-US" altLang="zh-TW" sz="4800" b="1" dirty="0">
                <a:latin typeface="Microsoft YaHei UI Light" panose="020B0502040204020203" pitchFamily="34" charset="-122"/>
                <a:ea typeface="Microsoft YaHei UI Light" panose="020B0502040204020203" pitchFamily="34" charset="-122"/>
              </a:rPr>
              <a:t>3 I’ll bless those who bless you, but I’ll curse the one who curses you, and through you all </a:t>
            </a:r>
            <a:r>
              <a:rPr kumimoji="1" lang="en-US" altLang="zh-TW" sz="4800" b="1">
                <a:latin typeface="Microsoft YaHei UI Light" panose="020B0502040204020203" pitchFamily="34" charset="-122"/>
                <a:ea typeface="Microsoft YaHei UI Light" panose="020B0502040204020203" pitchFamily="34" charset="-122"/>
              </a:rPr>
              <a:t>the people </a:t>
            </a:r>
            <a:r>
              <a:rPr kumimoji="1" lang="en-US" altLang="zh-TW" sz="4800" b="1" dirty="0">
                <a:latin typeface="Microsoft YaHei UI Light" panose="020B0502040204020203" pitchFamily="34" charset="-122"/>
                <a:ea typeface="Microsoft YaHei UI Light" panose="020B0502040204020203" pitchFamily="34" charset="-122"/>
              </a:rPr>
              <a:t>of the earth will be blessed.”</a:t>
            </a:r>
          </a:p>
        </p:txBody>
      </p:sp>
    </p:spTree>
    <p:extLst>
      <p:ext uri="{BB962C8B-B14F-4D97-AF65-F5344CB8AC3E}">
        <p14:creationId xmlns:p14="http://schemas.microsoft.com/office/powerpoint/2010/main" val="3882620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543050" y="1133723"/>
            <a:ext cx="9105899"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en-US" altLang="zh-TW" sz="4800" b="1" dirty="0">
                <a:solidFill>
                  <a:srgbClr val="FFFF00"/>
                </a:solidFill>
                <a:latin typeface="Microsoft YaHei UI Light" panose="020B0502040204020203" pitchFamily="34" charset="-122"/>
                <a:ea typeface="Microsoft YaHei UI Light" panose="020B0502040204020203" pitchFamily="34" charset="-122"/>
              </a:rPr>
              <a:t>1.</a:t>
            </a: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犹太人注重家庭和谐  </a:t>
            </a:r>
            <a:endParaRPr kumimoji="1" lang="en-US" altLang="zh-TW" sz="4800" b="1" dirty="0">
              <a:solidFill>
                <a:srgbClr val="FFFF00"/>
              </a:solidFill>
              <a:latin typeface="Microsoft YaHei UI Light" panose="020B0502040204020203" pitchFamily="34" charset="-122"/>
              <a:ea typeface="Microsoft YaHei UI Light" panose="020B0502040204020203" pitchFamily="34" charset="-122"/>
            </a:endParaRPr>
          </a:p>
          <a:p>
            <a:pPr algn="ctr"/>
            <a:r>
              <a:rPr kumimoji="1" lang="en-US" altLang="zh-TW" sz="4800" b="1" dirty="0">
                <a:latin typeface="Microsoft YaHei UI Light" panose="020B0502040204020203" pitchFamily="34" charset="-122"/>
                <a:ea typeface="Microsoft YaHei UI Light" panose="020B0502040204020203" pitchFamily="34" charset="-122"/>
              </a:rPr>
              <a:t>Jews value family harmony</a:t>
            </a:r>
            <a:endParaRPr kumimoji="1" lang="zh-TW" altLang="en-US" sz="4800" b="1" dirty="0">
              <a:latin typeface="Microsoft YaHei UI Light" panose="020B0502040204020203" pitchFamily="34" charset="-122"/>
              <a:ea typeface="Microsoft YaHei UI Light" panose="020B0502040204020203" pitchFamily="34" charset="-122"/>
            </a:endParaRPr>
          </a:p>
        </p:txBody>
      </p:sp>
    </p:spTree>
    <p:extLst>
      <p:ext uri="{BB962C8B-B14F-4D97-AF65-F5344CB8AC3E}">
        <p14:creationId xmlns:p14="http://schemas.microsoft.com/office/powerpoint/2010/main" val="880985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768782" y="1236464"/>
            <a:ext cx="9105899" cy="230832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en-US" altLang="zh-TW" sz="4800" b="1" dirty="0">
                <a:solidFill>
                  <a:srgbClr val="FFFF00"/>
                </a:solidFill>
                <a:latin typeface="Microsoft YaHei UI Light" panose="020B0502040204020203" pitchFamily="34" charset="-122"/>
                <a:ea typeface="Microsoft YaHei UI Light" panose="020B0502040204020203" pitchFamily="34" charset="-122"/>
              </a:rPr>
              <a:t>2.</a:t>
            </a: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犹太人看重儿女的教育（品格）</a:t>
            </a:r>
            <a:endParaRPr kumimoji="1" lang="en-US" altLang="zh-TW" sz="4800" b="1" dirty="0">
              <a:solidFill>
                <a:srgbClr val="FFFF00"/>
              </a:solidFill>
              <a:latin typeface="Microsoft YaHei UI Light" panose="020B0502040204020203" pitchFamily="34" charset="-122"/>
              <a:ea typeface="Microsoft YaHei UI Light" panose="020B0502040204020203" pitchFamily="34" charset="-122"/>
            </a:endParaRPr>
          </a:p>
          <a:p>
            <a:pPr algn="ctr"/>
            <a:r>
              <a:rPr kumimoji="1" lang="en-US" altLang="zh-TW" sz="4800" b="1" dirty="0">
                <a:latin typeface="Microsoft YaHei UI Light" panose="020B0502040204020203" pitchFamily="34" charset="-122"/>
                <a:ea typeface="Microsoft YaHei UI Light" panose="020B0502040204020203" pitchFamily="34" charset="-122"/>
              </a:rPr>
              <a:t>Jews value the education of their children (character)</a:t>
            </a:r>
            <a:endParaRPr kumimoji="1" lang="zh-TW" altLang="en-US" sz="4800" b="1" dirty="0">
              <a:latin typeface="Microsoft YaHei UI Light" panose="020B0502040204020203" pitchFamily="34" charset="-122"/>
              <a:ea typeface="Microsoft YaHei UI Light" panose="020B0502040204020203" pitchFamily="34" charset="-122"/>
            </a:endParaRPr>
          </a:p>
        </p:txBody>
      </p:sp>
    </p:spTree>
    <p:extLst>
      <p:ext uri="{BB962C8B-B14F-4D97-AF65-F5344CB8AC3E}">
        <p14:creationId xmlns:p14="http://schemas.microsoft.com/office/powerpoint/2010/main" val="1229851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820153" y="1215916"/>
            <a:ext cx="9105899" cy="230832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en-US" altLang="zh-TW" sz="4800" b="1" dirty="0">
                <a:solidFill>
                  <a:srgbClr val="FFFF00"/>
                </a:solidFill>
                <a:latin typeface="Microsoft YaHei UI Light" panose="020B0502040204020203" pitchFamily="34" charset="-122"/>
                <a:ea typeface="Microsoft YaHei UI Light" panose="020B0502040204020203" pitchFamily="34" charset="-122"/>
              </a:rPr>
              <a:t>3.</a:t>
            </a: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犹太人科技商业都很强盛   </a:t>
            </a:r>
            <a:endParaRPr kumimoji="1" lang="en-US" altLang="zh-TW" sz="4800" b="1" dirty="0">
              <a:solidFill>
                <a:srgbClr val="FFFF00"/>
              </a:solidFill>
              <a:latin typeface="Microsoft YaHei UI Light" panose="020B0502040204020203" pitchFamily="34" charset="-122"/>
              <a:ea typeface="Microsoft YaHei UI Light" panose="020B0502040204020203" pitchFamily="34" charset="-122"/>
            </a:endParaRPr>
          </a:p>
          <a:p>
            <a:pPr algn="ctr"/>
            <a:r>
              <a:rPr kumimoji="1" lang="en-US" altLang="zh-TW" sz="4800" b="1" dirty="0">
                <a:latin typeface="Microsoft YaHei UI Light" panose="020B0502040204020203" pitchFamily="34" charset="-122"/>
                <a:ea typeface="Microsoft YaHei UI Light" panose="020B0502040204020203" pitchFamily="34" charset="-122"/>
              </a:rPr>
              <a:t>Jewish technology and commerce are strong</a:t>
            </a:r>
            <a:endParaRPr kumimoji="1" lang="zh-TW" altLang="en-US" sz="4800" b="1" dirty="0">
              <a:latin typeface="Microsoft YaHei UI Light" panose="020B0502040204020203" pitchFamily="34" charset="-122"/>
              <a:ea typeface="Microsoft YaHei UI Light" panose="020B0502040204020203" pitchFamily="34" charset="-122"/>
            </a:endParaRPr>
          </a:p>
        </p:txBody>
      </p:sp>
    </p:spTree>
    <p:extLst>
      <p:ext uri="{BB962C8B-B14F-4D97-AF65-F5344CB8AC3E}">
        <p14:creationId xmlns:p14="http://schemas.microsoft.com/office/powerpoint/2010/main" val="727462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727685" y="1257012"/>
            <a:ext cx="9105899"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en-US" altLang="zh-TW" sz="4800" b="1" dirty="0">
                <a:solidFill>
                  <a:srgbClr val="FFFF00"/>
                </a:solidFill>
                <a:latin typeface="Microsoft YaHei UI Light" panose="020B0502040204020203" pitchFamily="34" charset="-122"/>
                <a:ea typeface="Microsoft YaHei UI Light" panose="020B0502040204020203" pitchFamily="34" charset="-122"/>
              </a:rPr>
              <a:t>4.</a:t>
            </a: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犹太人知道团结有力量  </a:t>
            </a:r>
            <a:endParaRPr kumimoji="1" lang="en-US" altLang="zh-TW" sz="4800" b="1" dirty="0">
              <a:solidFill>
                <a:srgbClr val="FFFF00"/>
              </a:solidFill>
              <a:latin typeface="Microsoft YaHei UI Light" panose="020B0502040204020203" pitchFamily="34" charset="-122"/>
              <a:ea typeface="Microsoft YaHei UI Light" panose="020B0502040204020203" pitchFamily="34" charset="-122"/>
            </a:endParaRPr>
          </a:p>
          <a:p>
            <a:pPr algn="ctr"/>
            <a:r>
              <a:rPr kumimoji="1" lang="zh-TW" altLang="en-US" sz="4800" b="1" dirty="0">
                <a:latin typeface="Microsoft YaHei UI Light" panose="020B0502040204020203" pitchFamily="34" charset="-122"/>
                <a:ea typeface="Microsoft YaHei UI Light" panose="020B0502040204020203" pitchFamily="34" charset="-122"/>
              </a:rPr>
              <a:t> </a:t>
            </a:r>
            <a:r>
              <a:rPr kumimoji="1" lang="en-US" altLang="zh-TW" sz="4800" b="1" dirty="0">
                <a:latin typeface="Microsoft YaHei UI Light" panose="020B0502040204020203" pitchFamily="34" charset="-122"/>
                <a:ea typeface="Microsoft YaHei UI Light" panose="020B0502040204020203" pitchFamily="34" charset="-122"/>
              </a:rPr>
              <a:t>Jews know the power of unity</a:t>
            </a:r>
            <a:endParaRPr kumimoji="1" lang="zh-TW" altLang="en-US" sz="4800" b="1" dirty="0">
              <a:latin typeface="Microsoft YaHei UI Light" panose="020B0502040204020203" pitchFamily="34" charset="-122"/>
              <a:ea typeface="Microsoft YaHei UI Light" panose="020B0502040204020203" pitchFamily="34" charset="-122"/>
            </a:endParaRPr>
          </a:p>
        </p:txBody>
      </p:sp>
    </p:spTree>
    <p:extLst>
      <p:ext uri="{BB962C8B-B14F-4D97-AF65-F5344CB8AC3E}">
        <p14:creationId xmlns:p14="http://schemas.microsoft.com/office/powerpoint/2010/main" val="4231707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912620" y="959062"/>
            <a:ext cx="9105899" cy="230832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你觉得犹太人和我有关系吗？  </a:t>
            </a:r>
            <a:endParaRPr kumimoji="1" lang="en-US" altLang="zh-TW" sz="4800" b="1" dirty="0">
              <a:solidFill>
                <a:srgbClr val="FFFF00"/>
              </a:solidFill>
              <a:latin typeface="Microsoft YaHei UI Light" panose="020B0502040204020203" pitchFamily="34" charset="-122"/>
              <a:ea typeface="Microsoft YaHei UI Light" panose="020B0502040204020203" pitchFamily="34" charset="-122"/>
            </a:endParaRPr>
          </a:p>
          <a:p>
            <a:pPr algn="ctr"/>
            <a:r>
              <a:rPr kumimoji="1" lang="en" altLang="zh-TW" sz="4800" b="1" dirty="0">
                <a:latin typeface="Microsoft YaHei UI Light" panose="020B0502040204020203" pitchFamily="34" charset="-122"/>
                <a:ea typeface="Microsoft YaHei UI Light" panose="020B0502040204020203" pitchFamily="34" charset="-122"/>
              </a:rPr>
              <a:t>Do you think Jews have anything to do with me?</a:t>
            </a:r>
          </a:p>
        </p:txBody>
      </p:sp>
    </p:spTree>
    <p:extLst>
      <p:ext uri="{BB962C8B-B14F-4D97-AF65-F5344CB8AC3E}">
        <p14:creationId xmlns:p14="http://schemas.microsoft.com/office/powerpoint/2010/main" val="3433898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543050" y="117693"/>
            <a:ext cx="9105899" cy="674030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创世记 </a:t>
            </a:r>
            <a:r>
              <a:rPr kumimoji="1" lang="en" altLang="zh-TW" sz="4800" b="1" dirty="0">
                <a:solidFill>
                  <a:srgbClr val="FFFF00"/>
                </a:solidFill>
                <a:latin typeface="Microsoft YaHei UI Light" panose="020B0502040204020203" pitchFamily="34" charset="-122"/>
                <a:ea typeface="Microsoft YaHei UI Light" panose="020B0502040204020203" pitchFamily="34" charset="-122"/>
              </a:rPr>
              <a:t>Genesis </a:t>
            </a:r>
            <a:r>
              <a:rPr kumimoji="1" lang="en-US" altLang="zh-TW" sz="4800" b="1" dirty="0">
                <a:solidFill>
                  <a:srgbClr val="FFFF00"/>
                </a:solidFill>
                <a:latin typeface="Microsoft YaHei UI Light" panose="020B0502040204020203" pitchFamily="34" charset="-122"/>
                <a:ea typeface="Microsoft YaHei UI Light" panose="020B0502040204020203" pitchFamily="34" charset="-122"/>
              </a:rPr>
              <a:t>12:3</a:t>
            </a:r>
          </a:p>
          <a:p>
            <a:pPr algn="ct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给你祝福的，我必赐福给他；</a:t>
            </a:r>
            <a:endParaRPr kumimoji="1" lang="en-US" altLang="zh-TW" sz="4800" b="1" dirty="0">
              <a:solidFill>
                <a:srgbClr val="FFFF00"/>
              </a:solidFill>
              <a:latin typeface="Microsoft YaHei UI Light" panose="020B0502040204020203" pitchFamily="34" charset="-122"/>
              <a:ea typeface="Microsoft YaHei UI Light" panose="020B0502040204020203" pitchFamily="34" charset="-122"/>
            </a:endParaRPr>
          </a:p>
          <a:p>
            <a:pPr algn="ct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咒诅你的，我必咒诅他；</a:t>
            </a:r>
            <a:endParaRPr kumimoji="1" lang="en-US" altLang="zh-TW" sz="4800" b="1" dirty="0">
              <a:solidFill>
                <a:srgbClr val="FFFF00"/>
              </a:solidFill>
              <a:latin typeface="Microsoft YaHei UI Light" panose="020B0502040204020203" pitchFamily="34" charset="-122"/>
              <a:ea typeface="Microsoft YaHei UI Light" panose="020B0502040204020203" pitchFamily="34" charset="-122"/>
            </a:endParaRPr>
          </a:p>
          <a:p>
            <a:pPr algn="ctr"/>
            <a:r>
              <a:rPr kumimoji="1" lang="zh-TW" altLang="en-US" sz="4800" b="1" dirty="0">
                <a:solidFill>
                  <a:srgbClr val="FFFF00"/>
                </a:solidFill>
                <a:latin typeface="Microsoft YaHei UI Light" panose="020B0502040204020203" pitchFamily="34" charset="-122"/>
                <a:ea typeface="Microsoft YaHei UI Light" panose="020B0502040204020203" pitchFamily="34" charset="-122"/>
              </a:rPr>
              <a:t>地上的万族，都必因你得福。”</a:t>
            </a:r>
            <a:endParaRPr kumimoji="1" lang="en-US" altLang="zh-TW" sz="4800" b="1" dirty="0">
              <a:solidFill>
                <a:srgbClr val="FFFF00"/>
              </a:solidFill>
              <a:latin typeface="Microsoft YaHei UI Light" panose="020B0502040204020203" pitchFamily="34" charset="-122"/>
              <a:ea typeface="Microsoft YaHei UI Light" panose="020B0502040204020203" pitchFamily="34" charset="-122"/>
            </a:endParaRPr>
          </a:p>
          <a:p>
            <a:pPr algn="ctr"/>
            <a:r>
              <a:rPr kumimoji="1" lang="en-US" altLang="zh-TW" sz="4800" b="1" dirty="0">
                <a:latin typeface="Microsoft YaHei UI Light" panose="020B0502040204020203" pitchFamily="34" charset="-122"/>
                <a:ea typeface="Microsoft YaHei UI Light" panose="020B0502040204020203" pitchFamily="34" charset="-122"/>
              </a:rPr>
              <a:t>I’ll bless those who bless you, but I’ll curse the one who curses you, and through you all the people of the earth will be blessed.”</a:t>
            </a:r>
          </a:p>
        </p:txBody>
      </p:sp>
    </p:spTree>
    <p:extLst>
      <p:ext uri="{BB962C8B-B14F-4D97-AF65-F5344CB8AC3E}">
        <p14:creationId xmlns:p14="http://schemas.microsoft.com/office/powerpoint/2010/main" val="160263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3785652"/>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en" altLang="zh-TW" sz="4800" b="1" dirty="0">
                <a:latin typeface="Microsoft YaHei UI Light" panose="020B0502040204020203" pitchFamily="34" charset="-122"/>
                <a:ea typeface="Microsoft YaHei UI Light" panose="020B0502040204020203" pitchFamily="34" charset="-122"/>
              </a:rPr>
              <a:t>Romans </a:t>
            </a:r>
            <a:r>
              <a:rPr kumimoji="1" lang="en-US" altLang="zh-TW" sz="4800" b="1" dirty="0">
                <a:latin typeface="Microsoft YaHei UI Light" panose="020B0502040204020203" pitchFamily="34" charset="-122"/>
                <a:ea typeface="Microsoft YaHei UI Light" panose="020B0502040204020203" pitchFamily="34" charset="-122"/>
              </a:rPr>
              <a:t>2:28-29</a:t>
            </a:r>
          </a:p>
          <a:p>
            <a:r>
              <a:rPr kumimoji="1" lang="en-US" altLang="zh-TW" sz="4800" b="1" dirty="0">
                <a:latin typeface="Microsoft YaHei UI Light" panose="020B0502040204020203" pitchFamily="34" charset="-122"/>
                <a:ea typeface="Microsoft YaHei UI Light" panose="020B0502040204020203" pitchFamily="34" charset="-122"/>
              </a:rPr>
              <a:t>  28 For a person is not a Jew because of his appearance, nor is circumcision something just external and physical. </a:t>
            </a:r>
          </a:p>
        </p:txBody>
      </p:sp>
    </p:spTree>
    <p:extLst>
      <p:ext uri="{BB962C8B-B14F-4D97-AF65-F5344CB8AC3E}">
        <p14:creationId xmlns:p14="http://schemas.microsoft.com/office/powerpoint/2010/main" val="180047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4524315"/>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en-US" altLang="zh-TW" sz="4800" b="1" dirty="0">
                <a:latin typeface="Microsoft YaHei UI Light" panose="020B0502040204020203" pitchFamily="34" charset="-122"/>
                <a:ea typeface="Microsoft YaHei UI Light" panose="020B0502040204020203" pitchFamily="34" charset="-122"/>
              </a:rPr>
              <a:t>  29 No, a person is a Jew inwardly, and circumcision is a matter of the heart, brought about by the Spirit, not by a written law. That person’s praise will come from God, not from people.</a:t>
            </a:r>
            <a:endParaRPr kumimoji="1" lang="zh-TW" altLang="en-US" sz="4000" b="1" dirty="0">
              <a:latin typeface="Microsoft YaHei UI Light" panose="020B0502040204020203" pitchFamily="34" charset="-122"/>
              <a:ea typeface="Microsoft YaHei UI Light" panose="020B0502040204020203" pitchFamily="34" charset="-122"/>
            </a:endParaRPr>
          </a:p>
        </p:txBody>
      </p:sp>
    </p:spTree>
    <p:extLst>
      <p:ext uri="{BB962C8B-B14F-4D97-AF65-F5344CB8AC3E}">
        <p14:creationId xmlns:p14="http://schemas.microsoft.com/office/powerpoint/2010/main" val="1207918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6001643"/>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zh-TW" altLang="en-US" sz="4800" b="1" dirty="0">
                <a:latin typeface="Microsoft YaHei UI Light" panose="020B0502040204020203" pitchFamily="34" charset="-122"/>
                <a:ea typeface="Microsoft YaHei UI Light" panose="020B0502040204020203" pitchFamily="34" charset="-122"/>
              </a:rPr>
              <a:t>罗马书 </a:t>
            </a:r>
            <a:r>
              <a:rPr kumimoji="1" lang="en-US" altLang="zh-TW" sz="4800" b="1" dirty="0">
                <a:latin typeface="Microsoft YaHei UI Light" panose="020B0502040204020203" pitchFamily="34" charset="-122"/>
                <a:ea typeface="Microsoft YaHei UI Light" panose="020B0502040204020203" pitchFamily="34" charset="-122"/>
              </a:rPr>
              <a:t>3:1-4</a:t>
            </a:r>
          </a:p>
          <a:p>
            <a:r>
              <a:rPr kumimoji="1" lang="en-US" altLang="zh-TW" sz="4800" b="1" dirty="0">
                <a:latin typeface="Microsoft YaHei UI Light" panose="020B0502040204020203" pitchFamily="34" charset="-122"/>
                <a:ea typeface="Microsoft YaHei UI Light" panose="020B0502040204020203" pitchFamily="34" charset="-122"/>
              </a:rPr>
              <a:t>   1	 	</a:t>
            </a:r>
            <a:r>
              <a:rPr kumimoji="1" lang="zh-TW" altLang="en-US" sz="4800" b="1" dirty="0">
                <a:latin typeface="Microsoft YaHei UI Light" panose="020B0502040204020203" pitchFamily="34" charset="-122"/>
                <a:ea typeface="Microsoft YaHei UI Light" panose="020B0502040204020203" pitchFamily="34" charset="-122"/>
              </a:rPr>
              <a:t>这样说来，犹太人独特的地方在哪里呢？割礼又有什么益处呢？</a:t>
            </a:r>
          </a:p>
          <a:p>
            <a:r>
              <a:rPr kumimoji="1" lang="zh-TW" altLang="en-US" sz="4800" b="1" dirty="0">
                <a:latin typeface="Microsoft YaHei UI Light" panose="020B0502040204020203" pitchFamily="34" charset="-122"/>
                <a:ea typeface="Microsoft YaHei UI Light" panose="020B0502040204020203" pitchFamily="34" charset="-122"/>
              </a:rPr>
              <a:t> 	</a:t>
            </a:r>
            <a:r>
              <a:rPr kumimoji="1" lang="en-US" altLang="zh-TW" sz="4800" b="1" dirty="0">
                <a:latin typeface="Microsoft YaHei UI Light" panose="020B0502040204020203" pitchFamily="34" charset="-122"/>
                <a:ea typeface="Microsoft YaHei UI Light" panose="020B0502040204020203" pitchFamily="34" charset="-122"/>
              </a:rPr>
              <a:t>2	 	</a:t>
            </a:r>
            <a:r>
              <a:rPr kumimoji="1" lang="zh-TW" altLang="en-US" sz="4800" b="1" dirty="0">
                <a:latin typeface="Microsoft YaHei UI Light" panose="020B0502040204020203" pitchFamily="34" charset="-122"/>
                <a:ea typeface="Microsoft YaHei UI Light" panose="020B0502040204020203" pitchFamily="34" charset="-122"/>
              </a:rPr>
              <a:t>从各方面来说，的确很多。最重要的，是神的圣言已经托付了他们。</a:t>
            </a:r>
          </a:p>
          <a:p>
            <a:r>
              <a:rPr kumimoji="1" lang="zh-TW" altLang="en-US" sz="4800" b="1" dirty="0">
                <a:latin typeface="Microsoft YaHei UI Light" panose="020B0502040204020203" pitchFamily="34" charset="-122"/>
                <a:ea typeface="Microsoft YaHei UI Light" panose="020B0502040204020203" pitchFamily="34" charset="-122"/>
              </a:rPr>
              <a:t> 	</a:t>
            </a:r>
            <a:r>
              <a:rPr kumimoji="1" lang="en-US" altLang="zh-TW" sz="4800" b="1" dirty="0">
                <a:latin typeface="Microsoft YaHei UI Light" panose="020B0502040204020203" pitchFamily="34" charset="-122"/>
                <a:ea typeface="Microsoft YaHei UI Light" panose="020B0502040204020203" pitchFamily="34" charset="-122"/>
              </a:rPr>
              <a:t>3	 	</a:t>
            </a:r>
            <a:r>
              <a:rPr kumimoji="1" lang="zh-TW" altLang="en-US" sz="4800" b="1" dirty="0">
                <a:latin typeface="Microsoft YaHei UI Light" panose="020B0502040204020203" pitchFamily="34" charset="-122"/>
                <a:ea typeface="Microsoft YaHei UI Light" panose="020B0502040204020203" pitchFamily="34" charset="-122"/>
              </a:rPr>
              <a:t>即使有人不信，又有什么关系呢？难道他们的不信会使神的信实无效吗？</a:t>
            </a:r>
          </a:p>
        </p:txBody>
      </p:sp>
    </p:spTree>
    <p:extLst>
      <p:ext uri="{BB962C8B-B14F-4D97-AF65-F5344CB8AC3E}">
        <p14:creationId xmlns:p14="http://schemas.microsoft.com/office/powerpoint/2010/main" val="2919969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3046988"/>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zh-TW" altLang="en-US" sz="4800" b="1" dirty="0">
                <a:latin typeface="Microsoft YaHei UI Light" panose="020B0502040204020203" pitchFamily="34" charset="-122"/>
                <a:ea typeface="Microsoft YaHei UI Light" panose="020B0502040204020203" pitchFamily="34" charset="-122"/>
              </a:rPr>
              <a:t>	</a:t>
            </a:r>
            <a:r>
              <a:rPr kumimoji="1" lang="en-US" altLang="zh-TW" sz="4800" b="1" dirty="0">
                <a:latin typeface="Microsoft YaHei UI Light" panose="020B0502040204020203" pitchFamily="34" charset="-122"/>
                <a:ea typeface="Microsoft YaHei UI Light" panose="020B0502040204020203" pitchFamily="34" charset="-122"/>
              </a:rPr>
              <a:t>4	 	</a:t>
            </a:r>
            <a:r>
              <a:rPr kumimoji="1" lang="zh-TW" altLang="en-US" sz="4800" b="1" dirty="0">
                <a:latin typeface="Microsoft YaHei UI Light" panose="020B0502040204020203" pitchFamily="34" charset="-122"/>
                <a:ea typeface="Microsoft YaHei UI Light" panose="020B0502040204020203" pitchFamily="34" charset="-122"/>
              </a:rPr>
              <a:t>绝不可能！神总是诚实的，人却是虚谎的，正如经上所记：“你在话语上，显为公义；你被论断时，必然得胜。”</a:t>
            </a:r>
            <a:endParaRPr kumimoji="1" lang="zh-TW" altLang="en-US" sz="4000" b="1" dirty="0">
              <a:latin typeface="Microsoft YaHei UI Light" panose="020B0502040204020203" pitchFamily="34" charset="-122"/>
              <a:ea typeface="Microsoft YaHei UI Light" panose="020B0502040204020203" pitchFamily="34" charset="-122"/>
            </a:endParaRPr>
          </a:p>
        </p:txBody>
      </p:sp>
    </p:spTree>
    <p:extLst>
      <p:ext uri="{BB962C8B-B14F-4D97-AF65-F5344CB8AC3E}">
        <p14:creationId xmlns:p14="http://schemas.microsoft.com/office/powerpoint/2010/main" val="3145948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6001643"/>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en" altLang="zh-TW" sz="4800" b="1" dirty="0">
                <a:latin typeface="Microsoft YaHei UI Light" panose="020B0502040204020203" pitchFamily="34" charset="-122"/>
                <a:ea typeface="Microsoft YaHei UI Light" panose="020B0502040204020203" pitchFamily="34" charset="-122"/>
              </a:rPr>
              <a:t>Romans </a:t>
            </a:r>
            <a:r>
              <a:rPr kumimoji="1" lang="en-US" altLang="zh-TW" sz="4800" b="1" dirty="0">
                <a:latin typeface="Microsoft YaHei UI Light" panose="020B0502040204020203" pitchFamily="34" charset="-122"/>
                <a:ea typeface="Microsoft YaHei UI Light" panose="020B0502040204020203" pitchFamily="34" charset="-122"/>
              </a:rPr>
              <a:t>3:1-4</a:t>
            </a:r>
          </a:p>
          <a:p>
            <a:r>
              <a:rPr kumimoji="1" lang="en-US" altLang="zh-TW" sz="4800" b="1" dirty="0">
                <a:latin typeface="Microsoft YaHei UI Light" panose="020B0502040204020203" pitchFamily="34" charset="-122"/>
                <a:ea typeface="Microsoft YaHei UI Light" panose="020B0502040204020203" pitchFamily="34" charset="-122"/>
              </a:rPr>
              <a:t>  1 What advantage, then, does the Jew have, or what value is there in circumcision? </a:t>
            </a:r>
          </a:p>
          <a:p>
            <a:r>
              <a:rPr kumimoji="1" lang="en-US" altLang="zh-TW" sz="4800" b="1" dirty="0">
                <a:latin typeface="Microsoft YaHei UI Light" panose="020B0502040204020203" pitchFamily="34" charset="-122"/>
                <a:ea typeface="Microsoft YaHei UI Light" panose="020B0502040204020203" pitchFamily="34" charset="-122"/>
              </a:rPr>
              <a:t>2 There are all kinds of advantages! First of all, the Jews[a] have been entrusted with the utterances of God. </a:t>
            </a:r>
          </a:p>
        </p:txBody>
      </p:sp>
    </p:spTree>
    <p:extLst>
      <p:ext uri="{BB962C8B-B14F-4D97-AF65-F5344CB8AC3E}">
        <p14:creationId xmlns:p14="http://schemas.microsoft.com/office/powerpoint/2010/main" val="236778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3046988"/>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en-US" altLang="zh-TW" sz="4800" b="1" dirty="0">
                <a:latin typeface="Microsoft YaHei UI Light" panose="020B0502040204020203" pitchFamily="34" charset="-122"/>
                <a:ea typeface="Microsoft YaHei UI Light" panose="020B0502040204020203" pitchFamily="34" charset="-122"/>
              </a:rPr>
              <a:t>3 What if some of the Jews were unfaithful? Their unfaithfulness cannot cancel God’s faithfulness, can it?</a:t>
            </a:r>
          </a:p>
        </p:txBody>
      </p:sp>
    </p:spTree>
    <p:extLst>
      <p:ext uri="{BB962C8B-B14F-4D97-AF65-F5344CB8AC3E}">
        <p14:creationId xmlns:p14="http://schemas.microsoft.com/office/powerpoint/2010/main" val="26225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1A873703-989F-714B-9AE5-592C461A06E7}"/>
              </a:ext>
            </a:extLst>
          </p:cNvPr>
          <p:cNvSpPr txBox="1"/>
          <p:nvPr/>
        </p:nvSpPr>
        <p:spPr>
          <a:xfrm>
            <a:off x="1271248" y="428178"/>
            <a:ext cx="10028768" cy="4524315"/>
          </a:xfrm>
          <a:prstGeom prst="rect">
            <a:avLst/>
          </a:prstGeom>
          <a:noFill/>
          <a:effectLst>
            <a:outerShdw blurRad="50800" dist="38100" dir="2700000" algn="tl" rotWithShape="0">
              <a:prstClr val="black">
                <a:alpha val="40000"/>
              </a:prstClr>
            </a:outerShdw>
          </a:effectLst>
        </p:spPr>
        <p:txBody>
          <a:bodyPr wrap="square" rtlCol="0">
            <a:spAutoFit/>
          </a:bodyPr>
          <a:lstStyle/>
          <a:p>
            <a:r>
              <a:rPr kumimoji="1" lang="en-US" altLang="zh-TW" sz="4800" b="1" dirty="0">
                <a:latin typeface="Microsoft YaHei UI Light" panose="020B0502040204020203" pitchFamily="34" charset="-122"/>
                <a:ea typeface="Microsoft YaHei UI Light" panose="020B0502040204020203" pitchFamily="34" charset="-122"/>
              </a:rPr>
              <a:t>4 Of course not! God is true, even if everyone else is a liar. As it is written, </a:t>
            </a:r>
          </a:p>
          <a:p>
            <a:r>
              <a:rPr kumimoji="1" lang="en-US" altLang="zh-TW" sz="4800" b="1" dirty="0">
                <a:latin typeface="Microsoft YaHei UI Light" panose="020B0502040204020203" pitchFamily="34" charset="-122"/>
                <a:ea typeface="Microsoft YaHei UI Light" panose="020B0502040204020203" pitchFamily="34" charset="-122"/>
              </a:rPr>
              <a:t>“You are right when you speak,</a:t>
            </a:r>
          </a:p>
          <a:p>
            <a:r>
              <a:rPr kumimoji="1" lang="en-US" altLang="zh-TW" sz="4800" b="1" dirty="0">
                <a:latin typeface="Microsoft YaHei UI Light" panose="020B0502040204020203" pitchFamily="34" charset="-122"/>
                <a:ea typeface="Microsoft YaHei UI Light" panose="020B0502040204020203" pitchFamily="34" charset="-122"/>
              </a:rPr>
              <a:t> and win your case when you go into court.”</a:t>
            </a:r>
          </a:p>
        </p:txBody>
      </p:sp>
    </p:spTree>
    <p:extLst>
      <p:ext uri="{BB962C8B-B14F-4D97-AF65-F5344CB8AC3E}">
        <p14:creationId xmlns:p14="http://schemas.microsoft.com/office/powerpoint/2010/main" val="1351859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天體">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天體</Template>
  <TotalTime>896</TotalTime>
  <Words>1189</Words>
  <Application>Microsoft Macintosh PowerPoint</Application>
  <PresentationFormat>寬螢幕</PresentationFormat>
  <Paragraphs>67</Paragraphs>
  <Slides>28</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28</vt:i4>
      </vt:variant>
    </vt:vector>
  </HeadingPairs>
  <TitlesOfParts>
    <vt:vector size="34" baseType="lpstr">
      <vt:lpstr>Heiti SC Medium</vt:lpstr>
      <vt:lpstr>Microsoft YaHei UI Light</vt:lpstr>
      <vt:lpstr>Arial</vt:lpstr>
      <vt:lpstr>Calibri</vt:lpstr>
      <vt:lpstr>Calibri Light</vt:lpstr>
      <vt:lpstr>天體</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LCCC Church</dc:creator>
  <cp:lastModifiedBy>LCCC Church</cp:lastModifiedBy>
  <cp:revision>117</cp:revision>
  <cp:lastPrinted>2020-07-03T15:17:22Z</cp:lastPrinted>
  <dcterms:created xsi:type="dcterms:W3CDTF">2020-05-19T23:40:13Z</dcterms:created>
  <dcterms:modified xsi:type="dcterms:W3CDTF">2020-08-19T16:44:41Z</dcterms:modified>
</cp:coreProperties>
</file>