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5" r:id="rId2"/>
    <p:sldId id="313" r:id="rId3"/>
    <p:sldId id="321" r:id="rId4"/>
    <p:sldId id="257" r:id="rId5"/>
    <p:sldId id="309" r:id="rId6"/>
    <p:sldId id="310" r:id="rId7"/>
    <p:sldId id="308" r:id="rId8"/>
    <p:sldId id="311" r:id="rId9"/>
    <p:sldId id="312" r:id="rId10"/>
    <p:sldId id="319" r:id="rId11"/>
    <p:sldId id="320" r:id="rId12"/>
    <p:sldId id="314" r:id="rId13"/>
    <p:sldId id="318" r:id="rId14"/>
    <p:sldId id="315" r:id="rId15"/>
    <p:sldId id="316" r:id="rId16"/>
    <p:sldId id="31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34"/>
    <p:restoredTop sz="94666"/>
  </p:normalViewPr>
  <p:slideViewPr>
    <p:cSldViewPr snapToGrid="0">
      <p:cViewPr>
        <p:scale>
          <a:sx n="69" d="100"/>
          <a:sy n="69" d="100"/>
        </p:scale>
        <p:origin x="1512" y="1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2A645-E053-B849-9906-2B30E14EE8E2}" type="datetimeFigureOut">
              <a:rPr lang="en-US" smtClean="0"/>
              <a:t>12/28/22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C799F-7BE4-6E41-B4D3-93F5AAD57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510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2A645-E053-B849-9906-2B30E14EE8E2}" type="datetimeFigureOut">
              <a:rPr lang="en-US" smtClean="0"/>
              <a:t>12/28/22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C799F-7BE4-6E41-B4D3-93F5AAD57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43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2A645-E053-B849-9906-2B30E14EE8E2}" type="datetimeFigureOut">
              <a:rPr lang="en-US" smtClean="0"/>
              <a:t>12/28/22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C799F-7BE4-6E41-B4D3-93F5AAD57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537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2A645-E053-B849-9906-2B30E14EE8E2}" type="datetimeFigureOut">
              <a:rPr lang="en-US" smtClean="0"/>
              <a:t>12/28/22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C799F-7BE4-6E41-B4D3-93F5AAD57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2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2A645-E053-B849-9906-2B30E14EE8E2}" type="datetimeFigureOut">
              <a:rPr lang="en-US" smtClean="0"/>
              <a:t>12/28/22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C799F-7BE4-6E41-B4D3-93F5AAD57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87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2A645-E053-B849-9906-2B30E14EE8E2}" type="datetimeFigureOut">
              <a:rPr lang="en-US" smtClean="0"/>
              <a:t>12/28/22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C799F-7BE4-6E41-B4D3-93F5AAD57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480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2A645-E053-B849-9906-2B30E14EE8E2}" type="datetimeFigureOut">
              <a:rPr lang="en-US" smtClean="0"/>
              <a:t>12/28/22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C799F-7BE4-6E41-B4D3-93F5AAD57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885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2A645-E053-B849-9906-2B30E14EE8E2}" type="datetimeFigureOut">
              <a:rPr lang="en-US" smtClean="0"/>
              <a:t>12/28/22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C799F-7BE4-6E41-B4D3-93F5AAD57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64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2A645-E053-B849-9906-2B30E14EE8E2}" type="datetimeFigureOut">
              <a:rPr lang="en-US" smtClean="0"/>
              <a:t>12/28/22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C799F-7BE4-6E41-B4D3-93F5AAD57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81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2A645-E053-B849-9906-2B30E14EE8E2}" type="datetimeFigureOut">
              <a:rPr lang="en-US" smtClean="0"/>
              <a:t>12/28/22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C799F-7BE4-6E41-B4D3-93F5AAD57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14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2A645-E053-B849-9906-2B30E14EE8E2}" type="datetimeFigureOut">
              <a:rPr lang="en-US" smtClean="0"/>
              <a:t>12/28/22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C799F-7BE4-6E41-B4D3-93F5AAD57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275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2A645-E053-B849-9906-2B30E14EE8E2}" type="datetimeFigureOut">
              <a:rPr lang="en-US" smtClean="0"/>
              <a:t>12/28/22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C799F-7BE4-6E41-B4D3-93F5AAD57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253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reworks in the sky&#10;&#10;Description automatically generated with medium confidence">
            <a:extLst>
              <a:ext uri="{FF2B5EF4-FFF2-40B4-BE49-F238E27FC236}">
                <a16:creationId xmlns:a16="http://schemas.microsoft.com/office/drawing/2014/main" id="{010981B7-2BC2-1147-5CE6-96529A724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D5CC95-7DDE-71EB-36F5-817706FC8B20}"/>
              </a:ext>
            </a:extLst>
          </p:cNvPr>
          <p:cNvSpPr txBox="1"/>
          <p:nvPr/>
        </p:nvSpPr>
        <p:spPr>
          <a:xfrm>
            <a:off x="8057343" y="5438486"/>
            <a:ext cx="19062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dirty="0">
                <a:latin typeface="Yu Gothic UI" panose="020B0400000000000000" pitchFamily="34" charset="-128"/>
                <a:ea typeface="Yu Gothic UI" panose="020B0400000000000000" pitchFamily="34" charset="-128"/>
              </a:rPr>
              <a:t>房正豪牧师
</a:t>
            </a:r>
            <a:r>
              <a:rPr lang="en-US" dirty="0">
                <a:latin typeface="Yu Gothic UI" panose="020B0400000000000000" pitchFamily="34" charset="-128"/>
                <a:ea typeface="Yu Gothic UI" panose="020B0400000000000000" pitchFamily="34" charset="-128"/>
              </a:rPr>
              <a:t>Rev. Steven Fang</a:t>
            </a:r>
          </a:p>
        </p:txBody>
      </p:sp>
    </p:spTree>
    <p:extLst>
      <p:ext uri="{BB962C8B-B14F-4D97-AF65-F5344CB8AC3E}">
        <p14:creationId xmlns:p14="http://schemas.microsoft.com/office/powerpoint/2010/main" val="2549819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38B46C-F260-7293-9E00-8CE8FAD6278A}"/>
              </a:ext>
            </a:extLst>
          </p:cNvPr>
          <p:cNvSpPr txBox="1"/>
          <p:nvPr/>
        </p:nvSpPr>
        <p:spPr>
          <a:xfrm>
            <a:off x="1672663" y="1427245"/>
            <a:ext cx="91853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FFC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腓利比书</a:t>
            </a:r>
            <a:r>
              <a:rPr lang="en-US" altLang="zh-TW" sz="3200" b="1" dirty="0">
                <a:solidFill>
                  <a:srgbClr val="FFC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r>
              <a:rPr lang="en-US" altLang="zh-TW" sz="3200" b="1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Philippians 1:5</a:t>
            </a:r>
          </a:p>
          <a:p>
            <a:r>
              <a:rPr lang="en-US" altLang="zh-TW" sz="3200" b="1" dirty="0">
                <a:solidFill>
                  <a:srgbClr val="FFC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5 </a:t>
            </a:r>
            <a:r>
              <a:rPr lang="zh-TW" altLang="en-US" sz="3200" b="1" dirty="0">
                <a:solidFill>
                  <a:srgbClr val="FFC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因为从头一天直到如今，你们是同心合意地兴旺福音。</a:t>
            </a:r>
            <a:endParaRPr lang="en-US" altLang="zh-TW" sz="3200" b="1" dirty="0">
              <a:solidFill>
                <a:srgbClr val="FFC000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US" altLang="zh-TW" sz="3200" b="1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5 because of your partnership in the gospel from the first day until now,</a:t>
            </a:r>
          </a:p>
        </p:txBody>
      </p:sp>
    </p:spTree>
    <p:extLst>
      <p:ext uri="{BB962C8B-B14F-4D97-AF65-F5344CB8AC3E}">
        <p14:creationId xmlns:p14="http://schemas.microsoft.com/office/powerpoint/2010/main" val="420042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38B46C-F260-7293-9E00-8CE8FAD6278A}"/>
              </a:ext>
            </a:extLst>
          </p:cNvPr>
          <p:cNvSpPr txBox="1"/>
          <p:nvPr/>
        </p:nvSpPr>
        <p:spPr>
          <a:xfrm>
            <a:off x="1672663" y="1427245"/>
            <a:ext cx="91853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FFC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使徒行传</a:t>
            </a:r>
            <a:r>
              <a:rPr lang="en-US" altLang="zh-TW" sz="3200" b="1">
                <a:solidFill>
                  <a:srgbClr val="FFC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r>
              <a:rPr lang="en-US" altLang="zh-TW" sz="3200" b="1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Acts </a:t>
            </a:r>
            <a:r>
              <a:rPr lang="en-US" altLang="zh-TW" sz="3200" b="1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19:20</a:t>
            </a:r>
          </a:p>
          <a:p>
            <a:r>
              <a:rPr lang="en-US" altLang="zh-TW" sz="3200" b="1" dirty="0">
                <a:solidFill>
                  <a:srgbClr val="FFC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20 </a:t>
            </a:r>
            <a:r>
              <a:rPr lang="zh-TW" altLang="en-US" sz="3200" b="1" dirty="0">
                <a:solidFill>
                  <a:srgbClr val="FFC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主的道大大兴旺而且得胜，就是这样。</a:t>
            </a:r>
            <a:endParaRPr lang="en-US" altLang="zh-TW" sz="3200" b="1" dirty="0">
              <a:solidFill>
                <a:srgbClr val="FFC000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US" altLang="zh-TW" sz="3200" b="1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20 In this way the word of the Lord spread widely and grew in power.</a:t>
            </a:r>
          </a:p>
        </p:txBody>
      </p:sp>
    </p:spTree>
    <p:extLst>
      <p:ext uri="{BB962C8B-B14F-4D97-AF65-F5344CB8AC3E}">
        <p14:creationId xmlns:p14="http://schemas.microsoft.com/office/powerpoint/2010/main" val="3838476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38B46C-F260-7293-9E00-8CE8FAD6278A}"/>
              </a:ext>
            </a:extLst>
          </p:cNvPr>
          <p:cNvSpPr txBox="1"/>
          <p:nvPr/>
        </p:nvSpPr>
        <p:spPr>
          <a:xfrm>
            <a:off x="1503329" y="1461112"/>
            <a:ext cx="91853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8000" b="1" dirty="0">
                <a:solidFill>
                  <a:srgbClr val="FFC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辛：辛苦
</a:t>
            </a:r>
            <a:r>
              <a:rPr lang="en-US" altLang="zh-TW" sz="8000" b="1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 Xin: Labor</a:t>
            </a:r>
          </a:p>
        </p:txBody>
      </p:sp>
    </p:spTree>
    <p:extLst>
      <p:ext uri="{BB962C8B-B14F-4D97-AF65-F5344CB8AC3E}">
        <p14:creationId xmlns:p14="http://schemas.microsoft.com/office/powerpoint/2010/main" val="1513241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38B46C-F260-7293-9E00-8CE8FAD6278A}"/>
              </a:ext>
            </a:extLst>
          </p:cNvPr>
          <p:cNvSpPr txBox="1"/>
          <p:nvPr/>
        </p:nvSpPr>
        <p:spPr>
          <a:xfrm>
            <a:off x="1672662" y="1765911"/>
            <a:ext cx="91853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FFC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歌林多后书</a:t>
            </a:r>
            <a:r>
              <a:rPr lang="en-US" altLang="zh-TW" sz="3200" b="1" dirty="0">
                <a:solidFill>
                  <a:srgbClr val="FFC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  </a:t>
            </a:r>
            <a:r>
              <a:rPr lang="en-US" altLang="zh-TW" sz="3200" b="1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2 Corinthians 4:17</a:t>
            </a:r>
          </a:p>
          <a:p>
            <a:r>
              <a:rPr lang="en-US" altLang="zh-TW" sz="3200" b="1" dirty="0">
                <a:solidFill>
                  <a:srgbClr val="FFC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17 </a:t>
            </a:r>
            <a:r>
              <a:rPr lang="zh-TW" altLang="en-US" sz="3200" b="1" dirty="0">
                <a:solidFill>
                  <a:srgbClr val="FFC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我们这至暂至轻的苦楚，要为我们成就极重无比永远的荣耀</a:t>
            </a:r>
            <a:endParaRPr lang="en-US" altLang="zh-TW" sz="3200" b="1" dirty="0">
              <a:solidFill>
                <a:srgbClr val="FFC000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US" altLang="zh-TW" sz="3200" b="1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17 For our light and momentary troubles are achieving for us an eternal glory that far outweighs them all. </a:t>
            </a:r>
          </a:p>
        </p:txBody>
      </p:sp>
    </p:spTree>
    <p:extLst>
      <p:ext uri="{BB962C8B-B14F-4D97-AF65-F5344CB8AC3E}">
        <p14:creationId xmlns:p14="http://schemas.microsoft.com/office/powerpoint/2010/main" val="3739814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38B46C-F260-7293-9E00-8CE8FAD6278A}"/>
              </a:ext>
            </a:extLst>
          </p:cNvPr>
          <p:cNvSpPr txBox="1"/>
          <p:nvPr/>
        </p:nvSpPr>
        <p:spPr>
          <a:xfrm>
            <a:off x="1503329" y="1461112"/>
            <a:ext cx="91853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8000" b="1" dirty="0">
                <a:solidFill>
                  <a:srgbClr val="FFC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欣：欣欣向荣
</a:t>
            </a:r>
            <a:r>
              <a:rPr lang="en-US" altLang="zh-TW" sz="8000" b="1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 Xin: Thriving</a:t>
            </a:r>
          </a:p>
        </p:txBody>
      </p:sp>
    </p:spTree>
    <p:extLst>
      <p:ext uri="{BB962C8B-B14F-4D97-AF65-F5344CB8AC3E}">
        <p14:creationId xmlns:p14="http://schemas.microsoft.com/office/powerpoint/2010/main" val="2294457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38B46C-F260-7293-9E00-8CE8FAD6278A}"/>
              </a:ext>
            </a:extLst>
          </p:cNvPr>
          <p:cNvSpPr txBox="1"/>
          <p:nvPr/>
        </p:nvSpPr>
        <p:spPr>
          <a:xfrm>
            <a:off x="1503329" y="705177"/>
            <a:ext cx="918534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8000" b="1" dirty="0">
                <a:solidFill>
                  <a:srgbClr val="FFC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大家有更多的祷告！
彼此关怀鼓励！
</a:t>
            </a:r>
            <a:r>
              <a:rPr lang="en-US" altLang="zh-TW" sz="8000" b="1" dirty="0">
                <a:solidFill>
                  <a:srgbClr val="FFC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r>
              <a:rPr lang="en-US" altLang="zh-TW" sz="5400" b="1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Everyone has more prayers!</a:t>
            </a:r>
          </a:p>
          <a:p>
            <a:pPr algn="ctr"/>
            <a:r>
              <a:rPr lang="en-US" altLang="zh-TW" sz="5400" b="1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Caring and encouraging each other!</a:t>
            </a:r>
          </a:p>
        </p:txBody>
      </p:sp>
    </p:spTree>
    <p:extLst>
      <p:ext uri="{BB962C8B-B14F-4D97-AF65-F5344CB8AC3E}">
        <p14:creationId xmlns:p14="http://schemas.microsoft.com/office/powerpoint/2010/main" val="1253424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38B46C-F260-7293-9E00-8CE8FAD6278A}"/>
              </a:ext>
            </a:extLst>
          </p:cNvPr>
          <p:cNvSpPr txBox="1"/>
          <p:nvPr/>
        </p:nvSpPr>
        <p:spPr>
          <a:xfrm>
            <a:off x="1503329" y="1003912"/>
            <a:ext cx="918534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8000" b="1" dirty="0">
                <a:solidFill>
                  <a:srgbClr val="FFC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新、兴、辛、欣。
</a:t>
            </a:r>
            <a:r>
              <a:rPr lang="en-US" altLang="zh-TW" sz="4800" b="1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New, Prosperity, Labor, Thriving.</a:t>
            </a:r>
          </a:p>
          <a:p>
            <a:pPr algn="ctr"/>
            <a:r>
              <a:rPr lang="zh-TW" altLang="en-US" sz="8000" b="1" dirty="0">
                <a:solidFill>
                  <a:srgbClr val="FFC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靠主得胜！
</a:t>
            </a:r>
            <a:r>
              <a:rPr lang="en-US" altLang="zh-TW" sz="4800" b="1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Triumph in the Lord!</a:t>
            </a:r>
            <a:endParaRPr lang="en-US" altLang="zh-TW" sz="6600" b="1" dirty="0">
              <a:effectLst>
                <a:glow rad="63500">
                  <a:schemeClr val="bg1">
                    <a:alpha val="40000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28EBCDEC-4F14-F10A-5487-E590D9D4A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269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38B46C-F260-7293-9E00-8CE8FAD6278A}"/>
              </a:ext>
            </a:extLst>
          </p:cNvPr>
          <p:cNvSpPr txBox="1"/>
          <p:nvPr/>
        </p:nvSpPr>
        <p:spPr>
          <a:xfrm>
            <a:off x="1503329" y="1833645"/>
            <a:ext cx="91853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8000" b="1" dirty="0">
                <a:solidFill>
                  <a:srgbClr val="FFC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新、兴、辛、欣。
</a:t>
            </a:r>
            <a:r>
              <a:rPr lang="en-US" altLang="zh-TW" sz="4400" b="1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New, Prosperity, Labor, Thriving.</a:t>
            </a:r>
            <a:endParaRPr lang="en-US" altLang="zh-TW" sz="8000" b="1" dirty="0">
              <a:effectLst>
                <a:glow rad="63500">
                  <a:schemeClr val="bg1">
                    <a:alpha val="40000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307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38B46C-F260-7293-9E00-8CE8FAD6278A}"/>
              </a:ext>
            </a:extLst>
          </p:cNvPr>
          <p:cNvSpPr txBox="1"/>
          <p:nvPr/>
        </p:nvSpPr>
        <p:spPr>
          <a:xfrm>
            <a:off x="1503329" y="1461112"/>
            <a:ext cx="91853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>
                <a:solidFill>
                  <a:srgbClr val="FFC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新</a:t>
            </a:r>
            <a:r>
              <a:rPr lang="en-US" altLang="zh-CN" sz="8000" b="1" dirty="0">
                <a:solidFill>
                  <a:srgbClr val="FFC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: </a:t>
            </a:r>
            <a:r>
              <a:rPr lang="zh-CN" altLang="en-US" sz="8000" b="1" dirty="0">
                <a:solidFill>
                  <a:srgbClr val="FFC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崭新</a:t>
            </a:r>
            <a:r>
              <a:rPr lang="zh-TW" altLang="en-US" sz="8000" b="1" dirty="0">
                <a:solidFill>
                  <a:srgbClr val="FFC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
</a:t>
            </a:r>
            <a:r>
              <a:rPr lang="en-US" altLang="zh-TW" sz="8000" b="1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 Xin: </a:t>
            </a:r>
            <a:r>
              <a:rPr lang="en-US" altLang="zh-CN" sz="8000" b="1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New</a:t>
            </a:r>
            <a:endParaRPr lang="en-US" altLang="zh-TW" sz="8000" b="1" dirty="0">
              <a:effectLst>
                <a:glow rad="63500">
                  <a:schemeClr val="bg1">
                    <a:alpha val="40000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5258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38B46C-F260-7293-9E00-8CE8FAD6278A}"/>
              </a:ext>
            </a:extLst>
          </p:cNvPr>
          <p:cNvSpPr txBox="1"/>
          <p:nvPr/>
        </p:nvSpPr>
        <p:spPr>
          <a:xfrm>
            <a:off x="1503329" y="674400"/>
            <a:ext cx="918534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FFC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申命记</a:t>
            </a:r>
            <a:r>
              <a:rPr lang="en-US" altLang="zh-TW" sz="3200" b="1" dirty="0">
                <a:solidFill>
                  <a:srgbClr val="FFC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r>
              <a:rPr lang="en-US" altLang="zh-TW" sz="3200" b="1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Deuteronomy 11:11-12</a:t>
            </a:r>
          </a:p>
          <a:p>
            <a:r>
              <a:rPr lang="en-US" altLang="zh-TW" sz="3200" b="1" dirty="0">
                <a:solidFill>
                  <a:srgbClr val="FFC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11 </a:t>
            </a:r>
            <a:r>
              <a:rPr lang="zh-TW" altLang="en-US" sz="3200" b="1" dirty="0">
                <a:solidFill>
                  <a:srgbClr val="FFC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你们要过去得为业的那地乃是有山有谷，雨水滋润之地</a:t>
            </a:r>
            <a:endParaRPr lang="en-US" altLang="zh-TW" sz="3200" b="1" dirty="0">
              <a:solidFill>
                <a:srgbClr val="FFC000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US" altLang="zh-TW" sz="3200" b="1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11 But the land you are crossing the Jordan to take possession of is a land of mountains and valleys that drinks rain from heaven. </a:t>
            </a:r>
            <a:r>
              <a:rPr lang="zh-TW" altLang="en-US" sz="3200" b="1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，</a:t>
            </a:r>
          </a:p>
          <a:p>
            <a:r>
              <a:rPr lang="en-US" altLang="zh-TW" sz="3200" b="1" dirty="0">
                <a:solidFill>
                  <a:srgbClr val="FFC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12 </a:t>
            </a:r>
            <a:r>
              <a:rPr lang="zh-TW" altLang="en-US" sz="3200" b="1" dirty="0">
                <a:solidFill>
                  <a:srgbClr val="FFC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是耶和华你神所眷顾的。从岁首到年终，耶和华你神的眼目时常看顾那地。</a:t>
            </a:r>
            <a:endParaRPr lang="en-US" altLang="zh-TW" sz="3200" b="1" dirty="0">
              <a:solidFill>
                <a:srgbClr val="FFC000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US" altLang="zh-TW" sz="3200" b="1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12 It is a land the Lord your God cares for; the eyes of the Lord your God are continually on it from the beginning of the year to its end.</a:t>
            </a:r>
          </a:p>
        </p:txBody>
      </p:sp>
    </p:spTree>
    <p:extLst>
      <p:ext uri="{BB962C8B-B14F-4D97-AF65-F5344CB8AC3E}">
        <p14:creationId xmlns:p14="http://schemas.microsoft.com/office/powerpoint/2010/main" val="937622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38B46C-F260-7293-9E00-8CE8FAD6278A}"/>
              </a:ext>
            </a:extLst>
          </p:cNvPr>
          <p:cNvSpPr txBox="1"/>
          <p:nvPr/>
        </p:nvSpPr>
        <p:spPr>
          <a:xfrm>
            <a:off x="1503329" y="705960"/>
            <a:ext cx="918534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FFC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歌罗西书</a:t>
            </a:r>
            <a:r>
              <a:rPr lang="en-US" altLang="zh-TW" sz="3200" b="1" dirty="0">
                <a:solidFill>
                  <a:srgbClr val="FFC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  </a:t>
            </a:r>
            <a:r>
              <a:rPr lang="en-US" altLang="zh-TW" sz="3200" b="1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Colossians 3:9-11</a:t>
            </a:r>
          </a:p>
          <a:p>
            <a:r>
              <a:rPr lang="en-US" altLang="zh-TW" sz="3200" b="1" dirty="0">
                <a:solidFill>
                  <a:srgbClr val="FFC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9 </a:t>
            </a:r>
            <a:r>
              <a:rPr lang="zh-TW" altLang="en-US" sz="3200" b="1" dirty="0">
                <a:solidFill>
                  <a:srgbClr val="FFC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不要彼此说谎，因你们已经脱去旧人和旧人的行为</a:t>
            </a:r>
            <a:endParaRPr lang="en-US" altLang="zh-TW" sz="3200" b="1" dirty="0">
              <a:solidFill>
                <a:srgbClr val="FFC000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US" altLang="zh-TW" sz="3200" b="1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9 Do not lie to each other, since you have taken off your old self with its practices </a:t>
            </a:r>
            <a:r>
              <a:rPr lang="zh-TW" altLang="en-US" sz="3200" b="1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，</a:t>
            </a:r>
          </a:p>
          <a:p>
            <a:r>
              <a:rPr lang="en-US" altLang="zh-TW" sz="3200" b="1" dirty="0">
                <a:solidFill>
                  <a:srgbClr val="FFC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10 </a:t>
            </a:r>
            <a:r>
              <a:rPr lang="zh-TW" altLang="en-US" sz="3200" b="1" dirty="0">
                <a:solidFill>
                  <a:srgbClr val="FFC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穿上了新人。这新人在知识上渐渐更新，正如造他主的形像。</a:t>
            </a:r>
            <a:r>
              <a:rPr lang="en-US" altLang="zh-TW" sz="3200" b="1" dirty="0">
                <a:solidFill>
                  <a:srgbClr val="FFC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</a:p>
          <a:p>
            <a:r>
              <a:rPr lang="en-US" altLang="zh-TW" sz="3200" b="1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10 and have put on the new self, which is being renewed in knowledge in the image of its Creator. </a:t>
            </a:r>
            <a:endParaRPr lang="zh-TW" altLang="en-US" sz="3200" b="1" dirty="0">
              <a:effectLst>
                <a:glow rad="63500">
                  <a:schemeClr val="bg1">
                    <a:alpha val="40000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2854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38B46C-F260-7293-9E00-8CE8FAD6278A}"/>
              </a:ext>
            </a:extLst>
          </p:cNvPr>
          <p:cNvSpPr txBox="1"/>
          <p:nvPr/>
        </p:nvSpPr>
        <p:spPr>
          <a:xfrm>
            <a:off x="1503329" y="858359"/>
            <a:ext cx="91853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FFC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11 </a:t>
            </a:r>
            <a:r>
              <a:rPr lang="zh-TW" altLang="en-US" sz="3200" b="1" dirty="0">
                <a:solidFill>
                  <a:srgbClr val="FFC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在此并不分希利尼人，犹太人，受割礼的，未受割礼的，化外人，西古提人，为奴的，自主的，惟有基督是包括一切，又住在各人之内。</a:t>
            </a:r>
            <a:endParaRPr lang="en-US" altLang="zh-TW" sz="3200" b="1" dirty="0">
              <a:solidFill>
                <a:srgbClr val="FFC000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US" altLang="zh-TW" sz="3200" b="1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11 Here there is no Gentile or Jew, circumcised or uncircumcised, barbarian, Scythian, slave or free, but Christ is all, and is in all.</a:t>
            </a:r>
          </a:p>
        </p:txBody>
      </p:sp>
    </p:spTree>
    <p:extLst>
      <p:ext uri="{BB962C8B-B14F-4D97-AF65-F5344CB8AC3E}">
        <p14:creationId xmlns:p14="http://schemas.microsoft.com/office/powerpoint/2010/main" val="3249444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in front of a sunset&#10;&#10;Description automatically generated with medium confidence">
            <a:extLst>
              <a:ext uri="{FF2B5EF4-FFF2-40B4-BE49-F238E27FC236}">
                <a16:creationId xmlns:a16="http://schemas.microsoft.com/office/drawing/2014/main" id="{26759B61-61B9-A2A6-00D0-F8FD1708A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631" y="972714"/>
            <a:ext cx="8844738" cy="4912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029D0C-CC65-C572-4DA9-B021FB4A3D9C}"/>
              </a:ext>
            </a:extLst>
          </p:cNvPr>
          <p:cNvSpPr txBox="1"/>
          <p:nvPr/>
        </p:nvSpPr>
        <p:spPr>
          <a:xfrm>
            <a:off x="6839855" y="1754907"/>
            <a:ext cx="19351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b="1" dirty="0">
                <a:solidFill>
                  <a:srgbClr val="FF0000"/>
                </a:solidFill>
                <a:effectLst>
                  <a:glow rad="63500">
                    <a:srgbClr val="FFFFFF">
                      <a:alpha val="40000"/>
                    </a:srgb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信 实</a:t>
            </a:r>
            <a:endParaRPr lang="en-US" sz="6000" b="1" dirty="0">
              <a:solidFill>
                <a:srgbClr val="FF0000"/>
              </a:solidFill>
              <a:effectLst>
                <a:glow rad="63500">
                  <a:srgbClr val="FFFFFF">
                    <a:alpha val="40000"/>
                  </a:srgb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0167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38B46C-F260-7293-9E00-8CE8FAD6278A}"/>
              </a:ext>
            </a:extLst>
          </p:cNvPr>
          <p:cNvSpPr txBox="1"/>
          <p:nvPr/>
        </p:nvSpPr>
        <p:spPr>
          <a:xfrm>
            <a:off x="1503329" y="428178"/>
            <a:ext cx="918534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FFC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歌罗西书</a:t>
            </a:r>
            <a:r>
              <a:rPr lang="en-US" altLang="zh-TW" sz="3200" b="1" dirty="0">
                <a:solidFill>
                  <a:srgbClr val="FFC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  </a:t>
            </a:r>
            <a:r>
              <a:rPr lang="en-US" altLang="zh-TW" sz="3200" b="1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Colossians 3:11-12</a:t>
            </a:r>
          </a:p>
          <a:p>
            <a:r>
              <a:rPr lang="en-US" altLang="zh-TW" sz="3200" b="1" dirty="0">
                <a:solidFill>
                  <a:srgbClr val="FFC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11 </a:t>
            </a:r>
            <a:r>
              <a:rPr lang="zh-TW" altLang="en-US" sz="3200" b="1" dirty="0">
                <a:solidFill>
                  <a:srgbClr val="FFC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在此并不分希利尼人，犹太人，受割礼的，未受割礼的，化外人，西古提人，为奴的，自主的，惟有基督是包括一切，又住在各人之内。</a:t>
            </a:r>
            <a:endParaRPr lang="en-US" altLang="zh-TW" sz="3200" b="1" dirty="0">
              <a:solidFill>
                <a:srgbClr val="FFC000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US" altLang="zh-TW" sz="3200" b="1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11 Here there is no Gentile or Jew, circumcised or uncircumcised, barbarian, Scythian, slave or free, but Christ is all, and is in all.</a:t>
            </a:r>
            <a:r>
              <a:rPr lang="zh-TW" altLang="en-US" sz="3200" b="1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endParaRPr lang="en-US" altLang="zh-TW" sz="3200" b="1" dirty="0">
              <a:effectLst>
                <a:glow rad="63500">
                  <a:schemeClr val="bg1">
                    <a:alpha val="40000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US" altLang="zh-TW" sz="3200" b="1" dirty="0">
                <a:solidFill>
                  <a:srgbClr val="FFC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12 </a:t>
            </a:r>
            <a:r>
              <a:rPr lang="zh-TW" altLang="en-US" sz="3200" b="1" dirty="0">
                <a:solidFill>
                  <a:srgbClr val="FFC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所以你们既是神的选民，圣洁蒙爱的人，就要存怜悯，恩慈，谦虚，温柔，忍耐的心。</a:t>
            </a:r>
            <a:endParaRPr lang="en-US" altLang="zh-TW" sz="3200" b="1" dirty="0">
              <a:solidFill>
                <a:srgbClr val="FFC000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US" altLang="zh-TW" sz="3200" b="1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12 Therefore, as God’s chosen people, holy and dearly loved, clothe yourselves with compassion, kindness, humility, gentleness and patience. </a:t>
            </a:r>
          </a:p>
        </p:txBody>
      </p:sp>
    </p:spTree>
    <p:extLst>
      <p:ext uri="{BB962C8B-B14F-4D97-AF65-F5344CB8AC3E}">
        <p14:creationId xmlns:p14="http://schemas.microsoft.com/office/powerpoint/2010/main" val="3989036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38B46C-F260-7293-9E00-8CE8FAD6278A}"/>
              </a:ext>
            </a:extLst>
          </p:cNvPr>
          <p:cNvSpPr txBox="1"/>
          <p:nvPr/>
        </p:nvSpPr>
        <p:spPr>
          <a:xfrm>
            <a:off x="1503329" y="1461112"/>
            <a:ext cx="91853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8000" b="1" dirty="0">
                <a:solidFill>
                  <a:srgbClr val="FFC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兴：兴旺
</a:t>
            </a:r>
            <a:r>
              <a:rPr lang="en-US" altLang="zh-TW" sz="8000" b="1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 Xing: Prosperity</a:t>
            </a:r>
          </a:p>
        </p:txBody>
      </p:sp>
    </p:spTree>
    <p:extLst>
      <p:ext uri="{BB962C8B-B14F-4D97-AF65-F5344CB8AC3E}">
        <p14:creationId xmlns:p14="http://schemas.microsoft.com/office/powerpoint/2010/main" val="2317242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 Them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282</TotalTime>
  <Words>701</Words>
  <Application>Microsoft Macintosh PowerPoint</Application>
  <PresentationFormat>Widescreen</PresentationFormat>
  <Paragraphs>37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Yu Gothic UI</vt:lpstr>
      <vt:lpstr>Arial</vt:lpstr>
      <vt:lpstr>Calibri</vt:lpstr>
      <vt:lpstr>Calibri Light</vt:lpstr>
      <vt:lpstr>Office Theme 2013 - 2022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LCCC Church</dc:creator>
  <cp:lastModifiedBy>LCCC Church</cp:lastModifiedBy>
  <cp:revision>19</cp:revision>
  <dcterms:created xsi:type="dcterms:W3CDTF">2022-11-29T16:26:26Z</dcterms:created>
  <dcterms:modified xsi:type="dcterms:W3CDTF">2022-12-28T21:40:20Z</dcterms:modified>
</cp:coreProperties>
</file>