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048" r:id="rId2"/>
    <p:sldId id="2128" r:id="rId3"/>
    <p:sldId id="2133" r:id="rId4"/>
    <p:sldId id="2134" r:id="rId5"/>
    <p:sldId id="2136" r:id="rId6"/>
    <p:sldId id="2138" r:id="rId7"/>
    <p:sldId id="2139" r:id="rId8"/>
    <p:sldId id="2140" r:id="rId9"/>
    <p:sldId id="2141" r:id="rId10"/>
    <p:sldId id="2142" r:id="rId11"/>
    <p:sldId id="2143" r:id="rId12"/>
    <p:sldId id="2144" r:id="rId13"/>
    <p:sldId id="2145" r:id="rId14"/>
    <p:sldId id="2146" r:id="rId15"/>
    <p:sldId id="2147" r:id="rId16"/>
    <p:sldId id="2148" r:id="rId17"/>
    <p:sldId id="2149" r:id="rId18"/>
    <p:sldId id="2150" r:id="rId19"/>
    <p:sldId id="2151" r:id="rId20"/>
    <p:sldId id="2131" r:id="rId21"/>
    <p:sldId id="2132" r:id="rId22"/>
    <p:sldId id="2130" r:id="rId23"/>
    <p:sldId id="2129" r:id="rId24"/>
    <p:sldId id="2152" r:id="rId25"/>
    <p:sldId id="2153" r:id="rId26"/>
    <p:sldId id="215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0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3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白板 的圖片&#10;&#10;自動產生的描述">
            <a:extLst>
              <a:ext uri="{FF2B5EF4-FFF2-40B4-BE49-F238E27FC236}">
                <a16:creationId xmlns:a16="http://schemas.microsoft.com/office/drawing/2014/main" id="{093AADBE-53ED-FB42-A722-1B01B81E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1419815" y="5193605"/>
            <a:ext cx="444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房正豪牧师</a:t>
            </a:r>
            <a:endParaRPr kumimoji="1" lang="en-US" altLang="zh-TW" sz="3200" dirty="0">
              <a:solidFill>
                <a:schemeClr val="bg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Pastor Steven Fang</a:t>
            </a:r>
            <a:endParaRPr kumimoji="1" lang="zh-TW" altLang="en-US" sz="3200" dirty="0">
              <a:solidFill>
                <a:schemeClr val="bg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285201" cy="5170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加 拉 太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Galatians 3:24-26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24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这 样 ， 律 法 是 我 们 训 蒙 的 师 傅 ， 引 我 们 到 基 督 那 里 ， 使 我 们 因 信 称 义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24 And so the Law was our guardian until the Messiah came, so that we might be justified by faith. 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57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70965" y="670730"/>
            <a:ext cx="10285201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25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但 这 因 信 得 救 的 理 既 然 来 到 ， 我 们 从 此 就 不 在 师 傅 的 手 下 了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25 But now that faith has come about, we are no longer under a guardian.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61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997301"/>
            <a:ext cx="10285201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26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所 以 ， 你 们 因 信 基 督 耶 稣 都 是 神 的 儿 子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26 For all of you are God’s children through faith in the Messiah Jesus.</a:t>
            </a:r>
            <a:endParaRPr kumimoji="1" lang="zh-TW" altLang="en-US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51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541915" cy="5693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10:5-7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摩 西 写 着 说 ： 人 若 行 那 出 於 律 法 的 义 ， 就 必 因 此 活 着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5 For Moses writes about the righteousness that comes from the Law as follows: “The person who obeys these things will find life by them.”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36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541915" cy="52937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惟 有 出 於 信 心 的 义 如 此 说 ： 你 不 要 心 里 说 ： 谁 要 升 到 天 上 去 呢 ？ 就 是 要 领 下 基 督 来 ；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6 But the righteousness that comes from faith says, “Do not say in your heart, ‘Who will go up to heaven?’ (that is, to bring the Messiah down)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3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905861"/>
            <a:ext cx="10541915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谁 要 下 到 阴 间 去 呢 ？ 就 是 要 领 基 督 从 死 里 上 来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7 or ‘Who will go down into the depths?’ (that is, to bring the Messiah back from the dead).”</a:t>
            </a:r>
          </a:p>
        </p:txBody>
      </p:sp>
    </p:spTree>
    <p:extLst>
      <p:ext uri="{BB962C8B-B14F-4D97-AF65-F5344CB8AC3E}">
        <p14:creationId xmlns:p14="http://schemas.microsoft.com/office/powerpoint/2010/main" val="13771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541915" cy="54476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（ㄧ）耶稣的降生：信心的义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The birth of Jesus: the righteousness of faith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谁 要 升 到 天 上 去 呢 ？ 就 是 要 领 下 基 督 来 ；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 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（罗马书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 Romans10:6</a:t>
            </a: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）</a:t>
            </a:r>
            <a:endParaRPr kumimoji="1" lang="en-US" altLang="zh-TW" sz="4400" b="1" dirty="0"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‘Who will go up to heaven?’ 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(that is, to bring the Messiah down)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8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541915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（二）耶稣的复活：得胜的确据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The Resurrection of Jesus: Assurance of Victory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
谁 要 下 到 阴 间 去 呢 ？ 就 是 要 领 基 督 从 死 里 上 来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（罗马书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Romans10:7</a:t>
            </a: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）</a:t>
            </a:r>
            <a:endParaRPr kumimoji="1" lang="en-US" altLang="zh-TW" sz="4400" b="1" dirty="0"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‘Who will go down into the depths?’ (that is, to bring the Messiah back from the dead).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88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541915" cy="5786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得救之道 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Way of salvation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（罗马书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Romans10:9-10</a:t>
            </a: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）</a:t>
            </a:r>
            <a:endParaRPr kumimoji="1" lang="en-US" altLang="zh-TW" sz="4400" b="1" dirty="0"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若 口 里 认 耶 稣 为 主 ， 心 里 信 神 叫 他 从 死 里 复 活 ， 就 必 得 救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9 If you declare with your mouth that Jesus is Lord, and believe in your heart that God raised him from the dead, you will be saved.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98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709918"/>
            <a:ext cx="10541915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10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人 心 里 相 信 ， 就 可 以 称 义 ； 口 里 承 认 ， 就 可 以 得 救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10 For one believes with his heart and is justified, and declares with his mouth and is saved. 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99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3A45009-81B9-7A4C-8808-DBFBAAD9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9C88E0F8-C592-F443-815B-84DF42F7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AF63B205-6EFE-1641-A299-0C12C0556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18228"/>
            <a:ext cx="12192000" cy="20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一張含有 個人, 運動, 體育競賽, 選手 的圖片&#10;&#10;自動產生的描述">
            <a:extLst>
              <a:ext uri="{FF2B5EF4-FFF2-40B4-BE49-F238E27FC236}">
                <a16:creationId xmlns:a16="http://schemas.microsoft.com/office/drawing/2014/main" id="{4935676B-92AE-0A4A-A47F-A714F256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81" y="886426"/>
            <a:ext cx="5614258" cy="367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8B766756-4486-FC45-93B3-3578D29A756F}"/>
              </a:ext>
            </a:extLst>
          </p:cNvPr>
          <p:cNvSpPr txBox="1"/>
          <p:nvPr/>
        </p:nvSpPr>
        <p:spPr>
          <a:xfrm>
            <a:off x="1245371" y="4800279"/>
            <a:ext cx="102852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林书豪 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Jeremy Lin</a:t>
            </a: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9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個人, 男人 的圖片&#10;&#10;自動產生的描述">
            <a:extLst>
              <a:ext uri="{FF2B5EF4-FFF2-40B4-BE49-F238E27FC236}">
                <a16:creationId xmlns:a16="http://schemas.microsoft.com/office/drawing/2014/main" id="{3D3119A3-B75B-B54B-A05C-DC3CA7D5C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630646"/>
            <a:ext cx="73279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F24773C-C47F-4C48-BEA1-1B480C9FBB7D}"/>
              </a:ext>
            </a:extLst>
          </p:cNvPr>
          <p:cNvSpPr txBox="1"/>
          <p:nvPr/>
        </p:nvSpPr>
        <p:spPr>
          <a:xfrm>
            <a:off x="1245371" y="4800279"/>
            <a:ext cx="102852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4800" b="1" dirty="0" err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Dr.James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Dobson</a:t>
            </a: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35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男人, 套裝, 領帶 的圖片&#10;&#10;自動產生的描述">
            <a:extLst>
              <a:ext uri="{FF2B5EF4-FFF2-40B4-BE49-F238E27FC236}">
                <a16:creationId xmlns:a16="http://schemas.microsoft.com/office/drawing/2014/main" id="{9263F557-45AB-9748-8BEA-CA89A222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0" y="533037"/>
            <a:ext cx="722630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05941D6-475F-3C40-984D-B1829F3FE61A}"/>
              </a:ext>
            </a:extLst>
          </p:cNvPr>
          <p:cNvSpPr txBox="1"/>
          <p:nvPr/>
        </p:nvSpPr>
        <p:spPr>
          <a:xfrm>
            <a:off x="1232308" y="5384437"/>
            <a:ext cx="102852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4800" b="1" dirty="0" err="1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Dr.Ben</a:t>
            </a: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Cason</a:t>
            </a: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白板 的圖片&#10;&#10;自動產生的描述">
            <a:extLst>
              <a:ext uri="{FF2B5EF4-FFF2-40B4-BE49-F238E27FC236}">
                <a16:creationId xmlns:a16="http://schemas.microsoft.com/office/drawing/2014/main" id="{11DBA123-9861-C14A-B0BA-8DA299FD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19" y="430517"/>
            <a:ext cx="4386761" cy="495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FE07AC5-86FE-3B48-904A-4F4DB3BDE118}"/>
              </a:ext>
            </a:extLst>
          </p:cNvPr>
          <p:cNvSpPr txBox="1"/>
          <p:nvPr/>
        </p:nvSpPr>
        <p:spPr>
          <a:xfrm>
            <a:off x="953398" y="5384619"/>
            <a:ext cx="102852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4800" b="1" spc="-15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Rev. James and Betty Robison</a:t>
            </a:r>
            <a:endParaRPr kumimoji="1" lang="en-US" altLang="zh-TW" sz="4800" b="1" spc="-15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36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53123" y="566080"/>
            <a:ext cx="10541915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五部曲</a:t>
            </a:r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 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Five Steps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54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信主、靠主、爱主、传主、享受主 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Trust in the Lord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、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Lean on the Lord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、</a:t>
            </a: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Love the Lord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、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Proclaim the Lord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、</a:t>
            </a: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Enjoy His life 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得救</a:t>
            </a:r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Salvation</a:t>
            </a:r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            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成圣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Sanctification</a:t>
            </a:r>
            <a:endParaRPr kumimoji="1" lang="zh-TW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" name="向右箭號 2">
            <a:extLst>
              <a:ext uri="{FF2B5EF4-FFF2-40B4-BE49-F238E27FC236}">
                <a16:creationId xmlns:a16="http://schemas.microsoft.com/office/drawing/2014/main" id="{1CB8F4AF-FB2B-FA47-98D0-93BF624C1D35}"/>
              </a:ext>
            </a:extLst>
          </p:cNvPr>
          <p:cNvSpPr/>
          <p:nvPr/>
        </p:nvSpPr>
        <p:spPr>
          <a:xfrm>
            <a:off x="4986391" y="4900773"/>
            <a:ext cx="1109609" cy="626724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1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02028" y="1120884"/>
            <a:ext cx="10541915" cy="4093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你的决定要讨主喜悦   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Make decisions pleasing the Lord.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当然要符合圣经原则   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In accordance with biblical principles</a:t>
            </a:r>
            <a:endParaRPr kumimoji="1" lang="zh-TW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76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06819" y="2261316"/>
            <a:ext cx="10541915" cy="3200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诚实、正直、勇敢、公平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Honesty</a:t>
            </a:r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、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Integrity</a:t>
            </a:r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、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Courage</a:t>
            </a:r>
            <a:r>
              <a:rPr kumimoji="1" lang="zh-TW" altLang="en-US" sz="4000" b="1" dirty="0">
                <a:latin typeface="Heiti SC Medium" pitchFamily="2" charset="-128"/>
                <a:ea typeface="Heiti SC Medium" pitchFamily="2" charset="-128"/>
              </a:rPr>
              <a:t>、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Equity 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endParaRPr kumimoji="1" lang="zh-TW" altLang="en-US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83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97971" y="524546"/>
            <a:ext cx="10285201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基督徒的调查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A survey of Christians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48%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相信圣经是无误 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48%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believe the Bible is infallible.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52%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怀疑圣经是神的话 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52%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doubt the Bible is God's word.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4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05455" y="786699"/>
            <a:ext cx="1028520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2020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美国人 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Americans in 2020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58%</a:t>
            </a:r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按自己的观点来决定什么是真理   </a:t>
            </a:r>
            <a:r>
              <a:rPr kumimoji="1" lang="en-US" altLang="zh-TW" sz="4800" b="1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</a:rPr>
              <a:t>58%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of Americans decide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what is true in their own opinion.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5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4027" y="1559006"/>
            <a:ext cx="1028520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人本主义思想  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Humanism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遗害千年   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Endless troubles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05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285201" cy="5170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10:1-3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弟 兄 们 ， 我 心 里 所 愿 的 ， 向 神 所 求 的 ， 是 要 以 色 列 人 得 救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 Brothers, my heart’s desire and prayer to God about the Jews[a] is that they would be saved.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2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958113"/>
            <a:ext cx="1028520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可 以 证 明 他 们 向 神 有 热 心 ， 但 不 是 按 着 真 知 识 ；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2 For I can testify on their behalf that they have a zeal for God, but it is not in keeping with full knowledge. 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28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88085" y="443567"/>
            <a:ext cx="10750921" cy="5970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不 知 道 神 的 义 ， 想 要 立 自 己 的 义 ， 就 不 服 神 的 义 了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3 For they are ignorant of the righteousness that comes from God while they try to establish their own, and they have not submitted to God’s means to attain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100150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53399" y="409473"/>
            <a:ext cx="10285201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羅 馬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Romans 10:4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律 法 的 总 结 就 是 基 督 ， 使 凡 信 他 的 都 得 着 义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4 For the Messiah is the culmination of the Law as far as righteousness is concerned for everyone who believes.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00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977</Words>
  <Application>Microsoft Macintosh PowerPoint</Application>
  <PresentationFormat>寬螢幕</PresentationFormat>
  <Paragraphs>76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12</cp:revision>
  <dcterms:created xsi:type="dcterms:W3CDTF">2021-01-06T18:08:20Z</dcterms:created>
  <dcterms:modified xsi:type="dcterms:W3CDTF">2021-01-07T17:20:22Z</dcterms:modified>
</cp:coreProperties>
</file>