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1" r:id="rId1"/>
  </p:sldMasterIdLst>
  <p:sldIdLst>
    <p:sldId id="2586" r:id="rId2"/>
    <p:sldId id="2840" r:id="rId3"/>
    <p:sldId id="2865" r:id="rId4"/>
    <p:sldId id="2872" r:id="rId5"/>
    <p:sldId id="2873" r:id="rId6"/>
    <p:sldId id="2876" r:id="rId7"/>
    <p:sldId id="2877" r:id="rId8"/>
    <p:sldId id="2874" r:id="rId9"/>
    <p:sldId id="2878" r:id="rId10"/>
    <p:sldId id="2879" r:id="rId11"/>
    <p:sldId id="2880" r:id="rId12"/>
    <p:sldId id="2881" r:id="rId13"/>
    <p:sldId id="2882" r:id="rId14"/>
    <p:sldId id="2883" r:id="rId15"/>
    <p:sldId id="2875" r:id="rId16"/>
    <p:sldId id="2884" r:id="rId17"/>
    <p:sldId id="2885" r:id="rId18"/>
    <p:sldId id="2886" r:id="rId19"/>
    <p:sldId id="2871" r:id="rId20"/>
    <p:sldId id="2887" r:id="rId21"/>
    <p:sldId id="2888" r:id="rId22"/>
    <p:sldId id="2889" r:id="rId23"/>
    <p:sldId id="2890" r:id="rId24"/>
    <p:sldId id="2891" r:id="rId25"/>
    <p:sldId id="289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  <a:srgbClr val="FEC246"/>
    <a:srgbClr val="300D33"/>
    <a:srgbClr val="D883FF"/>
    <a:srgbClr val="EF53A5"/>
    <a:srgbClr val="790C00"/>
    <a:srgbClr val="3C1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22"/>
    <p:restoredTop sz="96327"/>
  </p:normalViewPr>
  <p:slideViewPr>
    <p:cSldViewPr snapToGrid="0" snapToObjects="1">
      <p:cViewPr varScale="1">
        <p:scale>
          <a:sx n="126" d="100"/>
          <a:sy n="126" d="100"/>
        </p:scale>
        <p:origin x="22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26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5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55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13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0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12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8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90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0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61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6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7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864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91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01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48D69C67-925A-AE4B-A86A-23B35C477EC5}"/>
              </a:ext>
            </a:extLst>
          </p:cNvPr>
          <p:cNvSpPr txBox="1"/>
          <p:nvPr/>
        </p:nvSpPr>
        <p:spPr>
          <a:xfrm>
            <a:off x="1332411" y="550996"/>
            <a:ext cx="952717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4800" b="1" dirty="0">
                <a:solidFill>
                  <a:srgbClr val="FFFFFF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English Translation starts NOW</a:t>
            </a:r>
          </a:p>
          <a:p>
            <a:pPr algn="ctr"/>
            <a:endParaRPr kumimoji="1" lang="en-US" altLang="zh-TW" sz="2000" b="1" dirty="0">
              <a:solidFill>
                <a:srgbClr val="FFFFFF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kumimoji="1" lang="en-US" altLang="zh-TW" sz="32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Outside of church</a:t>
            </a:r>
          </a:p>
          <a:p>
            <a:pPr algn="ctr"/>
            <a:r>
              <a:rPr kumimoji="1" lang="en-US" altLang="zh-TW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Dial  425-650-1398</a:t>
            </a:r>
          </a:p>
          <a:p>
            <a:pPr algn="ctr"/>
            <a:r>
              <a:rPr kumimoji="1" lang="en-US" altLang="zh-TW" sz="4800" b="1" dirty="0">
                <a:solidFill>
                  <a:srgbClr val="FFFF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Use Conference Code  849387</a:t>
            </a:r>
          </a:p>
          <a:p>
            <a:pPr algn="ctr"/>
            <a:endParaRPr kumimoji="1" lang="en-US" altLang="zh-TW" sz="2000" b="1" dirty="0">
              <a:solidFill>
                <a:srgbClr val="FFFF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kumimoji="1" lang="en-US" altLang="zh-TW" sz="32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In House</a:t>
            </a:r>
          </a:p>
          <a:p>
            <a:pPr algn="ctr"/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WI-FI Network = Listen Everywhere</a:t>
            </a:r>
          </a:p>
          <a:p>
            <a:pPr algn="ctr"/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Password: 12345678</a:t>
            </a:r>
          </a:p>
          <a:p>
            <a:pPr algn="ctr"/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Open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Listen</a:t>
            </a:r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Everywhere </a:t>
            </a:r>
            <a:r>
              <a:rPr kumimoji="1" lang="en-US" altLang="zh-TW" sz="4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App</a:t>
            </a:r>
            <a:endParaRPr kumimoji="1" lang="en-US" altLang="zh-TW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75542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A9BE7C-CA5D-184A-9A60-E95FCA10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40" y="503187"/>
            <a:ext cx="8239357" cy="585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64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8A2A3A2-3CAC-FF44-A0FB-CA0214B24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896" y="440797"/>
            <a:ext cx="9078207" cy="613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230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808A48-0B94-2243-B23D-BCF3A7F24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977900"/>
            <a:ext cx="6464300" cy="490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081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852146" y="922857"/>
            <a:ext cx="8897311" cy="440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馬 太 福 音 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Matthew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5:17~18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17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莫 想 我 来 要 废 掉 律 法 和 先 知 。 我 来 不 是 要 废 掉 ， 乃 是 要 成 全 。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17 “Do not think that I have come to abolish the Law or the Prophets; I have not come to abolish them but to fulfill them. </a:t>
            </a:r>
          </a:p>
        </p:txBody>
      </p:sp>
    </p:spTree>
    <p:extLst>
      <p:ext uri="{BB962C8B-B14F-4D97-AF65-F5344CB8AC3E}">
        <p14:creationId xmlns:p14="http://schemas.microsoft.com/office/powerpoint/2010/main" val="319676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840994" y="510262"/>
            <a:ext cx="8897311" cy="5632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馬 太 福 音 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Matthew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5:17~18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18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实 在 告 诉 你 们 ， 就 是 到 天 地 都 废 去 了 ， 律 法 的 一 点 一 画 也 不 能 废 去 ， 都 要 成 全 。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18 For truly I tell you, until heaven and earth disappear, not the smallest letter, not the least stroke of a pen, will by any means disappear from the Law until everything is accomplished.</a:t>
            </a:r>
          </a:p>
        </p:txBody>
      </p:sp>
    </p:spTree>
    <p:extLst>
      <p:ext uri="{BB962C8B-B14F-4D97-AF65-F5344CB8AC3E}">
        <p14:creationId xmlns:p14="http://schemas.microsoft.com/office/powerpoint/2010/main" val="3083909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4.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要清楚时代危机 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Be aware of the Crisis of the</a:t>
            </a:r>
            <a:r>
              <a:rPr kumimoji="1" lang="zh-TW" altLang="en-US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World.</a:t>
            </a:r>
          </a:p>
        </p:txBody>
      </p:sp>
    </p:spTree>
    <p:extLst>
      <p:ext uri="{BB962C8B-B14F-4D97-AF65-F5344CB8AC3E}">
        <p14:creationId xmlns:p14="http://schemas.microsoft.com/office/powerpoint/2010/main" val="415059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zh-TW" altLang="en-US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脸书</a:t>
            </a:r>
            <a:r>
              <a:rPr kumimoji="1" lang="en-US" altLang="zh-TW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zh-TW" altLang="en-US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➡️</a:t>
            </a:r>
            <a:r>
              <a:rPr kumimoji="1" lang="en-US" altLang="zh-TW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Face Book</a:t>
            </a:r>
            <a:endParaRPr kumimoji="1" lang="en-US" altLang="zh-TW" sz="44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元宇宙</a:t>
            </a:r>
            <a:r>
              <a:rPr kumimoji="1" lang="en-US" altLang="zh-TW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zh-TW" altLang="en-US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➡️</a:t>
            </a:r>
            <a:r>
              <a:rPr kumimoji="1" lang="en-US" altLang="zh-TW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Meta</a:t>
            </a:r>
          </a:p>
        </p:txBody>
      </p:sp>
    </p:spTree>
    <p:extLst>
      <p:ext uri="{BB962C8B-B14F-4D97-AF65-F5344CB8AC3E}">
        <p14:creationId xmlns:p14="http://schemas.microsoft.com/office/powerpoint/2010/main" val="2703567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1387402"/>
            <a:ext cx="8897311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zh-TW" altLang="en-US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成千上万的人被吸引进入</a:t>
            </a:r>
            <a:endParaRPr kumimoji="1" lang="en-US" altLang="zh-TW" sz="48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48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“虚幻世界” </a:t>
            </a:r>
            <a:endParaRPr kumimoji="1" lang="en-US" altLang="zh-TW" sz="48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Millions are trapped in a “Virtual Reality.”</a:t>
            </a:r>
          </a:p>
        </p:txBody>
      </p:sp>
    </p:spTree>
    <p:extLst>
      <p:ext uri="{BB962C8B-B14F-4D97-AF65-F5344CB8AC3E}">
        <p14:creationId xmlns:p14="http://schemas.microsoft.com/office/powerpoint/2010/main" val="1128255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low confidence">
            <a:extLst>
              <a:ext uri="{FF2B5EF4-FFF2-40B4-BE49-F238E27FC236}">
                <a16:creationId xmlns:a16="http://schemas.microsoft.com/office/drawing/2014/main" id="{EC29CF72-FAFA-AC47-9772-9C6D2FAEE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1358900"/>
            <a:ext cx="7645400" cy="414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7631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87151" y="2091684"/>
            <a:ext cx="8897311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要真心爱主	</a:t>
            </a: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Love the Lord with all your heart.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2.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要守住圣洁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Keep yourself holy.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3.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要坚守主道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Hold fast to His Teachings.</a:t>
            </a:r>
            <a:endParaRPr kumimoji="1" lang="en-US" altLang="zh-TW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4.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要清楚时代危机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- Be aware of the Crisis of 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                                          the World.</a:t>
            </a:r>
            <a:endParaRPr kumimoji="1" lang="en-US" altLang="zh-TW" sz="40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0073B-A90B-7B4B-977D-529411C938CF}"/>
              </a:ext>
            </a:extLst>
          </p:cNvPr>
          <p:cNvSpPr txBox="1"/>
          <p:nvPr/>
        </p:nvSpPr>
        <p:spPr>
          <a:xfrm>
            <a:off x="2286000" y="501134"/>
            <a:ext cx="82630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竭诚为主</a:t>
            </a:r>
            <a:endParaRPr lang="en-US" altLang="zh-CN" sz="4000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sz="40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Whole-heartedly for the Lord.</a:t>
            </a:r>
            <a:endParaRPr lang="en-US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546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udy, clouds, cloud&#10;&#10;Description automatically generated">
            <a:extLst>
              <a:ext uri="{FF2B5EF4-FFF2-40B4-BE49-F238E27FC236}">
                <a16:creationId xmlns:a16="http://schemas.microsoft.com/office/drawing/2014/main" id="{D95C2CF2-46F3-084E-981E-9713FD08B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033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657479" y="929904"/>
            <a:ext cx="9378686" cy="22775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竭诚为主，彼此相爱。</a:t>
            </a:r>
            <a:endParaRPr kumimoji="1" lang="en-US" altLang="zh-TW" sz="5400" b="1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Love the Lord with all your heart, Love one another like yourself.</a:t>
            </a:r>
            <a:endParaRPr kumimoji="1" lang="zh-TW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6C9ED191-4AB2-2249-9394-E839602608AC}"/>
              </a:ext>
            </a:extLst>
          </p:cNvPr>
          <p:cNvSpPr txBox="1"/>
          <p:nvPr/>
        </p:nvSpPr>
        <p:spPr>
          <a:xfrm>
            <a:off x="2413032" y="3429000"/>
            <a:ext cx="2549228" cy="830997"/>
          </a:xfrm>
          <a:prstGeom prst="rect">
            <a:avLst/>
          </a:prstGeom>
          <a:noFill/>
          <a:effectLst>
            <a:glow>
              <a:srgbClr val="790C00"/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房正豪牧師</a:t>
            </a:r>
            <a:endParaRPr lang="en-US" altLang="zh-TW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Rev. Steven Fang</a:t>
            </a:r>
            <a:endParaRPr kumimoji="1" lang="zh-TW" altLang="en-US" sz="2800" dirty="0">
              <a:ln w="10160">
                <a:solidFill>
                  <a:schemeClr val="accent5"/>
                </a:solidFill>
                <a:prstDash val="solid"/>
              </a:ln>
              <a:effectLst>
                <a:glow rad="508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0051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1387402"/>
            <a:ext cx="8897311" cy="317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彼此相爱，操练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Work on loving one another.</a:t>
            </a:r>
          </a:p>
          <a:p>
            <a:pPr algn="ctr">
              <a:tabLst>
                <a:tab pos="1330325" algn="l"/>
              </a:tabLst>
            </a:pP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从小家庭到大家庭	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From a small family to a large one.</a:t>
            </a:r>
          </a:p>
        </p:txBody>
      </p:sp>
    </p:spTree>
    <p:extLst>
      <p:ext uri="{BB962C8B-B14F-4D97-AF65-F5344CB8AC3E}">
        <p14:creationId xmlns:p14="http://schemas.microsoft.com/office/powerpoint/2010/main" val="2831137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834296" y="1098981"/>
            <a:ext cx="8897311" cy="440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大家都要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.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“委身教会” 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Everyone must </a:t>
            </a: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“Commit yourself to the church.”</a:t>
            </a:r>
          </a:p>
          <a:p>
            <a:pPr algn="ctr">
              <a:tabLst>
                <a:tab pos="1330325" algn="l"/>
              </a:tabLst>
            </a:pP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归属于教会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“属灵大家庭” 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Be part of the church which is your Spiritual Family.</a:t>
            </a:r>
          </a:p>
        </p:txBody>
      </p:sp>
    </p:spTree>
    <p:extLst>
      <p:ext uri="{BB962C8B-B14F-4D97-AF65-F5344CB8AC3E}">
        <p14:creationId xmlns:p14="http://schemas.microsoft.com/office/powerpoint/2010/main" val="254686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E7A404C-CDCD-7D41-90AA-8ABFB8711F9D}"/>
              </a:ext>
            </a:extLst>
          </p:cNvPr>
          <p:cNvSpPr txBox="1"/>
          <p:nvPr/>
        </p:nvSpPr>
        <p:spPr>
          <a:xfrm>
            <a:off x="3301678" y="409423"/>
            <a:ext cx="6094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24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Microsoft YaHei" panose="020B0503020204020204" pitchFamily="34" charset="-122"/>
              </a:rPr>
              <a:t>神永恒的大乐章</a:t>
            </a:r>
            <a:endParaRPr lang="en-US" altLang="zh-CN" sz="24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Microsoft YaHei" panose="020B0503020204020204" pitchFamily="34" charset="-122"/>
              </a:rPr>
              <a:t>God’s eternal movement.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哈利路亞！ - 4K" descr="哈利路亞！ - 4K">
            <a:hlinkClick r:id="" action="ppaction://media"/>
            <a:extLst>
              <a:ext uri="{FF2B5EF4-FFF2-40B4-BE49-F238E27FC236}">
                <a16:creationId xmlns:a16="http://schemas.microsoft.com/office/drawing/2014/main" id="{0671F188-8516-244E-AEB0-1790924DD9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539" y="101870"/>
            <a:ext cx="11830921" cy="6654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870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915319" y="1399923"/>
            <a:ext cx="8897311" cy="317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我们何等有福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We are so blessed.</a:t>
            </a:r>
          </a:p>
          <a:p>
            <a:pPr algn="ctr">
              <a:tabLst>
                <a:tab pos="1330325" algn="l"/>
              </a:tabLst>
            </a:pP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我们有分于神的计划中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All of us have a part in God’s plan.</a:t>
            </a:r>
          </a:p>
        </p:txBody>
      </p:sp>
    </p:spTree>
    <p:extLst>
      <p:ext uri="{BB962C8B-B14F-4D97-AF65-F5344CB8AC3E}">
        <p14:creationId xmlns:p14="http://schemas.microsoft.com/office/powerpoint/2010/main" val="4221451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udy, clouds, cloud&#10;&#10;Description automatically generated">
            <a:extLst>
              <a:ext uri="{FF2B5EF4-FFF2-40B4-BE49-F238E27FC236}">
                <a16:creationId xmlns:a16="http://schemas.microsoft.com/office/drawing/2014/main" id="{D95C2CF2-46F3-084E-981E-9713FD08B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0333" cy="685800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657479" y="929904"/>
            <a:ext cx="9378686" cy="22775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5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竭诚为主，彼此相爱。</a:t>
            </a:r>
            <a:endParaRPr kumimoji="1" lang="en-US" altLang="zh-TW" sz="5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Love the Lord with all your heart, Love one another like yourself.</a:t>
            </a:r>
            <a:endParaRPr kumimoji="1" lang="zh-TW" altLang="en-US" sz="36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" name="文字方塊 6">
            <a:extLst>
              <a:ext uri="{FF2B5EF4-FFF2-40B4-BE49-F238E27FC236}">
                <a16:creationId xmlns:a16="http://schemas.microsoft.com/office/drawing/2014/main" id="{6C9ED191-4AB2-2249-9394-E839602608AC}"/>
              </a:ext>
            </a:extLst>
          </p:cNvPr>
          <p:cNvSpPr txBox="1"/>
          <p:nvPr/>
        </p:nvSpPr>
        <p:spPr>
          <a:xfrm>
            <a:off x="2413032" y="3429000"/>
            <a:ext cx="2549228" cy="830997"/>
          </a:xfrm>
          <a:prstGeom prst="rect">
            <a:avLst/>
          </a:prstGeom>
          <a:noFill/>
          <a:effectLst>
            <a:glow>
              <a:srgbClr val="790C00"/>
            </a:glow>
          </a:effectLst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房正豪牧師</a:t>
            </a:r>
            <a:endParaRPr lang="en-US" altLang="zh-TW" sz="2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24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Rev. Steven Fang</a:t>
            </a:r>
            <a:endParaRPr kumimoji="1" lang="zh-TW" altLang="en-US" sz="2800" dirty="0">
              <a:ln w="10160">
                <a:solidFill>
                  <a:schemeClr val="accent5"/>
                </a:solidFill>
                <a:prstDash val="solid"/>
              </a:ln>
              <a:effectLst>
                <a:glow rad="50800">
                  <a:schemeClr val="bg1"/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4152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952091" y="464975"/>
            <a:ext cx="9174821" cy="58785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kumimoji="1" lang="zh-TW" altLang="en-US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烈火复兴祷告会！</a:t>
            </a:r>
            <a:endParaRPr kumimoji="1" lang="en-US" altLang="zh-TW" sz="3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Pray for a blazing revival of our Prayer Meeting!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kumimoji="1" lang="zh-TW" altLang="en-US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为自己的灵命大大复兴！</a:t>
            </a:r>
            <a:endParaRPr kumimoji="1" lang="en-US" altLang="zh-TW" sz="3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Pray for a thriving personal Spiritual Life!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 </a:t>
            </a:r>
            <a:r>
              <a:rPr kumimoji="1" lang="zh-TW" altLang="en-US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为青少年及儿童圣工兴旺！</a:t>
            </a:r>
            <a:endParaRPr kumimoji="1" lang="en-US" altLang="zh-TW" sz="3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Pray for the success of our Youth our Children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Ministries!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4. </a:t>
            </a:r>
            <a:r>
              <a:rPr kumimoji="1" lang="zh-TW" altLang="en-US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为</a:t>
            </a:r>
            <a:r>
              <a:rPr kumimoji="1" lang="en-US" altLang="zh-TW" sz="3600" b="1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1/29 </a:t>
            </a:r>
            <a:r>
              <a:rPr kumimoji="1" lang="zh-TW" altLang="en-US" sz="3600" b="1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春</a:t>
            </a:r>
            <a:r>
              <a:rPr kumimoji="1" lang="zh-TW" altLang="en-US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节连接新朋友！</a:t>
            </a:r>
            <a:endParaRPr kumimoji="1" lang="en-US" altLang="zh-TW" sz="3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Pray for our Chinese New Year celebration on 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Jan. 29th, that we may connect with more friends!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5. </a:t>
            </a:r>
            <a:r>
              <a:rPr kumimoji="1" lang="zh-TW" altLang="en-US" sz="36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为各小组新突破！</a:t>
            </a:r>
            <a:endParaRPr kumimoji="1" lang="en-US" altLang="zh-TW" sz="36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28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    Pray for breakthrough in our Cell-groups!</a:t>
            </a:r>
            <a:endParaRPr kumimoji="1" lang="en-US" altLang="zh-TW" sz="24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808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要真心爱主</a:t>
            </a:r>
            <a:endParaRPr kumimoji="1" lang="en-US" altLang="zh-TW" sz="40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Love the Lord with all your heart.</a:t>
            </a:r>
          </a:p>
        </p:txBody>
      </p:sp>
    </p:spTree>
    <p:extLst>
      <p:ext uri="{BB962C8B-B14F-4D97-AF65-F5344CB8AC3E}">
        <p14:creationId xmlns:p14="http://schemas.microsoft.com/office/powerpoint/2010/main" val="192852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809454" y="674400"/>
            <a:ext cx="8897311" cy="5509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tabLst>
                <a:tab pos="1330325" algn="l"/>
              </a:tabLst>
            </a:pP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我 们 在 天 上 的 父 ： 愿 人 都 尊 你 的 名 为 圣 。愿 你 的 国 降 临 ； 愿 你 的 旨 意 行 在 地 上 ， 如 同 行 在 天 上 。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>
              <a:tabLst>
                <a:tab pos="1330325" algn="l"/>
              </a:tabLst>
            </a:pP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“‘Our Father in heaven,</a:t>
            </a:r>
            <a:r>
              <a:rPr kumimoji="1" lang="zh-TW" altLang="en-US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hallowed be your name,</a:t>
            </a:r>
            <a:r>
              <a:rPr kumimoji="1" lang="zh-TW" altLang="en-US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your kingdom come,</a:t>
            </a:r>
            <a:r>
              <a:rPr kumimoji="1" lang="zh-TW" altLang="en-US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your will be done,</a:t>
            </a:r>
            <a:r>
              <a:rPr kumimoji="1" lang="zh-TW" altLang="en-US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on earth as it is in heaven.</a:t>
            </a:r>
            <a:endParaRPr kumimoji="1" lang="en-US" altLang="zh-TW" sz="36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4490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要守住圣洁 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Keep yourself holy.</a:t>
            </a:r>
          </a:p>
        </p:txBody>
      </p:sp>
    </p:spTree>
    <p:extLst>
      <p:ext uri="{BB962C8B-B14F-4D97-AF65-F5344CB8AC3E}">
        <p14:creationId xmlns:p14="http://schemas.microsoft.com/office/powerpoint/2010/main" val="1156018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852146" y="922857"/>
            <a:ext cx="8897311" cy="440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彼 得 前 書 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1 Peter </a:t>
            </a: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1:6</a:t>
            </a:r>
          </a:p>
          <a:p>
            <a:pPr>
              <a:tabLst>
                <a:tab pos="1330325" algn="l"/>
              </a:tabLst>
            </a:pPr>
            <a:r>
              <a:rPr kumimoji="1" lang="en-US" altLang="zh-TW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6 </a:t>
            </a: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因 此 ， 你 们 是 大 有 喜 乐 ； 但 如 今 ， 在 百 般 的 试 炼 中 暂 时 忧 愁 ，</a:t>
            </a:r>
            <a:r>
              <a:rPr kumimoji="1" lang="en-US" altLang="zh-TW" sz="40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6 In all this you greatly rejoice, though now for a little while you may have had to suffer grief in all kinds of trials.</a:t>
            </a:r>
          </a:p>
        </p:txBody>
      </p:sp>
    </p:spTree>
    <p:extLst>
      <p:ext uri="{BB962C8B-B14F-4D97-AF65-F5344CB8AC3E}">
        <p14:creationId xmlns:p14="http://schemas.microsoft.com/office/powerpoint/2010/main" val="2985399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爱主的必定遵守主的话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If you love the Lord, obey His words.</a:t>
            </a:r>
            <a:endParaRPr kumimoji="1" lang="en-US" altLang="zh-TW" sz="28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002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en-US" altLang="zh-TW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3.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要坚守主道 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Hold fast to His Teachings.</a:t>
            </a:r>
          </a:p>
        </p:txBody>
      </p:sp>
    </p:spTree>
    <p:extLst>
      <p:ext uri="{BB962C8B-B14F-4D97-AF65-F5344CB8AC3E}">
        <p14:creationId xmlns:p14="http://schemas.microsoft.com/office/powerpoint/2010/main" val="3738044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A873703-989F-714B-9AE5-592C461A06E7}"/>
              </a:ext>
            </a:extLst>
          </p:cNvPr>
          <p:cNvSpPr txBox="1"/>
          <p:nvPr/>
        </p:nvSpPr>
        <p:spPr>
          <a:xfrm>
            <a:off x="1764849" y="2290227"/>
            <a:ext cx="889731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tabLst>
                <a:tab pos="1330325" algn="l"/>
              </a:tabLst>
            </a:pPr>
            <a:r>
              <a:rPr kumimoji="1" lang="zh-TW" altLang="en-US" sz="40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kumimoji="1" lang="zh-TW" altLang="en-US" sz="4400" b="1" dirty="0">
                <a:solidFill>
                  <a:srgbClr val="FFC00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恩典福音？</a:t>
            </a:r>
            <a:endParaRPr kumimoji="1" lang="en-US" altLang="zh-TW" sz="4400" b="1" dirty="0">
              <a:solidFill>
                <a:srgbClr val="FFC00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>
              <a:tabLst>
                <a:tab pos="1330325" algn="l"/>
              </a:tabLst>
            </a:pPr>
            <a:r>
              <a:rPr kumimoji="1" lang="en-US" altLang="zh-TW" sz="3600" b="1" dirty="0">
                <a:latin typeface="Yu Gothic UI" panose="020B0500000000000000" pitchFamily="34" charset="-128"/>
                <a:ea typeface="Yu Gothic UI" panose="020B0500000000000000" pitchFamily="34" charset="-128"/>
              </a:rPr>
              <a:t>Hyper Grace?</a:t>
            </a:r>
          </a:p>
        </p:txBody>
      </p:sp>
    </p:spTree>
    <p:extLst>
      <p:ext uri="{BB962C8B-B14F-4D97-AF65-F5344CB8AC3E}">
        <p14:creationId xmlns:p14="http://schemas.microsoft.com/office/powerpoint/2010/main" val="42026813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{E6577B33-B32A-1140-A93D-BE4C3BAD63A4}tf16401378</Template>
  <TotalTime>4398</TotalTime>
  <Words>777</Words>
  <Application>Microsoft Macintosh PowerPoint</Application>
  <PresentationFormat>Widescreen</PresentationFormat>
  <Paragraphs>82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Yu Gothic UI</vt:lpstr>
      <vt:lpstr>Arial</vt:lpstr>
      <vt:lpstr>Century Gothic</vt:lpstr>
      <vt:lpstr>Times New Roman</vt:lpstr>
      <vt:lpstr>網狀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LCCC Church</dc:creator>
  <cp:lastModifiedBy>LCCC Church</cp:lastModifiedBy>
  <cp:revision>353</cp:revision>
  <cp:lastPrinted>2021-12-30T15:38:56Z</cp:lastPrinted>
  <dcterms:created xsi:type="dcterms:W3CDTF">2021-01-06T18:08:20Z</dcterms:created>
  <dcterms:modified xsi:type="dcterms:W3CDTF">2021-12-30T16:04:44Z</dcterms:modified>
</cp:coreProperties>
</file>