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1714" r:id="rId2"/>
    <p:sldId id="1818" r:id="rId3"/>
    <p:sldId id="1878" r:id="rId4"/>
    <p:sldId id="1886" r:id="rId5"/>
    <p:sldId id="1887" r:id="rId6"/>
    <p:sldId id="1836" r:id="rId7"/>
    <p:sldId id="1888" r:id="rId8"/>
    <p:sldId id="1820" r:id="rId9"/>
    <p:sldId id="1832" r:id="rId10"/>
    <p:sldId id="1879" r:id="rId11"/>
    <p:sldId id="1880" r:id="rId12"/>
    <p:sldId id="1672" r:id="rId13"/>
    <p:sldId id="1881" r:id="rId14"/>
    <p:sldId id="1882" r:id="rId15"/>
    <p:sldId id="1698" r:id="rId16"/>
    <p:sldId id="1821" r:id="rId17"/>
    <p:sldId id="1719" r:id="rId18"/>
    <p:sldId id="1883" r:id="rId19"/>
    <p:sldId id="1889" r:id="rId20"/>
    <p:sldId id="1721" r:id="rId21"/>
    <p:sldId id="1884" r:id="rId22"/>
    <p:sldId id="1822" r:id="rId23"/>
    <p:sldId id="1885" r:id="rId24"/>
    <p:sldId id="182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C00"/>
    <a:srgbClr val="3C1D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0"/>
    <p:restoredTop sz="96327"/>
  </p:normalViewPr>
  <p:slideViewPr>
    <p:cSldViewPr snapToGrid="0" snapToObjects="1">
      <p:cViewPr varScale="1">
        <p:scale>
          <a:sx n="124" d="100"/>
          <a:sy n="124" d="100"/>
        </p:scale>
        <p:origin x="2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8" name="Title 1"/>
          <p:cNvSpPr>
            <a:spLocks noGrp="1"/>
          </p:cNvSpPr>
          <p:nvPr>
            <p:ph type="title"/>
          </p:nvPr>
        </p:nvSpPr>
        <p:spPr>
          <a:xfrm>
            <a:off x="685801" y="609600"/>
            <a:ext cx="10131425" cy="1456267"/>
          </a:xfrm>
        </p:spPr>
        <p:txBody>
          <a:bodyPr/>
          <a:lstStyle/>
          <a:p>
            <a:r>
              <a:rPr lang="zh-TW" altLang="en-US"/>
              <a:t>按一下以編輯母片標題樣式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a:pPr/>
              <a:t>10/14/20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a:pPr/>
              <a:t>10/14/20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a:pPr/>
              <a:t>10/14/20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a:pPr/>
              <a:t>10/14/20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a:pPr/>
              <a:t>10/14/20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a:pPr/>
              <a:t>10/14/20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67A3148C-155B-5449-96D4-0E2B96255313}"/>
              </a:ext>
            </a:extLst>
          </p:cNvPr>
          <p:cNvPicPr>
            <a:picLocks noChangeAspect="1"/>
          </p:cNvPicPr>
          <p:nvPr/>
        </p:nvPicPr>
        <p:blipFill>
          <a:blip r:embed="rId2"/>
          <a:stretch>
            <a:fillRect/>
          </a:stretch>
        </p:blipFill>
        <p:spPr>
          <a:xfrm>
            <a:off x="-93047" y="0"/>
            <a:ext cx="12285047" cy="6858000"/>
          </a:xfrm>
          <a:prstGeom prst="rect">
            <a:avLst/>
          </a:prstGeom>
        </p:spPr>
      </p:pic>
      <p:sp>
        <p:nvSpPr>
          <p:cNvPr id="6" name="文字方塊 5">
            <a:extLst>
              <a:ext uri="{FF2B5EF4-FFF2-40B4-BE49-F238E27FC236}">
                <a16:creationId xmlns:a16="http://schemas.microsoft.com/office/drawing/2014/main" id="{00B9B072-9A00-6949-AAC4-C9DC170DC642}"/>
              </a:ext>
            </a:extLst>
          </p:cNvPr>
          <p:cNvSpPr txBox="1"/>
          <p:nvPr/>
        </p:nvSpPr>
        <p:spPr>
          <a:xfrm>
            <a:off x="5712036" y="2579939"/>
            <a:ext cx="2236510" cy="584775"/>
          </a:xfrm>
          <a:prstGeom prst="rect">
            <a:avLst/>
          </a:prstGeom>
          <a:noFill/>
        </p:spPr>
        <p:txBody>
          <a:bodyPr wrap="none" rtlCol="0">
            <a:spAutoFit/>
          </a:bodyPr>
          <a:lstStyle/>
          <a:p>
            <a:r>
              <a:rPr kumimoji="1" lang="zh-TW" altLang="en-US" sz="3200" dirty="0">
                <a:latin typeface="Heiti SC Medium" pitchFamily="2" charset="-128"/>
                <a:ea typeface="Heiti SC Medium" pitchFamily="2" charset="-128"/>
              </a:rPr>
              <a:t>房正豪牧师</a:t>
            </a:r>
          </a:p>
        </p:txBody>
      </p:sp>
    </p:spTree>
    <p:extLst>
      <p:ext uri="{BB962C8B-B14F-4D97-AF65-F5344CB8AC3E}">
        <p14:creationId xmlns:p14="http://schemas.microsoft.com/office/powerpoint/2010/main" val="50085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484909" y="581891"/>
            <a:ext cx="11027737" cy="5909310"/>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solidFill>
                  <a:srgbClr val="FFC000"/>
                </a:solidFill>
                <a:latin typeface="Heiti SC Medium" pitchFamily="2" charset="-128"/>
                <a:ea typeface="Heiti SC Medium" pitchFamily="2" charset="-128"/>
              </a:rPr>
              <a:t>3 </a:t>
            </a:r>
            <a:r>
              <a:rPr kumimoji="1" lang="zh-TW" altLang="en-US" sz="5400" b="1" dirty="0">
                <a:solidFill>
                  <a:srgbClr val="FFC000"/>
                </a:solidFill>
                <a:latin typeface="Heiti SC Medium" pitchFamily="2" charset="-128"/>
                <a:ea typeface="Heiti SC Medium" pitchFamily="2" charset="-128"/>
              </a:rPr>
              <a:t>律 法 既 因 肉 体 软 弱 ， 有 所 不 能 行 的 ， 神 就 差 遣 自 己 的 儿 子 ， 成 为 罪 身 的 形 状 ， 作 了 赎 罪 祭 ， 在 肉 体 中 定 了 罪 案 ，</a:t>
            </a:r>
          </a:p>
          <a:p>
            <a:r>
              <a:rPr kumimoji="1" lang="en-US" altLang="zh-TW" sz="5400" b="1" dirty="0">
                <a:solidFill>
                  <a:srgbClr val="FFC000"/>
                </a:solidFill>
                <a:latin typeface="Heiti SC Medium" pitchFamily="2" charset="-128"/>
                <a:ea typeface="Heiti SC Medium" pitchFamily="2" charset="-128"/>
              </a:rPr>
              <a:t>4 </a:t>
            </a:r>
            <a:r>
              <a:rPr kumimoji="1" lang="zh-TW" altLang="en-US" sz="5400" b="1" dirty="0">
                <a:solidFill>
                  <a:srgbClr val="FFC000"/>
                </a:solidFill>
                <a:latin typeface="Heiti SC Medium" pitchFamily="2" charset="-128"/>
                <a:ea typeface="Heiti SC Medium" pitchFamily="2" charset="-128"/>
              </a:rPr>
              <a:t>使 律 法 的 义 成 就 在 我 们 这 不 随 从 肉 体 、 只 随 从 圣 灵 的 人 身 上 。</a:t>
            </a:r>
          </a:p>
        </p:txBody>
      </p:sp>
    </p:spTree>
    <p:extLst>
      <p:ext uri="{BB962C8B-B14F-4D97-AF65-F5344CB8AC3E}">
        <p14:creationId xmlns:p14="http://schemas.microsoft.com/office/powerpoint/2010/main" val="14288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665018"/>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solidFill>
                  <a:srgbClr val="FFC000"/>
                </a:solidFill>
                <a:latin typeface="Heiti SC Medium" pitchFamily="2" charset="-128"/>
                <a:ea typeface="Heiti SC Medium" pitchFamily="2" charset="-128"/>
              </a:rPr>
              <a:t>5 </a:t>
            </a:r>
            <a:r>
              <a:rPr kumimoji="1" lang="zh-TW" altLang="en-US" sz="5400" b="1" dirty="0">
                <a:solidFill>
                  <a:srgbClr val="FFC000"/>
                </a:solidFill>
                <a:latin typeface="Heiti SC Medium" pitchFamily="2" charset="-128"/>
                <a:ea typeface="Heiti SC Medium" pitchFamily="2" charset="-128"/>
              </a:rPr>
              <a:t>因 为 随 从 肉 体 的 人 体 贴 肉 体 的 事 ， 随 从 圣 灵 的 人 体 贴 圣 灵 的 事 。</a:t>
            </a:r>
          </a:p>
          <a:p>
            <a:r>
              <a:rPr kumimoji="1" lang="en-US" altLang="zh-TW" sz="5400" b="1" dirty="0">
                <a:solidFill>
                  <a:srgbClr val="FFC000"/>
                </a:solidFill>
                <a:latin typeface="Heiti SC Medium" pitchFamily="2" charset="-128"/>
                <a:ea typeface="Heiti SC Medium" pitchFamily="2" charset="-128"/>
              </a:rPr>
              <a:t>6 </a:t>
            </a:r>
            <a:r>
              <a:rPr kumimoji="1" lang="zh-TW" altLang="en-US" sz="5400" b="1" dirty="0">
                <a:solidFill>
                  <a:srgbClr val="FFC000"/>
                </a:solidFill>
                <a:latin typeface="Heiti SC Medium" pitchFamily="2" charset="-128"/>
                <a:ea typeface="Heiti SC Medium" pitchFamily="2" charset="-128"/>
              </a:rPr>
              <a:t>体 贴 肉 体 的 ， 就 是 死 ； 体 贴 圣 灵 的 ， 乃 是 生 命 、 平 安 。</a:t>
            </a:r>
          </a:p>
        </p:txBody>
      </p:sp>
    </p:spTree>
    <p:extLst>
      <p:ext uri="{BB962C8B-B14F-4D97-AF65-F5344CB8AC3E}">
        <p14:creationId xmlns:p14="http://schemas.microsoft.com/office/powerpoint/2010/main" val="397882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6043" y="880465"/>
            <a:ext cx="10028768" cy="483209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4400" b="1" dirty="0">
                <a:latin typeface="Microsoft YaHei UI Light" panose="020B0502040204020203" pitchFamily="34" charset="-122"/>
                <a:ea typeface="Microsoft YaHei UI Light" panose="020B0502040204020203" pitchFamily="34" charset="-122"/>
              </a:rPr>
              <a:t>Romans </a:t>
            </a:r>
            <a:r>
              <a:rPr kumimoji="1" lang="en-US" altLang="zh-TW" sz="4400" b="1" dirty="0">
                <a:latin typeface="Microsoft YaHei UI Light" panose="020B0502040204020203" pitchFamily="34" charset="-122"/>
                <a:ea typeface="Microsoft YaHei UI Light" panose="020B0502040204020203" pitchFamily="34" charset="-122"/>
              </a:rPr>
              <a:t>8:1~6</a:t>
            </a:r>
          </a:p>
          <a:p>
            <a:r>
              <a:rPr kumimoji="1" lang="en-US" altLang="zh-TW" sz="4400" b="1" dirty="0">
                <a:latin typeface="Microsoft YaHei UI Light" panose="020B0502040204020203" pitchFamily="34" charset="-122"/>
                <a:ea typeface="Microsoft YaHei UI Light" panose="020B0502040204020203" pitchFamily="34" charset="-122"/>
              </a:rPr>
              <a:t>1 Therefore, there is now no condemnation for those who are in union with the Messiah[a] Jesus.</a:t>
            </a:r>
          </a:p>
          <a:p>
            <a:r>
              <a:rPr kumimoji="1" lang="en-US" altLang="zh-TW" sz="4400" b="1" dirty="0">
                <a:latin typeface="Microsoft YaHei UI Light" panose="020B0502040204020203" pitchFamily="34" charset="-122"/>
                <a:ea typeface="Microsoft YaHei UI Light" panose="020B0502040204020203" pitchFamily="34" charset="-122"/>
              </a:rPr>
              <a:t>2 For the Spirit’s law of life in the Messiah Jesus has set me free from the Law of sin and death. </a:t>
            </a:r>
          </a:p>
        </p:txBody>
      </p:sp>
    </p:spTree>
    <p:extLst>
      <p:ext uri="{BB962C8B-B14F-4D97-AF65-F5344CB8AC3E}">
        <p14:creationId xmlns:p14="http://schemas.microsoft.com/office/powerpoint/2010/main" val="276975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6043" y="381701"/>
            <a:ext cx="10028768"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3 For what the Law was powerless to do in that it was weakened by the flesh, God did. By sending his own Son in the form of humanity, he condemned sin by being incarnate, </a:t>
            </a:r>
          </a:p>
          <a:p>
            <a:r>
              <a:rPr kumimoji="1" lang="en-US" altLang="zh-TW" sz="4400" b="1" dirty="0">
                <a:latin typeface="Microsoft YaHei UI Light" panose="020B0502040204020203" pitchFamily="34" charset="-122"/>
                <a:ea typeface="Microsoft YaHei UI Light" panose="020B0502040204020203" pitchFamily="34" charset="-122"/>
              </a:rPr>
              <a:t>4 so that the righteous requirement of the Law might be fulfilled in us, who do not live according to human nature but according to the Spirit.</a:t>
            </a:r>
          </a:p>
        </p:txBody>
      </p:sp>
    </p:spTree>
    <p:extLst>
      <p:ext uri="{BB962C8B-B14F-4D97-AF65-F5344CB8AC3E}">
        <p14:creationId xmlns:p14="http://schemas.microsoft.com/office/powerpoint/2010/main" val="312533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6043" y="381701"/>
            <a:ext cx="10028768" cy="6186309"/>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5 For those who live according to the flesh set their minds on the things of the flesh, but those who live according to the Spirit set their minds on the things of the Spirit. </a:t>
            </a:r>
          </a:p>
          <a:p>
            <a:r>
              <a:rPr kumimoji="1" lang="en-US" altLang="zh-TW" sz="4400" b="1" dirty="0">
                <a:latin typeface="Microsoft YaHei UI Light" panose="020B0502040204020203" pitchFamily="34" charset="-122"/>
                <a:ea typeface="Microsoft YaHei UI Light" panose="020B0502040204020203" pitchFamily="34" charset="-122"/>
              </a:rPr>
              <a:t>6 To focus our minds on the human nature leads to death, but to focus our minds on the Spirit leads to life and peace.</a:t>
            </a:r>
          </a:p>
        </p:txBody>
      </p:sp>
    </p:spTree>
    <p:extLst>
      <p:ext uri="{BB962C8B-B14F-4D97-AF65-F5344CB8AC3E}">
        <p14:creationId xmlns:p14="http://schemas.microsoft.com/office/powerpoint/2010/main" val="284982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87568" y="1120676"/>
            <a:ext cx="10416863" cy="230832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先要管理好自己的思想</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Must Properly Manage One's Thought.</a:t>
            </a:r>
          </a:p>
        </p:txBody>
      </p:sp>
    </p:spTree>
    <p:extLst>
      <p:ext uri="{BB962C8B-B14F-4D97-AF65-F5344CB8AC3E}">
        <p14:creationId xmlns:p14="http://schemas.microsoft.com/office/powerpoint/2010/main" val="347617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887568" y="984769"/>
            <a:ext cx="10416863" cy="156966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教义</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操练</a:t>
            </a:r>
            <a:r>
              <a:rPr kumimoji="1" lang="en-US" altLang="zh-TW" sz="4800" b="1" dirty="0">
                <a:solidFill>
                  <a:srgbClr val="FFC000"/>
                </a:solidFill>
                <a:latin typeface="Microsoft YaHei UI Light" panose="020B0502040204020203" pitchFamily="34" charset="-122"/>
                <a:ea typeface="Microsoft YaHei UI Light" panose="020B0502040204020203" pitchFamily="34" charset="-122"/>
              </a:rPr>
              <a:t>=</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成长</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 altLang="zh-TW" sz="4800" b="1" dirty="0">
                <a:latin typeface="Microsoft YaHei UI Light" panose="020B0502040204020203" pitchFamily="34" charset="-122"/>
                <a:ea typeface="Microsoft YaHei UI Light" panose="020B0502040204020203" pitchFamily="34" charset="-122"/>
              </a:rPr>
              <a:t>Doctrine + Practice = Growth</a:t>
            </a:r>
          </a:p>
        </p:txBody>
      </p:sp>
    </p:spTree>
    <p:extLst>
      <p:ext uri="{BB962C8B-B14F-4D97-AF65-F5344CB8AC3E}">
        <p14:creationId xmlns:p14="http://schemas.microsoft.com/office/powerpoint/2010/main" val="293862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26907" y="407361"/>
            <a:ext cx="10028768" cy="378565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雅 各 書</a:t>
            </a:r>
            <a:r>
              <a:rPr kumimoji="1" lang="en-US" altLang="zh-TW" sz="4800" b="1" dirty="0">
                <a:latin typeface="Microsoft YaHei UI Light" panose="020B0502040204020203" pitchFamily="34" charset="-122"/>
                <a:ea typeface="Microsoft YaHei UI Light" panose="020B0502040204020203" pitchFamily="34" charset="-122"/>
              </a:rPr>
              <a:t> </a:t>
            </a:r>
            <a:r>
              <a:rPr kumimoji="1" lang="en" altLang="zh-TW" sz="4800" b="1" dirty="0">
                <a:latin typeface="Microsoft YaHei UI Light" panose="020B0502040204020203" pitchFamily="34" charset="-122"/>
                <a:ea typeface="Microsoft YaHei UI Light" panose="020B0502040204020203" pitchFamily="34" charset="-122"/>
              </a:rPr>
              <a:t>James </a:t>
            </a:r>
            <a:r>
              <a:rPr kumimoji="1" lang="en-US" altLang="zh-TW" sz="4800" b="1" dirty="0">
                <a:latin typeface="Microsoft YaHei UI Light" panose="020B0502040204020203" pitchFamily="34" charset="-122"/>
                <a:ea typeface="Microsoft YaHei UI Light" panose="020B0502040204020203" pitchFamily="34" charset="-122"/>
              </a:rPr>
              <a:t>4:8a</a:t>
            </a:r>
          </a:p>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你 们 亲 近 神 ，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神 就 必 亲 近 你 们</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pPr algn="ctr"/>
            <a:r>
              <a:rPr kumimoji="1" lang="en-US" altLang="zh-TW" sz="4800" b="1" dirty="0">
                <a:latin typeface="Microsoft YaHei UI Light" panose="020B0502040204020203" pitchFamily="34" charset="-122"/>
                <a:ea typeface="Microsoft YaHei UI Light" panose="020B0502040204020203" pitchFamily="34" charset="-122"/>
              </a:rPr>
              <a:t>Come close to God, and he will come close to you.</a:t>
            </a:r>
          </a:p>
        </p:txBody>
      </p:sp>
    </p:spTree>
    <p:extLst>
      <p:ext uri="{BB962C8B-B14F-4D97-AF65-F5344CB8AC3E}">
        <p14:creationId xmlns:p14="http://schemas.microsoft.com/office/powerpoint/2010/main" val="1042744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26907" y="407361"/>
            <a:ext cx="10028768" cy="526297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800" b="1" dirty="0">
                <a:latin typeface="Microsoft YaHei UI Light" panose="020B0502040204020203" pitchFamily="34" charset="-122"/>
                <a:ea typeface="Microsoft YaHei UI Light" panose="020B0502040204020203" pitchFamily="34" charset="-122"/>
              </a:rPr>
              <a:t>雅 各 書</a:t>
            </a:r>
            <a:r>
              <a:rPr kumimoji="1" lang="en-US" altLang="zh-TW" sz="4800" b="1" dirty="0">
                <a:latin typeface="Microsoft YaHei UI Light" panose="020B0502040204020203" pitchFamily="34" charset="-122"/>
                <a:ea typeface="Microsoft YaHei UI Light" panose="020B0502040204020203" pitchFamily="34" charset="-122"/>
              </a:rPr>
              <a:t> </a:t>
            </a:r>
            <a:r>
              <a:rPr kumimoji="1" lang="en" altLang="zh-TW" sz="4800" b="1" dirty="0">
                <a:latin typeface="Microsoft YaHei UI Light" panose="020B0502040204020203" pitchFamily="34" charset="-122"/>
                <a:ea typeface="Microsoft YaHei UI Light" panose="020B0502040204020203" pitchFamily="34" charset="-122"/>
              </a:rPr>
              <a:t>James </a:t>
            </a:r>
            <a:r>
              <a:rPr kumimoji="1" lang="en-US" altLang="zh-TW" sz="4800" b="1" dirty="0">
                <a:latin typeface="Microsoft YaHei UI Light" panose="020B0502040204020203" pitchFamily="34" charset="-122"/>
                <a:ea typeface="Microsoft YaHei UI Light" panose="020B0502040204020203" pitchFamily="34" charset="-122"/>
              </a:rPr>
              <a:t>4:8b</a:t>
            </a:r>
          </a:p>
          <a:p>
            <a:r>
              <a:rPr kumimoji="1" lang="zh-TW" altLang="en-US" sz="4800" b="1">
                <a:solidFill>
                  <a:srgbClr val="FFC000"/>
                </a:solidFill>
                <a:latin typeface="Microsoft YaHei UI Light" panose="020B0502040204020203" pitchFamily="34" charset="-122"/>
                <a:ea typeface="Microsoft YaHei UI Light" panose="020B0502040204020203" pitchFamily="34" charset="-122"/>
              </a:rPr>
              <a:t>有 </a:t>
            </a:r>
            <a:r>
              <a:rPr kumimoji="1" lang="zh-TW" altLang="en-US" sz="4800" b="1" dirty="0">
                <a:solidFill>
                  <a:srgbClr val="FFC000"/>
                </a:solidFill>
                <a:latin typeface="Microsoft YaHei UI Light" panose="020B0502040204020203" pitchFamily="34" charset="-122"/>
                <a:ea typeface="Microsoft YaHei UI Light" panose="020B0502040204020203" pitchFamily="34" charset="-122"/>
              </a:rPr>
              <a:t>罪 的 人 哪 ， 要 洁 净 你 们 的 手 ！ 心 怀 二 意 的 人 哪 ， 要 清 洁 你 们 的 心 ！</a:t>
            </a:r>
            <a:endParaRPr kumimoji="1" lang="en-US" altLang="zh-TW" sz="4800" b="1" dirty="0">
              <a:solidFill>
                <a:srgbClr val="FFC000"/>
              </a:solidFill>
              <a:latin typeface="Microsoft YaHei UI Light" panose="020B0502040204020203" pitchFamily="34" charset="-122"/>
              <a:ea typeface="Microsoft YaHei UI Light" panose="020B0502040204020203" pitchFamily="34" charset="-122"/>
            </a:endParaRPr>
          </a:p>
          <a:p>
            <a:r>
              <a:rPr kumimoji="1" lang="en-US" altLang="zh-TW" sz="4800" b="1" dirty="0">
                <a:latin typeface="Microsoft YaHei UI Light" panose="020B0502040204020203" pitchFamily="34" charset="-122"/>
                <a:ea typeface="Microsoft YaHei UI Light" panose="020B0502040204020203" pitchFamily="34" charset="-122"/>
              </a:rPr>
              <a:t>Cleanse your hands, you sinners, and purify your hearts, you double-minded.</a:t>
            </a:r>
          </a:p>
        </p:txBody>
      </p:sp>
    </p:spTree>
    <p:extLst>
      <p:ext uri="{BB962C8B-B14F-4D97-AF65-F5344CB8AC3E}">
        <p14:creationId xmlns:p14="http://schemas.microsoft.com/office/powerpoint/2010/main" val="1692099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握住, 坐, 標誌, 掛 的圖片&#10;&#10;自動產生的描述">
            <a:extLst>
              <a:ext uri="{FF2B5EF4-FFF2-40B4-BE49-F238E27FC236}">
                <a16:creationId xmlns:a16="http://schemas.microsoft.com/office/drawing/2014/main" id="{41611EB5-60E6-3A44-A63B-9333169997F7}"/>
              </a:ext>
            </a:extLst>
          </p:cNvPr>
          <p:cNvPicPr>
            <a:picLocks noChangeAspect="1"/>
          </p:cNvPicPr>
          <p:nvPr/>
        </p:nvPicPr>
        <p:blipFill>
          <a:blip r:embed="rId2"/>
          <a:stretch>
            <a:fillRect/>
          </a:stretch>
        </p:blipFill>
        <p:spPr>
          <a:xfrm>
            <a:off x="3858207" y="403153"/>
            <a:ext cx="4475585" cy="6051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610674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318027"/>
            <a:ext cx="1002876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7:21~24</a:t>
            </a:r>
          </a:p>
          <a:p>
            <a:r>
              <a:rPr kumimoji="1" lang="en-US" altLang="zh-TW" sz="5400" b="1" dirty="0">
                <a:solidFill>
                  <a:srgbClr val="FFC000"/>
                </a:solidFill>
                <a:latin typeface="Heiti SC Medium" pitchFamily="2" charset="-128"/>
                <a:ea typeface="Heiti SC Medium" pitchFamily="2" charset="-128"/>
              </a:rPr>
              <a:t>21 </a:t>
            </a:r>
            <a:r>
              <a:rPr kumimoji="1" lang="zh-TW" altLang="en-US" sz="5400" b="1" dirty="0">
                <a:solidFill>
                  <a:srgbClr val="FFC000"/>
                </a:solidFill>
                <a:latin typeface="Heiti SC Medium" pitchFamily="2" charset="-128"/>
                <a:ea typeface="Heiti SC Medium" pitchFamily="2" charset="-128"/>
              </a:rPr>
              <a:t>我 觉 得 有 个 律 ， 就 是 我 愿 意 为 善 的 时 候 ， 便 有 恶 与 我 同 在 。</a:t>
            </a:r>
          </a:p>
          <a:p>
            <a:r>
              <a:rPr kumimoji="1" lang="en-US" altLang="zh-TW" sz="5400" b="1" dirty="0">
                <a:solidFill>
                  <a:srgbClr val="FFC000"/>
                </a:solidFill>
                <a:latin typeface="Heiti SC Medium" pitchFamily="2" charset="-128"/>
                <a:ea typeface="Heiti SC Medium" pitchFamily="2" charset="-128"/>
              </a:rPr>
              <a:t>22 </a:t>
            </a:r>
            <a:r>
              <a:rPr kumimoji="1" lang="zh-TW" altLang="en-US" sz="5400" b="1" dirty="0">
                <a:solidFill>
                  <a:srgbClr val="FFC000"/>
                </a:solidFill>
                <a:latin typeface="Heiti SC Medium" pitchFamily="2" charset="-128"/>
                <a:ea typeface="Heiti SC Medium" pitchFamily="2" charset="-128"/>
              </a:rPr>
              <a:t>因 为 按 着 我 里 面 的 意 思 （ 原 文 是 人 ） ， 我 是 喜 欢 神 的 律 ；</a:t>
            </a:r>
          </a:p>
        </p:txBody>
      </p:sp>
    </p:spTree>
    <p:extLst>
      <p:ext uri="{BB962C8B-B14F-4D97-AF65-F5344CB8AC3E}">
        <p14:creationId xmlns:p14="http://schemas.microsoft.com/office/powerpoint/2010/main" val="3102894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1FDECAF-F769-C948-8431-BEAD1233C954}"/>
              </a:ext>
            </a:extLst>
          </p:cNvPr>
          <p:cNvPicPr>
            <a:picLocks noChangeAspect="1"/>
          </p:cNvPicPr>
          <p:nvPr/>
        </p:nvPicPr>
        <p:blipFill>
          <a:blip r:embed="rId2"/>
          <a:stretch>
            <a:fillRect/>
          </a:stretch>
        </p:blipFill>
        <p:spPr>
          <a:xfrm>
            <a:off x="3012200" y="426102"/>
            <a:ext cx="6167600" cy="60057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17229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474345"/>
            <a:ext cx="10028768" cy="59093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8:5~6</a:t>
            </a:r>
          </a:p>
          <a:p>
            <a:r>
              <a:rPr kumimoji="1" lang="en-US" altLang="zh-TW" sz="5400" b="1" dirty="0">
                <a:solidFill>
                  <a:srgbClr val="FFC000"/>
                </a:solidFill>
                <a:latin typeface="Heiti SC Medium" pitchFamily="2" charset="-128"/>
                <a:ea typeface="Heiti SC Medium" pitchFamily="2" charset="-128"/>
              </a:rPr>
              <a:t>5 </a:t>
            </a:r>
            <a:r>
              <a:rPr kumimoji="1" lang="zh-TW" altLang="en-US" sz="5400" b="1" dirty="0">
                <a:solidFill>
                  <a:srgbClr val="FFC000"/>
                </a:solidFill>
                <a:latin typeface="Heiti SC Medium" pitchFamily="2" charset="-128"/>
                <a:ea typeface="Heiti SC Medium" pitchFamily="2" charset="-128"/>
              </a:rPr>
              <a:t>因 为 随 从 肉 体 的 人 体 贴 肉 体 的 事 ， 随 从 圣 灵 的 人 体 贴 圣 灵 的 事 。</a:t>
            </a:r>
          </a:p>
          <a:p>
            <a:r>
              <a:rPr kumimoji="1" lang="en-US" altLang="zh-TW" sz="5400" b="1" dirty="0">
                <a:solidFill>
                  <a:srgbClr val="FFC000"/>
                </a:solidFill>
                <a:latin typeface="Heiti SC Medium" pitchFamily="2" charset="-128"/>
                <a:ea typeface="Heiti SC Medium" pitchFamily="2" charset="-128"/>
              </a:rPr>
              <a:t>6 </a:t>
            </a:r>
            <a:r>
              <a:rPr kumimoji="1" lang="zh-TW" altLang="en-US" sz="5400" b="1" dirty="0">
                <a:solidFill>
                  <a:srgbClr val="FFC000"/>
                </a:solidFill>
                <a:latin typeface="Heiti SC Medium" pitchFamily="2" charset="-128"/>
                <a:ea typeface="Heiti SC Medium" pitchFamily="2" charset="-128"/>
              </a:rPr>
              <a:t>体 贴 肉 体 的 ， 就 是 死 ； 体 贴 圣 灵 的 ， 乃 是 生 命 、 平 安 。</a:t>
            </a:r>
          </a:p>
        </p:txBody>
      </p:sp>
    </p:spTree>
    <p:extLst>
      <p:ext uri="{BB962C8B-B14F-4D97-AF65-F5344CB8AC3E}">
        <p14:creationId xmlns:p14="http://schemas.microsoft.com/office/powerpoint/2010/main" val="2012859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88473" y="720436"/>
            <a:ext cx="9850582" cy="43088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5400" b="1" dirty="0">
                <a:latin typeface="Heiti SC Medium" pitchFamily="2" charset="-128"/>
                <a:ea typeface="Heiti SC Medium" pitchFamily="2" charset="-128"/>
              </a:rPr>
              <a:t>Romans </a:t>
            </a:r>
            <a:r>
              <a:rPr kumimoji="1" lang="en-US" altLang="zh-TW" sz="5400" b="1" dirty="0">
                <a:latin typeface="Heiti SC Medium" pitchFamily="2" charset="-128"/>
                <a:ea typeface="Heiti SC Medium" pitchFamily="2" charset="-128"/>
              </a:rPr>
              <a:t>8:5~6</a:t>
            </a:r>
          </a:p>
          <a:p>
            <a:r>
              <a:rPr kumimoji="1" lang="en-US" altLang="zh-TW" sz="4400" b="1" dirty="0">
                <a:latin typeface="Heiti SC Medium" pitchFamily="2" charset="-128"/>
                <a:ea typeface="Heiti SC Medium" pitchFamily="2" charset="-128"/>
              </a:rPr>
              <a:t>5 For those who live according to the flesh set their minds on the things of the flesh, but those who live according to the Spirit set their minds on the things of the Spirit. </a:t>
            </a:r>
          </a:p>
        </p:txBody>
      </p:sp>
    </p:spTree>
    <p:extLst>
      <p:ext uri="{BB962C8B-B14F-4D97-AF65-F5344CB8AC3E}">
        <p14:creationId xmlns:p14="http://schemas.microsoft.com/office/powerpoint/2010/main" val="1484395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70709" y="1011381"/>
            <a:ext cx="9850582" cy="2800767"/>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Heiti SC Medium" pitchFamily="2" charset="-128"/>
                <a:ea typeface="Heiti SC Medium" pitchFamily="2" charset="-128"/>
              </a:rPr>
              <a:t>6 To focus our minds on the human nature leads to death, but to focus our minds on the Spirit leads to life and peace.</a:t>
            </a:r>
          </a:p>
        </p:txBody>
      </p:sp>
    </p:spTree>
    <p:extLst>
      <p:ext uri="{BB962C8B-B14F-4D97-AF65-F5344CB8AC3E}">
        <p14:creationId xmlns:p14="http://schemas.microsoft.com/office/powerpoint/2010/main" val="1184374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274290"/>
            <a:ext cx="10028768" cy="630942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4000" b="1" dirty="0">
                <a:solidFill>
                  <a:srgbClr val="FFC000"/>
                </a:solidFill>
                <a:latin typeface="Heiti SC Medium" pitchFamily="2" charset="-128"/>
                <a:ea typeface="Heiti SC Medium" pitchFamily="2" charset="-128"/>
              </a:rPr>
              <a:t>挣扎中的出路。</a:t>
            </a:r>
            <a:endParaRPr kumimoji="1" lang="en-US" altLang="zh-TW" sz="4000" b="1" dirty="0">
              <a:solidFill>
                <a:srgbClr val="FFC000"/>
              </a:solidFill>
              <a:latin typeface="Heiti SC Medium" pitchFamily="2" charset="-128"/>
              <a:ea typeface="Heiti SC Medium" pitchFamily="2" charset="-128"/>
            </a:endParaRPr>
          </a:p>
          <a:p>
            <a:pPr algn="ctr"/>
            <a:r>
              <a:rPr kumimoji="1" lang="en-US" altLang="zh-TW" sz="4000" b="1" dirty="0">
                <a:latin typeface="Heiti SC Medium" pitchFamily="2" charset="-128"/>
                <a:ea typeface="Heiti SC Medium" pitchFamily="2" charset="-128"/>
              </a:rPr>
              <a:t>A Way Out of Struggle.</a:t>
            </a:r>
          </a:p>
          <a:p>
            <a:pPr algn="ctr"/>
            <a:r>
              <a:rPr kumimoji="1" lang="zh-TW" altLang="en-US" sz="5400" b="1" dirty="0">
                <a:solidFill>
                  <a:srgbClr val="FFC000"/>
                </a:solidFill>
                <a:latin typeface="Heiti SC Medium" pitchFamily="2" charset="-128"/>
                <a:ea typeface="Heiti SC Medium" pitchFamily="2" charset="-128"/>
              </a:rPr>
              <a:t>管理好自己的思维。</a:t>
            </a:r>
            <a:endParaRPr kumimoji="1" lang="en-US" altLang="zh-TW" sz="5400" b="1" dirty="0">
              <a:solidFill>
                <a:srgbClr val="FFC000"/>
              </a:solidFill>
              <a:latin typeface="Heiti SC Medium" pitchFamily="2" charset="-128"/>
              <a:ea typeface="Heiti SC Medium" pitchFamily="2" charset="-128"/>
            </a:endParaRPr>
          </a:p>
          <a:p>
            <a:pPr algn="ctr"/>
            <a:r>
              <a:rPr kumimoji="1" lang="en-US" altLang="zh-TW" sz="5400" b="1" dirty="0">
                <a:latin typeface="Heiti SC Medium" pitchFamily="2" charset="-128"/>
                <a:ea typeface="Heiti SC Medium" pitchFamily="2" charset="-128"/>
              </a:rPr>
              <a:t>Must Properly Manage One's Thought.</a:t>
            </a:r>
          </a:p>
          <a:p>
            <a:pPr algn="ctr"/>
            <a:r>
              <a:rPr kumimoji="1" lang="zh-TW" altLang="en-US" sz="5400" b="1" dirty="0">
                <a:solidFill>
                  <a:srgbClr val="FFC000"/>
                </a:solidFill>
                <a:latin typeface="Heiti SC Medium" pitchFamily="2" charset="-128"/>
                <a:ea typeface="Heiti SC Medium" pitchFamily="2" charset="-128"/>
              </a:rPr>
              <a:t>顺服圣灵的带领。</a:t>
            </a:r>
            <a:endParaRPr kumimoji="1" lang="en-US" altLang="zh-TW" sz="5400" b="1" dirty="0">
              <a:solidFill>
                <a:srgbClr val="FFC000"/>
              </a:solidFill>
              <a:latin typeface="Heiti SC Medium" pitchFamily="2" charset="-128"/>
              <a:ea typeface="Heiti SC Medium" pitchFamily="2" charset="-128"/>
            </a:endParaRPr>
          </a:p>
          <a:p>
            <a:pPr algn="ctr"/>
            <a:r>
              <a:rPr kumimoji="1" lang="en-US" altLang="zh-TW" sz="5400" b="1" dirty="0">
                <a:latin typeface="Heiti SC Medium" pitchFamily="2" charset="-128"/>
                <a:ea typeface="Heiti SC Medium" pitchFamily="2" charset="-128"/>
              </a:rPr>
              <a:t>Obey the Guidance from the Holy Spirit.</a:t>
            </a:r>
          </a:p>
        </p:txBody>
      </p:sp>
    </p:spTree>
    <p:extLst>
      <p:ext uri="{BB962C8B-B14F-4D97-AF65-F5344CB8AC3E}">
        <p14:creationId xmlns:p14="http://schemas.microsoft.com/office/powerpoint/2010/main" val="2933235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686643"/>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5400" b="1" dirty="0">
                <a:solidFill>
                  <a:srgbClr val="FFC000"/>
                </a:solidFill>
                <a:latin typeface="Heiti SC Medium" pitchFamily="2" charset="-128"/>
                <a:ea typeface="Heiti SC Medium" pitchFamily="2" charset="-128"/>
              </a:rPr>
              <a:t>23 </a:t>
            </a:r>
            <a:r>
              <a:rPr kumimoji="1" lang="zh-TW" altLang="en-US" sz="5400" b="1" dirty="0">
                <a:solidFill>
                  <a:srgbClr val="FFC000"/>
                </a:solidFill>
                <a:latin typeface="Heiti SC Medium" pitchFamily="2" charset="-128"/>
                <a:ea typeface="Heiti SC Medium" pitchFamily="2" charset="-128"/>
              </a:rPr>
              <a:t>但 我 觉 得 肢 体 中 另 有 个 律 和 我 心 中 的 律 交 战 ， 把 我 掳 去 ， 叫 我 附 从 那 肢 体 中 犯 罪 的 律 。</a:t>
            </a:r>
          </a:p>
          <a:p>
            <a:r>
              <a:rPr kumimoji="1" lang="en-US" altLang="zh-TW" sz="5400" b="1" dirty="0">
                <a:solidFill>
                  <a:srgbClr val="FFC000"/>
                </a:solidFill>
                <a:latin typeface="Heiti SC Medium" pitchFamily="2" charset="-128"/>
                <a:ea typeface="Heiti SC Medium" pitchFamily="2" charset="-128"/>
              </a:rPr>
              <a:t>24 </a:t>
            </a:r>
            <a:r>
              <a:rPr kumimoji="1" lang="zh-TW" altLang="en-US" sz="5400" b="1" dirty="0">
                <a:solidFill>
                  <a:srgbClr val="FFC000"/>
                </a:solidFill>
                <a:latin typeface="Heiti SC Medium" pitchFamily="2" charset="-128"/>
                <a:ea typeface="Heiti SC Medium" pitchFamily="2" charset="-128"/>
              </a:rPr>
              <a:t>我 真 是 苦 阿 ！ 谁 能 救 我 脱 离 这 取 死 的 身 体 呢 ？</a:t>
            </a:r>
          </a:p>
        </p:txBody>
      </p:sp>
    </p:spTree>
    <p:extLst>
      <p:ext uri="{BB962C8B-B14F-4D97-AF65-F5344CB8AC3E}">
        <p14:creationId xmlns:p14="http://schemas.microsoft.com/office/powerpoint/2010/main" val="103373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69170" y="617228"/>
            <a:ext cx="10028768"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4400" b="1" dirty="0">
                <a:latin typeface="Microsoft YaHei UI Light" panose="020B0502040204020203" pitchFamily="34" charset="-122"/>
                <a:ea typeface="Microsoft YaHei UI Light" panose="020B0502040204020203" pitchFamily="34" charset="-122"/>
              </a:rPr>
              <a:t>Romans </a:t>
            </a:r>
            <a:r>
              <a:rPr kumimoji="1" lang="en-US" altLang="zh-TW" sz="4400" b="1" dirty="0">
                <a:latin typeface="Microsoft YaHei UI Light" panose="020B0502040204020203" pitchFamily="34" charset="-122"/>
                <a:ea typeface="Microsoft YaHei UI Light" panose="020B0502040204020203" pitchFamily="34" charset="-122"/>
              </a:rPr>
              <a:t>7:21~24</a:t>
            </a:r>
          </a:p>
          <a:p>
            <a:r>
              <a:rPr kumimoji="1" lang="en-US" altLang="zh-TW" sz="4400" b="1" dirty="0">
                <a:latin typeface="Microsoft YaHei UI Light" panose="020B0502040204020203" pitchFamily="34" charset="-122"/>
                <a:ea typeface="Microsoft YaHei UI Light" panose="020B0502040204020203" pitchFamily="34" charset="-122"/>
              </a:rPr>
              <a:t>21 So I find this to be a principle: when I want to do what is good, evil is right there with me. </a:t>
            </a:r>
          </a:p>
          <a:p>
            <a:r>
              <a:rPr kumimoji="1" lang="en-US" altLang="zh-TW" sz="4400" b="1" dirty="0">
                <a:latin typeface="Microsoft YaHei UI Light" panose="020B0502040204020203" pitchFamily="34" charset="-122"/>
                <a:ea typeface="Microsoft YaHei UI Light" panose="020B0502040204020203" pitchFamily="34" charset="-122"/>
              </a:rPr>
              <a:t>22 For I delight in the Law of God in my inner being, </a:t>
            </a:r>
          </a:p>
        </p:txBody>
      </p:sp>
    </p:spTree>
    <p:extLst>
      <p:ext uri="{BB962C8B-B14F-4D97-AF65-F5344CB8AC3E}">
        <p14:creationId xmlns:p14="http://schemas.microsoft.com/office/powerpoint/2010/main" val="241899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186043" y="880465"/>
            <a:ext cx="10028768" cy="4832092"/>
          </a:xfrm>
          <a:prstGeom prst="rect">
            <a:avLst/>
          </a:prstGeom>
          <a:noFill/>
          <a:effectLst>
            <a:outerShdw blurRad="50800" dist="38100" dir="2700000" algn="tl" rotWithShape="0">
              <a:prstClr val="black">
                <a:alpha val="40000"/>
              </a:prstClr>
            </a:outerShdw>
          </a:effectLst>
        </p:spPr>
        <p:txBody>
          <a:bodyPr wrap="square" rtlCol="0">
            <a:spAutoFit/>
          </a:bodyPr>
          <a:lstStyle/>
          <a:p>
            <a:r>
              <a:rPr kumimoji="1" lang="en-US" altLang="zh-TW" sz="4400" b="1" dirty="0">
                <a:latin typeface="Microsoft YaHei UI Light" panose="020B0502040204020203" pitchFamily="34" charset="-122"/>
                <a:ea typeface="Microsoft YaHei UI Light" panose="020B0502040204020203" pitchFamily="34" charset="-122"/>
              </a:rPr>
              <a:t>23 but I see in my body a different principle[m] waging war with the Law in my mind and making me a prisoner of the law of sin that exists in my body.</a:t>
            </a:r>
          </a:p>
          <a:p>
            <a:r>
              <a:rPr kumimoji="1" lang="en-US" altLang="zh-TW" sz="4400" b="1" dirty="0">
                <a:latin typeface="Microsoft YaHei UI Light" panose="020B0502040204020203" pitchFamily="34" charset="-122"/>
                <a:ea typeface="Microsoft YaHei UI Light" panose="020B0502040204020203" pitchFamily="34" charset="-122"/>
              </a:rPr>
              <a:t>24 What a wretched man I am! Who will rescue me from this body that is infected by death?</a:t>
            </a:r>
          </a:p>
        </p:txBody>
      </p:sp>
    </p:spTree>
    <p:extLst>
      <p:ext uri="{BB962C8B-B14F-4D97-AF65-F5344CB8AC3E}">
        <p14:creationId xmlns:p14="http://schemas.microsoft.com/office/powerpoint/2010/main" val="2897670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318027"/>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7:25</a:t>
            </a:r>
          </a:p>
          <a:p>
            <a:r>
              <a:rPr kumimoji="1" lang="en-US" altLang="zh-TW" sz="5400" b="1" dirty="0">
                <a:solidFill>
                  <a:srgbClr val="FFC000"/>
                </a:solidFill>
                <a:latin typeface="Heiti SC Medium" pitchFamily="2" charset="-128"/>
                <a:ea typeface="Heiti SC Medium" pitchFamily="2" charset="-128"/>
              </a:rPr>
              <a:t>25 </a:t>
            </a:r>
            <a:r>
              <a:rPr kumimoji="1" lang="zh-TW" altLang="en-US" sz="5400" b="1" dirty="0">
                <a:solidFill>
                  <a:srgbClr val="FFC000"/>
                </a:solidFill>
                <a:latin typeface="Heiti SC Medium" pitchFamily="2" charset="-128"/>
                <a:ea typeface="Heiti SC Medium" pitchFamily="2" charset="-128"/>
              </a:rPr>
              <a:t>感 谢 神 ， 靠 着 我 们 的 主 耶 稣 基 督 就 能 脱 离 了 。 这 样 看 来 ， 我 以 内 心 顺 服 神 的 律 ， 我 肉 体 却 顺 服 罪 的 律 了 。</a:t>
            </a:r>
          </a:p>
        </p:txBody>
      </p:sp>
    </p:spTree>
    <p:extLst>
      <p:ext uri="{BB962C8B-B14F-4D97-AF65-F5344CB8AC3E}">
        <p14:creationId xmlns:p14="http://schemas.microsoft.com/office/powerpoint/2010/main" val="186367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269170" y="617228"/>
            <a:ext cx="10028768" cy="415498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en" altLang="zh-TW" sz="4400" b="1" dirty="0">
                <a:latin typeface="Microsoft YaHei UI Light" panose="020B0502040204020203" pitchFamily="34" charset="-122"/>
                <a:ea typeface="Microsoft YaHei UI Light" panose="020B0502040204020203" pitchFamily="34" charset="-122"/>
              </a:rPr>
              <a:t>Romans </a:t>
            </a:r>
            <a:r>
              <a:rPr kumimoji="1" lang="en-US" altLang="zh-TW" sz="4400" b="1" dirty="0">
                <a:latin typeface="Microsoft YaHei UI Light" panose="020B0502040204020203" pitchFamily="34" charset="-122"/>
                <a:ea typeface="Microsoft YaHei UI Light" panose="020B0502040204020203" pitchFamily="34" charset="-122"/>
              </a:rPr>
              <a:t>7:25</a:t>
            </a:r>
          </a:p>
          <a:p>
            <a:r>
              <a:rPr kumimoji="1" lang="en-US" altLang="zh-TW" sz="4400" b="1" dirty="0">
                <a:latin typeface="Microsoft YaHei UI Light" panose="020B0502040204020203" pitchFamily="34" charset="-122"/>
                <a:ea typeface="Microsoft YaHei UI Light" panose="020B0502040204020203" pitchFamily="34" charset="-122"/>
              </a:rPr>
              <a:t>25 Thank God through Jesus the Messiah, our Lord, because with my mind I myself can serve the Law of God, even while with my human nature I serve the law of sin.</a:t>
            </a:r>
          </a:p>
        </p:txBody>
      </p:sp>
    </p:spTree>
    <p:extLst>
      <p:ext uri="{BB962C8B-B14F-4D97-AF65-F5344CB8AC3E}">
        <p14:creationId xmlns:p14="http://schemas.microsoft.com/office/powerpoint/2010/main" val="29297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28000"/>
                    </a14:imgEffect>
                    <a14:imgEffect>
                      <a14:brightnessContrast bright="100000"/>
                    </a14:imgEffect>
                  </a14:imgLayer>
                </a14:imgProps>
              </a:ext>
            </a:extLst>
          </a:blip>
          <a:stretch/>
        </a:blipFill>
        <a:effectLst/>
      </p:bgPr>
    </p:bg>
    <p:spTree>
      <p:nvGrpSpPr>
        <p:cNvPr id="1" name=""/>
        <p:cNvGrpSpPr/>
        <p:nvPr/>
      </p:nvGrpSpPr>
      <p:grpSpPr>
        <a:xfrm>
          <a:off x="0" y="0"/>
          <a:ext cx="0" cy="0"/>
          <a:chOff x="0" y="0"/>
          <a:chExt cx="0" cy="0"/>
        </a:xfrm>
      </p:grpSpPr>
      <p:pic>
        <p:nvPicPr>
          <p:cNvPr id="3" name="圖片 2" descr="一張含有 室外, 水, 船舶, 運輸 的圖片&#10;&#10;自動產生的描述">
            <a:extLst>
              <a:ext uri="{FF2B5EF4-FFF2-40B4-BE49-F238E27FC236}">
                <a16:creationId xmlns:a16="http://schemas.microsoft.com/office/drawing/2014/main" id="{2136B5F5-DBFD-FC4C-9DDC-049E86A5A3EB}"/>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 contrast="11000"/>
                    </a14:imgEffect>
                  </a14:imgLayer>
                </a14:imgProps>
              </a:ext>
            </a:extLst>
          </a:blip>
          <a:srcRect t="5335"/>
          <a:stretch/>
        </p:blipFill>
        <p:spPr>
          <a:xfrm>
            <a:off x="0" y="0"/>
            <a:ext cx="12192000" cy="6858000"/>
          </a:xfrm>
          <a:prstGeom prst="rect">
            <a:avLst/>
          </a:prstGeom>
        </p:spPr>
      </p:pic>
    </p:spTree>
    <p:extLst>
      <p:ext uri="{BB962C8B-B14F-4D97-AF65-F5344CB8AC3E}">
        <p14:creationId xmlns:p14="http://schemas.microsoft.com/office/powerpoint/2010/main" val="251115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1A873703-989F-714B-9AE5-592C461A06E7}"/>
              </a:ext>
            </a:extLst>
          </p:cNvPr>
          <p:cNvSpPr txBox="1"/>
          <p:nvPr/>
        </p:nvSpPr>
        <p:spPr>
          <a:xfrm>
            <a:off x="1081616" y="872209"/>
            <a:ext cx="10028768" cy="507831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kumimoji="1" lang="zh-TW" altLang="en-US" sz="5400" b="1" dirty="0">
                <a:latin typeface="Heiti SC Medium" pitchFamily="2" charset="-128"/>
                <a:ea typeface="Heiti SC Medium" pitchFamily="2" charset="-128"/>
              </a:rPr>
              <a:t>罗马书 </a:t>
            </a:r>
            <a:r>
              <a:rPr kumimoji="1" lang="en-US" altLang="zh-TW" sz="5400" b="1" dirty="0">
                <a:latin typeface="Heiti SC Medium" pitchFamily="2" charset="-128"/>
                <a:ea typeface="Heiti SC Medium" pitchFamily="2" charset="-128"/>
              </a:rPr>
              <a:t>8:1~6</a:t>
            </a:r>
          </a:p>
          <a:p>
            <a:r>
              <a:rPr kumimoji="1" lang="en-US" altLang="zh-TW" sz="5400" b="1" dirty="0">
                <a:solidFill>
                  <a:srgbClr val="FFC000"/>
                </a:solidFill>
                <a:latin typeface="Heiti SC Medium" pitchFamily="2" charset="-128"/>
                <a:ea typeface="Heiti SC Medium" pitchFamily="2" charset="-128"/>
              </a:rPr>
              <a:t>1 </a:t>
            </a:r>
            <a:r>
              <a:rPr kumimoji="1" lang="zh-TW" altLang="en-US" sz="5400" b="1" dirty="0">
                <a:solidFill>
                  <a:srgbClr val="FFC000"/>
                </a:solidFill>
                <a:latin typeface="Heiti SC Medium" pitchFamily="2" charset="-128"/>
                <a:ea typeface="Heiti SC Medium" pitchFamily="2" charset="-128"/>
              </a:rPr>
              <a:t>如 今 ， 那 些 在 基 督 耶 稣 里 的 就 不 定 罪 了 。</a:t>
            </a:r>
          </a:p>
          <a:p>
            <a:r>
              <a:rPr kumimoji="1" lang="en-US" altLang="zh-TW" sz="5400" b="1" dirty="0">
                <a:solidFill>
                  <a:srgbClr val="FFC000"/>
                </a:solidFill>
                <a:latin typeface="Heiti SC Medium" pitchFamily="2" charset="-128"/>
                <a:ea typeface="Heiti SC Medium" pitchFamily="2" charset="-128"/>
              </a:rPr>
              <a:t>2 </a:t>
            </a:r>
            <a:r>
              <a:rPr kumimoji="1" lang="zh-TW" altLang="en-US" sz="5400" b="1" dirty="0">
                <a:solidFill>
                  <a:srgbClr val="FFC000"/>
                </a:solidFill>
                <a:latin typeface="Heiti SC Medium" pitchFamily="2" charset="-128"/>
                <a:ea typeface="Heiti SC Medium" pitchFamily="2" charset="-128"/>
              </a:rPr>
              <a:t>因 为 赐 生 命 圣 灵 的 律 ， 在 基 督 耶 稣 里 释 放 了 我 ， 使 我 脱 离 罪 和 死 的 律 了 。</a:t>
            </a:r>
          </a:p>
        </p:txBody>
      </p:sp>
    </p:spTree>
    <p:extLst>
      <p:ext uri="{BB962C8B-B14F-4D97-AF65-F5344CB8AC3E}">
        <p14:creationId xmlns:p14="http://schemas.microsoft.com/office/powerpoint/2010/main" val="4139842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體">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天體</Template>
  <TotalTime>1351</TotalTime>
  <Words>946</Words>
  <Application>Microsoft Macintosh PowerPoint</Application>
  <PresentationFormat>寬螢幕</PresentationFormat>
  <Paragraphs>52</Paragraphs>
  <Slides>24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24</vt:i4>
      </vt:variant>
    </vt:vector>
  </HeadingPairs>
  <TitlesOfParts>
    <vt:vector size="30" baseType="lpstr">
      <vt:lpstr>Heiti SC Medium</vt:lpstr>
      <vt:lpstr>Microsoft YaHei UI Light</vt:lpstr>
      <vt:lpstr>Arial</vt:lpstr>
      <vt:lpstr>Calibri</vt:lpstr>
      <vt:lpstr>Calibri Light</vt:lpstr>
      <vt:lpstr>天體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LCCC Church</dc:creator>
  <cp:lastModifiedBy>LCCC Church</cp:lastModifiedBy>
  <cp:revision>177</cp:revision>
  <cp:lastPrinted>2020-10-02T15:50:51Z</cp:lastPrinted>
  <dcterms:created xsi:type="dcterms:W3CDTF">2020-05-19T23:40:13Z</dcterms:created>
  <dcterms:modified xsi:type="dcterms:W3CDTF">2020-10-15T01:49:17Z</dcterms:modified>
</cp:coreProperties>
</file>