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4" r:id="rId2"/>
    <p:sldId id="320" r:id="rId3"/>
    <p:sldId id="34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71"/>
    <p:restoredTop sz="94830"/>
  </p:normalViewPr>
  <p:slideViewPr>
    <p:cSldViewPr snapToGrid="0">
      <p:cViewPr varScale="1">
        <p:scale>
          <a:sx n="117" d="100"/>
          <a:sy n="117" d="100"/>
        </p:scale>
        <p:origin x="7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E9B3-6D18-5C6F-864B-2F7A556CB4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F72094-8083-E152-5774-48D35302F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8E7F58-48AC-3ED9-AB2A-91720D3E48F4}"/>
              </a:ext>
            </a:extLst>
          </p:cNvPr>
          <p:cNvSpPr>
            <a:spLocks noGrp="1"/>
          </p:cNvSpPr>
          <p:nvPr>
            <p:ph type="dt" sz="half" idx="10"/>
          </p:nvPr>
        </p:nvSpPr>
        <p:spPr/>
        <p:txBody>
          <a:bodyPr/>
          <a:lstStyle/>
          <a:p>
            <a:fld id="{BE935010-DFD5-A544-814F-339559115470}" type="datetimeFigureOut">
              <a:rPr lang="en-US" smtClean="0"/>
              <a:t>10/20/22</a:t>
            </a:fld>
            <a:endParaRPr lang="en-US"/>
          </a:p>
        </p:txBody>
      </p:sp>
      <p:sp>
        <p:nvSpPr>
          <p:cNvPr id="5" name="Footer Placeholder 4">
            <a:extLst>
              <a:ext uri="{FF2B5EF4-FFF2-40B4-BE49-F238E27FC236}">
                <a16:creationId xmlns:a16="http://schemas.microsoft.com/office/drawing/2014/main" id="{7195BC17-0D0D-B890-BC9F-78E442B90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C6B97-C032-125F-751D-2536712A4E6C}"/>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54840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0C00-61F5-5ABB-5CE2-8B00F811D9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D5A378-0041-CB71-5C5E-D51315B15F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35707-7C6B-3344-DBEE-D3EAC37A0C44}"/>
              </a:ext>
            </a:extLst>
          </p:cNvPr>
          <p:cNvSpPr>
            <a:spLocks noGrp="1"/>
          </p:cNvSpPr>
          <p:nvPr>
            <p:ph type="dt" sz="half" idx="10"/>
          </p:nvPr>
        </p:nvSpPr>
        <p:spPr/>
        <p:txBody>
          <a:bodyPr/>
          <a:lstStyle/>
          <a:p>
            <a:fld id="{BE935010-DFD5-A544-814F-339559115470}" type="datetimeFigureOut">
              <a:rPr lang="en-US" smtClean="0"/>
              <a:t>10/20/22</a:t>
            </a:fld>
            <a:endParaRPr lang="en-US"/>
          </a:p>
        </p:txBody>
      </p:sp>
      <p:sp>
        <p:nvSpPr>
          <p:cNvPr id="5" name="Footer Placeholder 4">
            <a:extLst>
              <a:ext uri="{FF2B5EF4-FFF2-40B4-BE49-F238E27FC236}">
                <a16:creationId xmlns:a16="http://schemas.microsoft.com/office/drawing/2014/main" id="{47C0B4B9-5059-4D06-40BE-0851B1BF7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6AE2F-FDF7-D4BD-50E5-3D6C3D1BE7EF}"/>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243869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186D54-241B-FB0B-3333-F3AE44B2DE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D0226C-AA15-8811-02E0-440A0C7A70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9E905E-A47C-ED2A-BCE8-E1F0CB8C340C}"/>
              </a:ext>
            </a:extLst>
          </p:cNvPr>
          <p:cNvSpPr>
            <a:spLocks noGrp="1"/>
          </p:cNvSpPr>
          <p:nvPr>
            <p:ph type="dt" sz="half" idx="10"/>
          </p:nvPr>
        </p:nvSpPr>
        <p:spPr/>
        <p:txBody>
          <a:bodyPr/>
          <a:lstStyle/>
          <a:p>
            <a:fld id="{BE935010-DFD5-A544-814F-339559115470}" type="datetimeFigureOut">
              <a:rPr lang="en-US" smtClean="0"/>
              <a:t>10/20/22</a:t>
            </a:fld>
            <a:endParaRPr lang="en-US"/>
          </a:p>
        </p:txBody>
      </p:sp>
      <p:sp>
        <p:nvSpPr>
          <p:cNvPr id="5" name="Footer Placeholder 4">
            <a:extLst>
              <a:ext uri="{FF2B5EF4-FFF2-40B4-BE49-F238E27FC236}">
                <a16:creationId xmlns:a16="http://schemas.microsoft.com/office/drawing/2014/main" id="{68B6A899-709B-0BD0-60F5-DD137F649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4A8DF-B939-A15F-1B43-E8C839F5CAD9}"/>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209112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A263-F4E4-F5F1-16DB-B4E75202E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C50DEE-1362-4C9F-383B-6AFB8D669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7FF65-FDB0-414B-8451-82C2DEAD7E7B}"/>
              </a:ext>
            </a:extLst>
          </p:cNvPr>
          <p:cNvSpPr>
            <a:spLocks noGrp="1"/>
          </p:cNvSpPr>
          <p:nvPr>
            <p:ph type="dt" sz="half" idx="10"/>
          </p:nvPr>
        </p:nvSpPr>
        <p:spPr/>
        <p:txBody>
          <a:bodyPr/>
          <a:lstStyle/>
          <a:p>
            <a:fld id="{BE935010-DFD5-A544-814F-339559115470}" type="datetimeFigureOut">
              <a:rPr lang="en-US" smtClean="0"/>
              <a:t>10/20/22</a:t>
            </a:fld>
            <a:endParaRPr lang="en-US"/>
          </a:p>
        </p:txBody>
      </p:sp>
      <p:sp>
        <p:nvSpPr>
          <p:cNvPr id="5" name="Footer Placeholder 4">
            <a:extLst>
              <a:ext uri="{FF2B5EF4-FFF2-40B4-BE49-F238E27FC236}">
                <a16:creationId xmlns:a16="http://schemas.microsoft.com/office/drawing/2014/main" id="{1B84B389-518F-874A-D3A1-CA30E84797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E5DA4-ECC8-0B79-DDAB-89D5BD762B84}"/>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334695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89B5-ACCA-D674-481B-D3DCF4ED55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993DA2-F489-0C3F-427D-FBB51D9F51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AEFE69-0B5E-26AC-CD9E-1AAE57BFEFBD}"/>
              </a:ext>
            </a:extLst>
          </p:cNvPr>
          <p:cNvSpPr>
            <a:spLocks noGrp="1"/>
          </p:cNvSpPr>
          <p:nvPr>
            <p:ph type="dt" sz="half" idx="10"/>
          </p:nvPr>
        </p:nvSpPr>
        <p:spPr/>
        <p:txBody>
          <a:bodyPr/>
          <a:lstStyle/>
          <a:p>
            <a:fld id="{BE935010-DFD5-A544-814F-339559115470}" type="datetimeFigureOut">
              <a:rPr lang="en-US" smtClean="0"/>
              <a:t>10/20/22</a:t>
            </a:fld>
            <a:endParaRPr lang="en-US"/>
          </a:p>
        </p:txBody>
      </p:sp>
      <p:sp>
        <p:nvSpPr>
          <p:cNvPr id="5" name="Footer Placeholder 4">
            <a:extLst>
              <a:ext uri="{FF2B5EF4-FFF2-40B4-BE49-F238E27FC236}">
                <a16:creationId xmlns:a16="http://schemas.microsoft.com/office/drawing/2014/main" id="{BB819449-5D41-E3B3-4CE5-EEE3D56DF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68C82-6A3E-6299-5A34-34792108DEAA}"/>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156969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A093-1B2D-30E6-4215-7A55ED571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4FA52C-9835-532F-3FB7-1929C4660B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280EE2-FB57-099C-7FAA-06F6DCEF01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0F8106-C8AE-D753-9242-7996C3444C05}"/>
              </a:ext>
            </a:extLst>
          </p:cNvPr>
          <p:cNvSpPr>
            <a:spLocks noGrp="1"/>
          </p:cNvSpPr>
          <p:nvPr>
            <p:ph type="dt" sz="half" idx="10"/>
          </p:nvPr>
        </p:nvSpPr>
        <p:spPr/>
        <p:txBody>
          <a:bodyPr/>
          <a:lstStyle/>
          <a:p>
            <a:fld id="{BE935010-DFD5-A544-814F-339559115470}" type="datetimeFigureOut">
              <a:rPr lang="en-US" smtClean="0"/>
              <a:t>10/20/22</a:t>
            </a:fld>
            <a:endParaRPr lang="en-US"/>
          </a:p>
        </p:txBody>
      </p:sp>
      <p:sp>
        <p:nvSpPr>
          <p:cNvPr id="6" name="Footer Placeholder 5">
            <a:extLst>
              <a:ext uri="{FF2B5EF4-FFF2-40B4-BE49-F238E27FC236}">
                <a16:creationId xmlns:a16="http://schemas.microsoft.com/office/drawing/2014/main" id="{8AEEC349-628E-4F9A-B02E-4B5F5B7106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4F5B4-F6A4-817B-5075-D78E24092EA1}"/>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1736796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A5F1-E88C-A25F-2940-894475CD99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C10675-C874-569E-969C-408007F7D3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530864-E0B2-E219-C28F-C05B30D672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1FD748-26AA-D687-D88B-613258C8EE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26FE84-18E3-38AA-AE3D-95DE5D1043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1BA41D-FF05-01B0-D798-087CAD336DDD}"/>
              </a:ext>
            </a:extLst>
          </p:cNvPr>
          <p:cNvSpPr>
            <a:spLocks noGrp="1"/>
          </p:cNvSpPr>
          <p:nvPr>
            <p:ph type="dt" sz="half" idx="10"/>
          </p:nvPr>
        </p:nvSpPr>
        <p:spPr/>
        <p:txBody>
          <a:bodyPr/>
          <a:lstStyle/>
          <a:p>
            <a:fld id="{BE935010-DFD5-A544-814F-339559115470}" type="datetimeFigureOut">
              <a:rPr lang="en-US" smtClean="0"/>
              <a:t>10/20/22</a:t>
            </a:fld>
            <a:endParaRPr lang="en-US"/>
          </a:p>
        </p:txBody>
      </p:sp>
      <p:sp>
        <p:nvSpPr>
          <p:cNvPr id="8" name="Footer Placeholder 7">
            <a:extLst>
              <a:ext uri="{FF2B5EF4-FFF2-40B4-BE49-F238E27FC236}">
                <a16:creationId xmlns:a16="http://schemas.microsoft.com/office/drawing/2014/main" id="{CFF25B21-97CD-0141-1EF9-DFD4FCB0D0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D65700-CAEC-6C15-0888-09F14EFC50F4}"/>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77722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47FC-27EF-48F8-69A5-E6E4F1E2C6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58540-DB5D-8DA8-F134-F54D24938442}"/>
              </a:ext>
            </a:extLst>
          </p:cNvPr>
          <p:cNvSpPr>
            <a:spLocks noGrp="1"/>
          </p:cNvSpPr>
          <p:nvPr>
            <p:ph type="dt" sz="half" idx="10"/>
          </p:nvPr>
        </p:nvSpPr>
        <p:spPr/>
        <p:txBody>
          <a:bodyPr/>
          <a:lstStyle/>
          <a:p>
            <a:fld id="{BE935010-DFD5-A544-814F-339559115470}" type="datetimeFigureOut">
              <a:rPr lang="en-US" smtClean="0"/>
              <a:t>10/20/22</a:t>
            </a:fld>
            <a:endParaRPr lang="en-US"/>
          </a:p>
        </p:txBody>
      </p:sp>
      <p:sp>
        <p:nvSpPr>
          <p:cNvPr id="4" name="Footer Placeholder 3">
            <a:extLst>
              <a:ext uri="{FF2B5EF4-FFF2-40B4-BE49-F238E27FC236}">
                <a16:creationId xmlns:a16="http://schemas.microsoft.com/office/drawing/2014/main" id="{008C4F79-3A44-E225-FF9F-400F7862FF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8C1BF8-2704-AD62-8358-8E25F311D290}"/>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13516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C2D344-6430-7179-4916-921A4DDAB555}"/>
              </a:ext>
            </a:extLst>
          </p:cNvPr>
          <p:cNvSpPr>
            <a:spLocks noGrp="1"/>
          </p:cNvSpPr>
          <p:nvPr>
            <p:ph type="dt" sz="half" idx="10"/>
          </p:nvPr>
        </p:nvSpPr>
        <p:spPr/>
        <p:txBody>
          <a:bodyPr/>
          <a:lstStyle/>
          <a:p>
            <a:fld id="{BE935010-DFD5-A544-814F-339559115470}" type="datetimeFigureOut">
              <a:rPr lang="en-US" smtClean="0"/>
              <a:t>10/20/22</a:t>
            </a:fld>
            <a:endParaRPr lang="en-US"/>
          </a:p>
        </p:txBody>
      </p:sp>
      <p:sp>
        <p:nvSpPr>
          <p:cNvPr id="3" name="Footer Placeholder 2">
            <a:extLst>
              <a:ext uri="{FF2B5EF4-FFF2-40B4-BE49-F238E27FC236}">
                <a16:creationId xmlns:a16="http://schemas.microsoft.com/office/drawing/2014/main" id="{1A15BBF4-7821-7BBE-ECBD-48FD525F1B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C2C79B-FCB7-E084-3A0C-14D1F897A91D}"/>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2026061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67CA3-6E0D-53D7-8EF2-D2AA0EC38D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0EA386-9396-442A-657F-6A9D908C4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A3ABBE-B2F4-002E-B097-874AE7C6AD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333B4-6BB9-ED54-1B0B-9B1242406862}"/>
              </a:ext>
            </a:extLst>
          </p:cNvPr>
          <p:cNvSpPr>
            <a:spLocks noGrp="1"/>
          </p:cNvSpPr>
          <p:nvPr>
            <p:ph type="dt" sz="half" idx="10"/>
          </p:nvPr>
        </p:nvSpPr>
        <p:spPr/>
        <p:txBody>
          <a:bodyPr/>
          <a:lstStyle/>
          <a:p>
            <a:fld id="{BE935010-DFD5-A544-814F-339559115470}" type="datetimeFigureOut">
              <a:rPr lang="en-US" smtClean="0"/>
              <a:t>10/20/22</a:t>
            </a:fld>
            <a:endParaRPr lang="en-US"/>
          </a:p>
        </p:txBody>
      </p:sp>
      <p:sp>
        <p:nvSpPr>
          <p:cNvPr id="6" name="Footer Placeholder 5">
            <a:extLst>
              <a:ext uri="{FF2B5EF4-FFF2-40B4-BE49-F238E27FC236}">
                <a16:creationId xmlns:a16="http://schemas.microsoft.com/office/drawing/2014/main" id="{8C0ACE7A-3486-E846-E28E-47ED8CEA9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5C771-5D8E-06BD-879A-03B92D5522E6}"/>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152259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DB15-4FAB-8B0F-5CBC-65436FBB53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810D06-AB0E-44FE-1681-5B0ADAE667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8B4902-455C-774F-644E-22E4DE7D23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D2097-DFBB-BD03-E6DC-6D644387E98E}"/>
              </a:ext>
            </a:extLst>
          </p:cNvPr>
          <p:cNvSpPr>
            <a:spLocks noGrp="1"/>
          </p:cNvSpPr>
          <p:nvPr>
            <p:ph type="dt" sz="half" idx="10"/>
          </p:nvPr>
        </p:nvSpPr>
        <p:spPr/>
        <p:txBody>
          <a:bodyPr/>
          <a:lstStyle/>
          <a:p>
            <a:fld id="{BE935010-DFD5-A544-814F-339559115470}" type="datetimeFigureOut">
              <a:rPr lang="en-US" smtClean="0"/>
              <a:t>10/20/22</a:t>
            </a:fld>
            <a:endParaRPr lang="en-US"/>
          </a:p>
        </p:txBody>
      </p:sp>
      <p:sp>
        <p:nvSpPr>
          <p:cNvPr id="6" name="Footer Placeholder 5">
            <a:extLst>
              <a:ext uri="{FF2B5EF4-FFF2-40B4-BE49-F238E27FC236}">
                <a16:creationId xmlns:a16="http://schemas.microsoft.com/office/drawing/2014/main" id="{F2309B28-CDCF-7CB5-AFFA-07344D45B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601960-07A2-6D6B-C938-3FFFD8D1CAFC}"/>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65598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E780B5-2008-F86F-D7D6-B7C505C7CC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DC14B4-82F0-6D29-AE33-BADBA3EA5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23130-0ECF-CD8A-CE91-41C781901F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35010-DFD5-A544-814F-339559115470}" type="datetimeFigureOut">
              <a:rPr lang="en-US" smtClean="0"/>
              <a:t>10/20/22</a:t>
            </a:fld>
            <a:endParaRPr lang="en-US"/>
          </a:p>
        </p:txBody>
      </p:sp>
      <p:sp>
        <p:nvSpPr>
          <p:cNvPr id="5" name="Footer Placeholder 4">
            <a:extLst>
              <a:ext uri="{FF2B5EF4-FFF2-40B4-BE49-F238E27FC236}">
                <a16:creationId xmlns:a16="http://schemas.microsoft.com/office/drawing/2014/main" id="{B27D2F57-7DF3-232D-A96B-0F93826D8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8665D-37E6-7AB7-1CBA-068BB954C3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7F7A0-EE8A-FC43-8BAE-53A20C1923D0}" type="slidenum">
              <a:rPr lang="en-US" smtClean="0"/>
              <a:t>‹#›</a:t>
            </a:fld>
            <a:endParaRPr lang="en-US"/>
          </a:p>
        </p:txBody>
      </p:sp>
    </p:spTree>
    <p:extLst>
      <p:ext uri="{BB962C8B-B14F-4D97-AF65-F5344CB8AC3E}">
        <p14:creationId xmlns:p14="http://schemas.microsoft.com/office/powerpoint/2010/main" val="4200428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25E1D2-8306-4AA6-CD78-D78B71ED67E6}"/>
              </a:ext>
            </a:extLst>
          </p:cNvPr>
          <p:cNvSpPr txBox="1"/>
          <p:nvPr/>
        </p:nvSpPr>
        <p:spPr>
          <a:xfrm>
            <a:off x="4926721" y="2371512"/>
            <a:ext cx="6629403" cy="2862322"/>
          </a:xfrm>
          <a:prstGeom prst="rect">
            <a:avLst/>
          </a:prstGeom>
          <a:noFill/>
        </p:spPr>
        <p:txBody>
          <a:bodyPr wrap="square" rtlCol="0">
            <a:spAutoFit/>
          </a:bodyPr>
          <a:lstStyle/>
          <a:p>
            <a:pPr marL="579438" indent="-517525">
              <a:buFont typeface="+mj-lt"/>
              <a:buAutoNum type="arabicPeriod"/>
            </a:pPr>
            <a:r>
              <a:rPr lang="en-US" altLang="zh-TW" sz="3600" b="1" dirty="0">
                <a:solidFill>
                  <a:schemeClr val="bg1"/>
                </a:solidFill>
                <a:latin typeface="Yu Gothic" panose="020B0400000000000000" pitchFamily="34" charset="-128"/>
                <a:ea typeface="Yu Gothic" panose="020B0400000000000000" pitchFamily="34" charset="-128"/>
              </a:rPr>
              <a:t>Torah</a:t>
            </a:r>
          </a:p>
          <a:p>
            <a:pPr marL="579438" indent="-517525">
              <a:buFont typeface="+mj-lt"/>
              <a:buAutoNum type="arabicPeriod"/>
            </a:pPr>
            <a:r>
              <a:rPr lang="en-US" altLang="zh-TW" sz="3600" b="1" dirty="0">
                <a:solidFill>
                  <a:schemeClr val="bg1"/>
                </a:solidFill>
                <a:latin typeface="Yu Gothic" panose="020B0400000000000000" pitchFamily="34" charset="-128"/>
                <a:ea typeface="Yu Gothic" panose="020B0400000000000000" pitchFamily="34" charset="-128"/>
              </a:rPr>
              <a:t>history book</a:t>
            </a:r>
          </a:p>
          <a:p>
            <a:pPr marL="579438" indent="-517525">
              <a:buFont typeface="+mj-lt"/>
              <a:buAutoNum type="arabicPeriod"/>
            </a:pPr>
            <a:r>
              <a:rPr lang="en-US" altLang="zh-TW" sz="3600" b="1" dirty="0">
                <a:solidFill>
                  <a:schemeClr val="bg1"/>
                </a:solidFill>
                <a:latin typeface="Yu Gothic" panose="020B0400000000000000" pitchFamily="34" charset="-128"/>
                <a:ea typeface="Yu Gothic" panose="020B0400000000000000" pitchFamily="34" charset="-128"/>
              </a:rPr>
              <a:t>Psalms Wisdom</a:t>
            </a:r>
          </a:p>
          <a:p>
            <a:pPr marL="579438" indent="-517525">
              <a:buFont typeface="+mj-lt"/>
              <a:buAutoNum type="arabicPeriod"/>
            </a:pPr>
            <a:r>
              <a:rPr lang="en-US" altLang="zh-TW" sz="3600" b="1" dirty="0">
                <a:solidFill>
                  <a:schemeClr val="bg1"/>
                </a:solidFill>
                <a:latin typeface="Yu Gothic" panose="020B0400000000000000" pitchFamily="34" charset="-128"/>
                <a:ea typeface="Yu Gothic" panose="020B0400000000000000" pitchFamily="34" charset="-128"/>
              </a:rPr>
              <a:t>Great Prophets</a:t>
            </a:r>
          </a:p>
          <a:p>
            <a:pPr marL="579438" indent="-517525">
              <a:buFont typeface="+mj-lt"/>
              <a:buAutoNum type="arabicPeriod"/>
            </a:pPr>
            <a:r>
              <a:rPr lang="en-US" altLang="zh-TW" sz="3600" b="1" dirty="0">
                <a:solidFill>
                  <a:schemeClr val="bg1"/>
                </a:solidFill>
                <a:latin typeface="Yu Gothic" panose="020B0400000000000000" pitchFamily="34" charset="-128"/>
                <a:ea typeface="Yu Gothic" panose="020B0400000000000000" pitchFamily="34" charset="-128"/>
              </a:rPr>
              <a:t>Minor Prophets</a:t>
            </a:r>
            <a:endParaRPr lang="en-US" sz="3600" b="1" dirty="0">
              <a:solidFill>
                <a:schemeClr val="bg1"/>
              </a:solidFill>
              <a:latin typeface="Yu Gothic" panose="020B0400000000000000" pitchFamily="34" charset="-128"/>
              <a:ea typeface="Yu Gothic" panose="020B0400000000000000" pitchFamily="34" charset="-128"/>
            </a:endParaRPr>
          </a:p>
        </p:txBody>
      </p:sp>
      <p:pic>
        <p:nvPicPr>
          <p:cNvPr id="7" name="Picture 6">
            <a:extLst>
              <a:ext uri="{FF2B5EF4-FFF2-40B4-BE49-F238E27FC236}">
                <a16:creationId xmlns:a16="http://schemas.microsoft.com/office/drawing/2014/main" id="{A4D00815-AF51-1E51-86F2-DD1F80A3EB6C}"/>
              </a:ext>
            </a:extLst>
          </p:cNvPr>
          <p:cNvPicPr>
            <a:picLocks noChangeAspect="1"/>
          </p:cNvPicPr>
          <p:nvPr/>
        </p:nvPicPr>
        <p:blipFill>
          <a:blip r:embed="rId2"/>
          <a:stretch>
            <a:fillRect/>
          </a:stretch>
        </p:blipFill>
        <p:spPr>
          <a:xfrm>
            <a:off x="-1" y="0"/>
            <a:ext cx="12192001" cy="6858000"/>
          </a:xfrm>
          <a:prstGeom prst="rect">
            <a:avLst/>
          </a:prstGeom>
        </p:spPr>
      </p:pic>
      <p:sp>
        <p:nvSpPr>
          <p:cNvPr id="8" name="TextBox 7">
            <a:extLst>
              <a:ext uri="{FF2B5EF4-FFF2-40B4-BE49-F238E27FC236}">
                <a16:creationId xmlns:a16="http://schemas.microsoft.com/office/drawing/2014/main" id="{30C0E357-5B81-2417-1ABC-4D39603276AE}"/>
              </a:ext>
            </a:extLst>
          </p:cNvPr>
          <p:cNvSpPr txBox="1"/>
          <p:nvPr/>
        </p:nvSpPr>
        <p:spPr>
          <a:xfrm>
            <a:off x="2660960" y="6005396"/>
            <a:ext cx="6212691" cy="523220"/>
          </a:xfrm>
          <a:prstGeom prst="rect">
            <a:avLst/>
          </a:prstGeom>
          <a:noFill/>
        </p:spPr>
        <p:txBody>
          <a:bodyPr wrap="square" rtlCol="0">
            <a:spAutoFit/>
          </a:bodyPr>
          <a:lstStyle/>
          <a:p>
            <a:pPr algn="ctr" defTabSz="457200">
              <a:defRPr/>
            </a:pPr>
            <a:r>
              <a:rPr lang="en-US" sz="2800" dirty="0">
                <a:solidFill>
                  <a:prstClr val="white"/>
                </a:solidFill>
                <a:effectLst>
                  <a:glow rad="101600">
                    <a:prstClr val="black">
                      <a:alpha val="60000"/>
                    </a:prstClr>
                  </a:glow>
                </a:effectLst>
                <a:latin typeface="Yu Gothic UI" panose="020B0500000000000000" pitchFamily="34" charset="-128"/>
                <a:ea typeface="Yu Gothic UI" panose="020B0500000000000000" pitchFamily="34" charset="-128"/>
              </a:rPr>
              <a:t>Rev. Steven Fang    </a:t>
            </a:r>
            <a:r>
              <a:rPr lang="zh-TW" altLang="en-US" sz="2800" dirty="0">
                <a:solidFill>
                  <a:prstClr val="white"/>
                </a:solidFill>
                <a:effectLst>
                  <a:glow rad="101600">
                    <a:prstClr val="black">
                      <a:alpha val="60000"/>
                    </a:prstClr>
                  </a:glow>
                </a:effectLst>
                <a:latin typeface="Yu Gothic UI" panose="020B0500000000000000" pitchFamily="34" charset="-128"/>
                <a:ea typeface="Yu Gothic UI" panose="020B0500000000000000" pitchFamily="34" charset="-128"/>
              </a:rPr>
              <a:t>房正豪牧师</a:t>
            </a:r>
            <a:endParaRPr lang="en-US" sz="3200" dirty="0">
              <a:solidFill>
                <a:prstClr val="white"/>
              </a:solidFill>
              <a:effectLst>
                <a:glow rad="101600">
                  <a:prstClr val="black">
                    <a:alpha val="60000"/>
                  </a:prstClr>
                </a:glow>
                <a:outerShdw blurRad="50800" dist="38100" dir="2700000" algn="tl" rotWithShape="0">
                  <a:prstClr val="black">
                    <a:alpha val="40000"/>
                  </a:prstClr>
                </a:outerShd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059548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8493C-3DF9-08EC-2080-B2A94D9D70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177264-E580-6FC5-A246-AF9B0E1BABDB}"/>
              </a:ext>
            </a:extLst>
          </p:cNvPr>
          <p:cNvSpPr txBox="1"/>
          <p:nvPr/>
        </p:nvSpPr>
        <p:spPr>
          <a:xfrm>
            <a:off x="1632284" y="1103092"/>
            <a:ext cx="8927432" cy="3539430"/>
          </a:xfrm>
          <a:prstGeom prst="rect">
            <a:avLst/>
          </a:prstGeom>
          <a:noFill/>
        </p:spPr>
        <p:txBody>
          <a:bodyPr wrap="square" rtlCol="0">
            <a:spAutoFit/>
          </a:bodyPr>
          <a:lstStyle/>
          <a:p>
            <a:pPr marL="125413"/>
            <a:r>
              <a:rPr lang="en-US" altLang="zh-TW" sz="3200" b="1" dirty="0">
                <a:solidFill>
                  <a:srgbClr val="FFFF00"/>
                </a:solidFill>
                <a:latin typeface="Yu Gothic" panose="020B0400000000000000" pitchFamily="34" charset="-128"/>
                <a:ea typeface="Yu Gothic" panose="020B0400000000000000" pitchFamily="34" charset="-128"/>
              </a:rPr>
              <a:t>5 </a:t>
            </a:r>
            <a:r>
              <a:rPr lang="zh-TW" altLang="en-US" sz="3200" b="1" dirty="0">
                <a:solidFill>
                  <a:srgbClr val="FFFF00"/>
                </a:solidFill>
                <a:latin typeface="Yu Gothic" panose="020B0400000000000000" pitchFamily="34" charset="-128"/>
                <a:ea typeface="Yu Gothic" panose="020B0400000000000000" pitchFamily="34" charset="-128"/>
              </a:rPr>
              <a:t>因为我已将他们作孽的年数定为你向左侧卧的日数，就是三百九十日，你要这样担当以色列家的罪孽。</a:t>
            </a:r>
            <a:endParaRPr lang="en-US" altLang="zh-TW" sz="3200" b="1" dirty="0">
              <a:solidFill>
                <a:srgbClr val="FFFF00"/>
              </a:solidFill>
              <a:latin typeface="Yu Gothic" panose="020B0400000000000000" pitchFamily="34" charset="-128"/>
              <a:ea typeface="Yu Gothic" panose="020B0400000000000000" pitchFamily="34" charset="-128"/>
            </a:endParaRPr>
          </a:p>
          <a:p>
            <a:pPr marL="125413"/>
            <a:r>
              <a:rPr lang="en-US" altLang="zh-TW" sz="3200" b="1" dirty="0">
                <a:solidFill>
                  <a:schemeClr val="bg1"/>
                </a:solidFill>
                <a:latin typeface="Yu Gothic" panose="020B0400000000000000" pitchFamily="34" charset="-128"/>
                <a:ea typeface="Yu Gothic" panose="020B0400000000000000" pitchFamily="34" charset="-128"/>
              </a:rPr>
              <a:t>5 I have assigned you the same number of days as the years of their sin. So for 390 days you will bear the sin of the people of Israel.</a:t>
            </a:r>
            <a:endParaRPr lang="zh-TW" altLang="en-US" sz="3200" b="1" dirty="0">
              <a:solidFill>
                <a:srgbClr val="FFFF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6784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8493C-3DF9-08EC-2080-B2A94D9D70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177264-E580-6FC5-A246-AF9B0E1BABDB}"/>
              </a:ext>
            </a:extLst>
          </p:cNvPr>
          <p:cNvSpPr txBox="1"/>
          <p:nvPr/>
        </p:nvSpPr>
        <p:spPr>
          <a:xfrm>
            <a:off x="1880557" y="1292873"/>
            <a:ext cx="8927432" cy="3539430"/>
          </a:xfrm>
          <a:prstGeom prst="rect">
            <a:avLst/>
          </a:prstGeom>
          <a:noFill/>
        </p:spPr>
        <p:txBody>
          <a:bodyPr wrap="square" rtlCol="0">
            <a:spAutoFit/>
          </a:bodyPr>
          <a:lstStyle/>
          <a:p>
            <a:pPr marL="125413"/>
            <a:r>
              <a:rPr lang="en-US" altLang="zh-TW" sz="3200" b="1" dirty="0">
                <a:solidFill>
                  <a:srgbClr val="FFFF00"/>
                </a:solidFill>
                <a:latin typeface="Yu Gothic" panose="020B0400000000000000" pitchFamily="34" charset="-128"/>
                <a:ea typeface="Yu Gothic" panose="020B0400000000000000" pitchFamily="34" charset="-128"/>
              </a:rPr>
              <a:t>6 </a:t>
            </a:r>
            <a:r>
              <a:rPr lang="zh-TW" altLang="en-US" sz="3200" b="1" dirty="0">
                <a:solidFill>
                  <a:srgbClr val="FFFF00"/>
                </a:solidFill>
                <a:latin typeface="Yu Gothic" panose="020B0400000000000000" pitchFamily="34" charset="-128"/>
                <a:ea typeface="Yu Gothic" panose="020B0400000000000000" pitchFamily="34" charset="-128"/>
              </a:rPr>
              <a:t>再者，你满了这些日子，还要向右侧卧，担当犹大家的罪孽。我给你定规侧卧四十日，一日顶一年。</a:t>
            </a:r>
            <a:endParaRPr lang="en-US" altLang="zh-TW" sz="3200" b="1" dirty="0">
              <a:solidFill>
                <a:srgbClr val="FFFF00"/>
              </a:solidFill>
              <a:latin typeface="Yu Gothic" panose="020B0400000000000000" pitchFamily="34" charset="-128"/>
              <a:ea typeface="Yu Gothic" panose="020B0400000000000000" pitchFamily="34" charset="-128"/>
            </a:endParaRPr>
          </a:p>
          <a:p>
            <a:pPr marL="125413"/>
            <a:r>
              <a:rPr lang="en-US" altLang="zh-TW" sz="3200" b="1" dirty="0">
                <a:solidFill>
                  <a:schemeClr val="bg1"/>
                </a:solidFill>
                <a:latin typeface="Yu Gothic" panose="020B0400000000000000" pitchFamily="34" charset="-128"/>
                <a:ea typeface="Yu Gothic" panose="020B0400000000000000" pitchFamily="34" charset="-128"/>
              </a:rPr>
              <a:t>6 “After you have finished this, lie down again, this time on your right side, and bear the sin of the people of Judah. I have assigned you 40 days, a day for each year. </a:t>
            </a:r>
            <a:endParaRPr lang="zh-TW" altLang="en-US" sz="32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172487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8493C-3DF9-08EC-2080-B2A94D9D70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177264-E580-6FC5-A246-AF9B0E1BABDB}"/>
              </a:ext>
            </a:extLst>
          </p:cNvPr>
          <p:cNvSpPr txBox="1"/>
          <p:nvPr/>
        </p:nvSpPr>
        <p:spPr>
          <a:xfrm>
            <a:off x="1856571" y="1723022"/>
            <a:ext cx="8927432" cy="2400657"/>
          </a:xfrm>
          <a:prstGeom prst="rect">
            <a:avLst/>
          </a:prstGeom>
          <a:noFill/>
        </p:spPr>
        <p:txBody>
          <a:bodyPr wrap="square" rtlCol="0">
            <a:spAutoFit/>
          </a:bodyPr>
          <a:lstStyle/>
          <a:p>
            <a:pPr marL="125413" algn="ctr"/>
            <a:r>
              <a:rPr lang="zh-TW" altLang="en-US" sz="5400" b="1" dirty="0">
                <a:solidFill>
                  <a:srgbClr val="FFFF00"/>
                </a:solidFill>
                <a:latin typeface="Yu Gothic" panose="020B0400000000000000" pitchFamily="34" charset="-128"/>
                <a:ea typeface="Yu Gothic" panose="020B0400000000000000" pitchFamily="34" charset="-128"/>
              </a:rPr>
              <a:t>大家要把握事奉神的机会！</a:t>
            </a:r>
            <a:endParaRPr lang="en-US" altLang="zh-TW" sz="5400" b="1" dirty="0">
              <a:solidFill>
                <a:srgbClr val="FFFF00"/>
              </a:solidFill>
              <a:latin typeface="Yu Gothic" panose="020B0400000000000000" pitchFamily="34" charset="-128"/>
              <a:ea typeface="Yu Gothic" panose="020B0400000000000000" pitchFamily="34" charset="-128"/>
            </a:endParaRPr>
          </a:p>
          <a:p>
            <a:pPr marL="125413" algn="ctr"/>
            <a:r>
              <a:rPr lang="en-US" altLang="zh-TW" sz="4800" b="1" dirty="0">
                <a:solidFill>
                  <a:schemeClr val="bg1"/>
                </a:solidFill>
                <a:latin typeface="Yu Gothic" panose="020B0400000000000000" pitchFamily="34" charset="-128"/>
                <a:ea typeface="Yu Gothic" panose="020B0400000000000000" pitchFamily="34" charset="-128"/>
              </a:rPr>
              <a:t>Everyone must seize the opportunity to serve God!</a:t>
            </a:r>
            <a:endParaRPr lang="zh-TW" altLang="en-US" sz="48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953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8493C-3DF9-08EC-2080-B2A94D9D70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177264-E580-6FC5-A246-AF9B0E1BABDB}"/>
              </a:ext>
            </a:extLst>
          </p:cNvPr>
          <p:cNvSpPr txBox="1"/>
          <p:nvPr/>
        </p:nvSpPr>
        <p:spPr>
          <a:xfrm>
            <a:off x="1828800" y="1085839"/>
            <a:ext cx="8927432" cy="4524315"/>
          </a:xfrm>
          <a:prstGeom prst="rect">
            <a:avLst/>
          </a:prstGeom>
          <a:noFill/>
        </p:spPr>
        <p:txBody>
          <a:bodyPr wrap="square" rtlCol="0">
            <a:spAutoFit/>
          </a:bodyPr>
          <a:lstStyle/>
          <a:p>
            <a:pPr marL="125413"/>
            <a:r>
              <a:rPr lang="zh-TW" altLang="en-US" sz="3200" b="1" dirty="0">
                <a:solidFill>
                  <a:srgbClr val="FFFF00"/>
                </a:solidFill>
                <a:latin typeface="Yu Gothic" panose="020B0400000000000000" pitchFamily="34" charset="-128"/>
                <a:ea typeface="Yu Gothic" panose="020B0400000000000000" pitchFamily="34" charset="-128"/>
              </a:rPr>
              <a:t>申命记</a:t>
            </a:r>
            <a:r>
              <a:rPr lang="en-US" altLang="zh-TW" sz="3200" b="1" dirty="0">
                <a:solidFill>
                  <a:srgbClr val="FFFF00"/>
                </a:solidFill>
                <a:latin typeface="Yu Gothic" panose="020B0400000000000000" pitchFamily="34" charset="-128"/>
                <a:ea typeface="Yu Gothic" panose="020B0400000000000000" pitchFamily="34" charset="-128"/>
              </a:rPr>
              <a:t> </a:t>
            </a:r>
            <a:r>
              <a:rPr lang="en-US" altLang="zh-TW" sz="3200" b="1" dirty="0">
                <a:solidFill>
                  <a:schemeClr val="bg1"/>
                </a:solidFill>
                <a:latin typeface="Yu Gothic" panose="020B0400000000000000" pitchFamily="34" charset="-128"/>
                <a:ea typeface="Yu Gothic" panose="020B0400000000000000" pitchFamily="34" charset="-128"/>
              </a:rPr>
              <a:t>Deuteronomy 10:12</a:t>
            </a:r>
          </a:p>
          <a:p>
            <a:pPr marL="125413"/>
            <a:r>
              <a:rPr lang="zh-TW" altLang="en-US" sz="3200" b="1" dirty="0">
                <a:solidFill>
                  <a:srgbClr val="FFFF00"/>
                </a:solidFill>
                <a:latin typeface="Yu Gothic" panose="020B0400000000000000" pitchFamily="34" charset="-128"/>
                <a:ea typeface="Yu Gothic" panose="020B0400000000000000" pitchFamily="34" charset="-128"/>
              </a:rPr>
              <a:t>以色列啊，现在耶和华你神向你所要的是什么呢？只要你敬畏耶和华你的神，遵行他的道，爱他，尽心尽性事奉他，</a:t>
            </a:r>
            <a:endParaRPr lang="en-US" altLang="zh-TW" sz="3200" b="1" dirty="0">
              <a:solidFill>
                <a:srgbClr val="FFFF00"/>
              </a:solidFill>
              <a:latin typeface="Yu Gothic" panose="020B0400000000000000" pitchFamily="34" charset="-128"/>
              <a:ea typeface="Yu Gothic" panose="020B0400000000000000" pitchFamily="34" charset="-128"/>
            </a:endParaRPr>
          </a:p>
          <a:p>
            <a:pPr marL="125413"/>
            <a:r>
              <a:rPr lang="en-US" altLang="zh-TW" sz="3200" b="1" dirty="0">
                <a:solidFill>
                  <a:schemeClr val="bg1"/>
                </a:solidFill>
                <a:latin typeface="Yu Gothic" panose="020B0400000000000000" pitchFamily="34" charset="-128"/>
                <a:ea typeface="Yu Gothic" panose="020B0400000000000000" pitchFamily="34" charset="-128"/>
              </a:rPr>
              <a:t>And now, Israel, what does the Lord your God ask of you but to fear the Lord your God, to walk in obedience to him, to love him, to serve the Lord your God with all your heart and with all your soul,</a:t>
            </a:r>
            <a:endParaRPr lang="zh-TW" altLang="en-US" sz="32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138713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8493C-3DF9-08EC-2080-B2A94D9D70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5E2E6AB-6BA5-3981-67C9-8123FF1DD481}"/>
              </a:ext>
            </a:extLst>
          </p:cNvPr>
          <p:cNvSpPr txBox="1"/>
          <p:nvPr/>
        </p:nvSpPr>
        <p:spPr>
          <a:xfrm>
            <a:off x="2146634" y="897338"/>
            <a:ext cx="8826166" cy="5509200"/>
          </a:xfrm>
          <a:prstGeom prst="rect">
            <a:avLst/>
          </a:prstGeom>
          <a:noFill/>
        </p:spPr>
        <p:txBody>
          <a:bodyPr wrap="square" rtlCol="0">
            <a:spAutoFit/>
          </a:bodyPr>
          <a:lstStyle/>
          <a:p>
            <a:pPr marL="125413"/>
            <a:r>
              <a:rPr lang="en-US" altLang="zh-TW" sz="4400" b="1" dirty="0">
                <a:solidFill>
                  <a:srgbClr val="FFFF00"/>
                </a:solidFill>
                <a:latin typeface="Yu Gothic" panose="020B0400000000000000" pitchFamily="34" charset="-128"/>
                <a:ea typeface="Yu Gothic" panose="020B0400000000000000" pitchFamily="34" charset="-128"/>
              </a:rPr>
              <a:t>1.</a:t>
            </a:r>
            <a:r>
              <a:rPr lang="zh-TW" altLang="en-US" sz="4400" b="1" dirty="0">
                <a:solidFill>
                  <a:srgbClr val="FFFF00"/>
                </a:solidFill>
                <a:latin typeface="Yu Gothic" panose="020B0400000000000000" pitchFamily="34" charset="-128"/>
                <a:ea typeface="Yu Gothic" panose="020B0400000000000000" pitchFamily="34" charset="-128"/>
              </a:rPr>
              <a:t>敬畏神</a:t>
            </a:r>
            <a:r>
              <a:rPr lang="en-US" altLang="zh-TW" sz="4400" b="1" dirty="0">
                <a:solidFill>
                  <a:srgbClr val="FFFF00"/>
                </a:solidFill>
                <a:latin typeface="Yu Gothic" panose="020B0400000000000000" pitchFamily="34" charset="-128"/>
                <a:ea typeface="Yu Gothic" panose="020B0400000000000000" pitchFamily="34" charset="-128"/>
              </a:rPr>
              <a:t> </a:t>
            </a:r>
          </a:p>
          <a:p>
            <a:pPr marL="125413"/>
            <a:r>
              <a:rPr lang="en-US" altLang="zh-TW" sz="4400" b="1" dirty="0">
                <a:solidFill>
                  <a:srgbClr val="FFFF00"/>
                </a:solidFill>
                <a:latin typeface="Yu Gothic" panose="020B0400000000000000" pitchFamily="34" charset="-128"/>
                <a:ea typeface="Yu Gothic" panose="020B0400000000000000" pitchFamily="34" charset="-128"/>
              </a:rPr>
              <a:t>   </a:t>
            </a:r>
            <a:r>
              <a:rPr lang="en-US" altLang="zh-TW" sz="4400" b="1" dirty="0">
                <a:solidFill>
                  <a:schemeClr val="bg1"/>
                </a:solidFill>
                <a:latin typeface="Yu Gothic" panose="020B0400000000000000" pitchFamily="34" charset="-128"/>
                <a:ea typeface="Yu Gothic" panose="020B0400000000000000" pitchFamily="34" charset="-128"/>
              </a:rPr>
              <a:t>Fear God </a:t>
            </a:r>
            <a:r>
              <a:rPr lang="zh-TW" altLang="en-US" sz="4400" b="1" dirty="0">
                <a:solidFill>
                  <a:srgbClr val="FFFF00"/>
                </a:solidFill>
                <a:latin typeface="Yu Gothic" panose="020B0400000000000000" pitchFamily="34" charset="-128"/>
                <a:ea typeface="Yu Gothic" panose="020B0400000000000000" pitchFamily="34" charset="-128"/>
              </a:rPr>
              <a:t>
</a:t>
            </a:r>
            <a:r>
              <a:rPr lang="en-US" altLang="zh-TW" sz="4400" b="1" dirty="0">
                <a:solidFill>
                  <a:srgbClr val="FFFF00"/>
                </a:solidFill>
                <a:latin typeface="Yu Gothic" panose="020B0400000000000000" pitchFamily="34" charset="-128"/>
                <a:ea typeface="Yu Gothic" panose="020B0400000000000000" pitchFamily="34" charset="-128"/>
              </a:rPr>
              <a:t>2.</a:t>
            </a:r>
            <a:r>
              <a:rPr lang="zh-TW" altLang="en-US" sz="4400" b="1" dirty="0">
                <a:solidFill>
                  <a:srgbClr val="FFFF00"/>
                </a:solidFill>
                <a:latin typeface="Yu Gothic" panose="020B0400000000000000" pitchFamily="34" charset="-128"/>
                <a:ea typeface="Yu Gothic" panose="020B0400000000000000" pitchFamily="34" charset="-128"/>
              </a:rPr>
              <a:t>遵行神的道 </a:t>
            </a:r>
          </a:p>
          <a:p>
            <a:pPr marL="125413"/>
            <a:r>
              <a:rPr lang="zh-TW" altLang="en-US" sz="4400" b="1" dirty="0">
                <a:solidFill>
                  <a:schemeClr val="bg1"/>
                </a:solidFill>
                <a:latin typeface="Yu Gothic" panose="020B0400000000000000" pitchFamily="34" charset="-128"/>
                <a:ea typeface="Yu Gothic" panose="020B0400000000000000" pitchFamily="34" charset="-128"/>
              </a:rPr>
              <a:t>   </a:t>
            </a:r>
            <a:r>
              <a:rPr lang="en-US" altLang="zh-TW" sz="4400" b="1" dirty="0">
                <a:solidFill>
                  <a:schemeClr val="bg1"/>
                </a:solidFill>
                <a:latin typeface="Yu Gothic" panose="020B0400000000000000" pitchFamily="34" charset="-128"/>
                <a:ea typeface="Yu Gothic" panose="020B0400000000000000" pitchFamily="34" charset="-128"/>
              </a:rPr>
              <a:t>Obey God’s will</a:t>
            </a:r>
            <a:r>
              <a:rPr lang="zh-TW" altLang="en-US" sz="4400" b="1" dirty="0">
                <a:solidFill>
                  <a:srgbClr val="FFFF00"/>
                </a:solidFill>
                <a:latin typeface="Yu Gothic" panose="020B0400000000000000" pitchFamily="34" charset="-128"/>
                <a:ea typeface="Yu Gothic" panose="020B0400000000000000" pitchFamily="34" charset="-128"/>
              </a:rPr>
              <a:t>
</a:t>
            </a:r>
            <a:r>
              <a:rPr lang="en-US" altLang="zh-TW" sz="4400" b="1" dirty="0">
                <a:solidFill>
                  <a:srgbClr val="FFFF00"/>
                </a:solidFill>
                <a:latin typeface="Yu Gothic" panose="020B0400000000000000" pitchFamily="34" charset="-128"/>
                <a:ea typeface="Yu Gothic" panose="020B0400000000000000" pitchFamily="34" charset="-128"/>
              </a:rPr>
              <a:t>3.</a:t>
            </a:r>
            <a:r>
              <a:rPr lang="zh-TW" altLang="en-US" sz="4400" b="1" dirty="0">
                <a:solidFill>
                  <a:srgbClr val="FFFF00"/>
                </a:solidFill>
                <a:latin typeface="Yu Gothic" panose="020B0400000000000000" pitchFamily="34" charset="-128"/>
                <a:ea typeface="Yu Gothic" panose="020B0400000000000000" pitchFamily="34" charset="-128"/>
              </a:rPr>
              <a:t>要爱神</a:t>
            </a:r>
            <a:r>
              <a:rPr lang="en-US" altLang="zh-TW" sz="4400" b="1" dirty="0">
                <a:solidFill>
                  <a:srgbClr val="FFFF00"/>
                </a:solidFill>
                <a:latin typeface="Yu Gothic" panose="020B0400000000000000" pitchFamily="34" charset="-128"/>
                <a:ea typeface="Yu Gothic" panose="020B0400000000000000" pitchFamily="34" charset="-128"/>
              </a:rPr>
              <a:t> </a:t>
            </a:r>
          </a:p>
          <a:p>
            <a:pPr marL="125413"/>
            <a:r>
              <a:rPr lang="en-US" altLang="zh-TW" sz="4400" b="1" dirty="0">
                <a:solidFill>
                  <a:srgbClr val="FFFF00"/>
                </a:solidFill>
                <a:latin typeface="Yu Gothic" panose="020B0400000000000000" pitchFamily="34" charset="-128"/>
                <a:ea typeface="Yu Gothic" panose="020B0400000000000000" pitchFamily="34" charset="-128"/>
              </a:rPr>
              <a:t>   </a:t>
            </a:r>
            <a:r>
              <a:rPr lang="en-US" altLang="zh-TW" sz="4400" b="1" dirty="0">
                <a:solidFill>
                  <a:schemeClr val="bg1"/>
                </a:solidFill>
                <a:latin typeface="Yu Gothic" panose="020B0400000000000000" pitchFamily="34" charset="-128"/>
                <a:ea typeface="Yu Gothic" panose="020B0400000000000000" pitchFamily="34" charset="-128"/>
              </a:rPr>
              <a:t>Love God </a:t>
            </a:r>
            <a:r>
              <a:rPr lang="zh-TW" altLang="en-US" sz="4400" b="1" dirty="0">
                <a:solidFill>
                  <a:srgbClr val="FFFF00"/>
                </a:solidFill>
                <a:latin typeface="Yu Gothic" panose="020B0400000000000000" pitchFamily="34" charset="-128"/>
                <a:ea typeface="Yu Gothic" panose="020B0400000000000000" pitchFamily="34" charset="-128"/>
              </a:rPr>
              <a:t>
</a:t>
            </a:r>
            <a:r>
              <a:rPr lang="en-US" altLang="zh-TW" sz="4400" b="1" dirty="0">
                <a:solidFill>
                  <a:srgbClr val="FFFF00"/>
                </a:solidFill>
                <a:latin typeface="Yu Gothic" panose="020B0400000000000000" pitchFamily="34" charset="-128"/>
                <a:ea typeface="Yu Gothic" panose="020B0400000000000000" pitchFamily="34" charset="-128"/>
              </a:rPr>
              <a:t>4.</a:t>
            </a:r>
            <a:r>
              <a:rPr lang="zh-TW" altLang="en-US" sz="4400" b="1" dirty="0">
                <a:solidFill>
                  <a:srgbClr val="FFFF00"/>
                </a:solidFill>
                <a:latin typeface="Yu Gothic" panose="020B0400000000000000" pitchFamily="34" charset="-128"/>
                <a:ea typeface="Yu Gothic" panose="020B0400000000000000" pitchFamily="34" charset="-128"/>
              </a:rPr>
              <a:t>尽心事奉神</a:t>
            </a:r>
            <a:r>
              <a:rPr lang="en-US" altLang="zh-TW" sz="4400" b="1" dirty="0">
                <a:solidFill>
                  <a:srgbClr val="FFFF00"/>
                </a:solidFill>
                <a:latin typeface="Yu Gothic" panose="020B0400000000000000" pitchFamily="34" charset="-128"/>
                <a:ea typeface="Yu Gothic" panose="020B0400000000000000" pitchFamily="34" charset="-128"/>
              </a:rPr>
              <a:t> </a:t>
            </a:r>
          </a:p>
          <a:p>
            <a:pPr marL="125413"/>
            <a:r>
              <a:rPr lang="en-US" altLang="zh-TW" sz="4400" b="1" dirty="0">
                <a:solidFill>
                  <a:srgbClr val="FFFF00"/>
                </a:solidFill>
                <a:latin typeface="Yu Gothic" panose="020B0400000000000000" pitchFamily="34" charset="-128"/>
                <a:ea typeface="Yu Gothic" panose="020B0400000000000000" pitchFamily="34" charset="-128"/>
              </a:rPr>
              <a:t>   </a:t>
            </a:r>
            <a:r>
              <a:rPr lang="en-US" altLang="zh-TW" sz="4400" b="1" dirty="0">
                <a:solidFill>
                  <a:schemeClr val="bg1"/>
                </a:solidFill>
                <a:latin typeface="Yu Gothic" panose="020B0400000000000000" pitchFamily="34" charset="-128"/>
                <a:ea typeface="Yu Gothic" panose="020B0400000000000000" pitchFamily="34" charset="-128"/>
              </a:rPr>
              <a:t>Serve God with all your heart</a:t>
            </a:r>
          </a:p>
        </p:txBody>
      </p:sp>
    </p:spTree>
    <p:extLst>
      <p:ext uri="{BB962C8B-B14F-4D97-AF65-F5344CB8AC3E}">
        <p14:creationId xmlns:p14="http://schemas.microsoft.com/office/powerpoint/2010/main" val="2564655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8493C-3DF9-08EC-2080-B2A94D9D70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177264-E580-6FC5-A246-AF9B0E1BABDB}"/>
              </a:ext>
            </a:extLst>
          </p:cNvPr>
          <p:cNvSpPr txBox="1"/>
          <p:nvPr/>
        </p:nvSpPr>
        <p:spPr>
          <a:xfrm>
            <a:off x="1815931" y="1194702"/>
            <a:ext cx="8927432" cy="3416320"/>
          </a:xfrm>
          <a:prstGeom prst="rect">
            <a:avLst/>
          </a:prstGeom>
          <a:noFill/>
        </p:spPr>
        <p:txBody>
          <a:bodyPr wrap="square" rtlCol="0">
            <a:spAutoFit/>
          </a:bodyPr>
          <a:lstStyle/>
          <a:p>
            <a:pPr marL="125413" algn="ctr"/>
            <a:r>
              <a:rPr lang="zh-TW" altLang="en-US" sz="5400" b="1" dirty="0">
                <a:solidFill>
                  <a:srgbClr val="FFFF00"/>
                </a:solidFill>
                <a:latin typeface="Yu Gothic" panose="020B0400000000000000" pitchFamily="34" charset="-128"/>
                <a:ea typeface="Yu Gothic" panose="020B0400000000000000" pitchFamily="34" charset="-128"/>
              </a:rPr>
              <a:t>我们学到什么？</a:t>
            </a:r>
            <a:endParaRPr lang="en-US" altLang="zh-TW" sz="5400" b="1" dirty="0">
              <a:solidFill>
                <a:srgbClr val="FFFF00"/>
              </a:solidFill>
              <a:latin typeface="Yu Gothic" panose="020B0400000000000000" pitchFamily="34" charset="-128"/>
              <a:ea typeface="Yu Gothic" panose="020B0400000000000000" pitchFamily="34" charset="-128"/>
            </a:endParaRPr>
          </a:p>
          <a:p>
            <a:pPr marL="125413" algn="ctr"/>
            <a:r>
              <a:rPr lang="en-US" altLang="zh-TW" sz="5400" b="1" dirty="0">
                <a:solidFill>
                  <a:schemeClr val="bg1"/>
                </a:solidFill>
                <a:latin typeface="Yu Gothic" panose="020B0400000000000000" pitchFamily="34" charset="-128"/>
                <a:ea typeface="Yu Gothic" panose="020B0400000000000000" pitchFamily="34" charset="-128"/>
              </a:rPr>
              <a:t>What do we learn?</a:t>
            </a:r>
            <a:r>
              <a:rPr lang="zh-TW" altLang="en-US" sz="5400" b="1" dirty="0">
                <a:solidFill>
                  <a:srgbClr val="FFFF00"/>
                </a:solidFill>
                <a:latin typeface="Yu Gothic" panose="020B0400000000000000" pitchFamily="34" charset="-128"/>
                <a:ea typeface="Yu Gothic" panose="020B0400000000000000" pitchFamily="34" charset="-128"/>
              </a:rPr>
              <a:t>
坚忍！</a:t>
            </a:r>
            <a:r>
              <a:rPr lang="en-US" altLang="zh-TW" sz="5400" b="1" dirty="0">
                <a:solidFill>
                  <a:srgbClr val="FFFF00"/>
                </a:solidFill>
                <a:latin typeface="Yu Gothic" panose="020B0400000000000000" pitchFamily="34" charset="-128"/>
                <a:ea typeface="Yu Gothic" panose="020B0400000000000000" pitchFamily="34" charset="-128"/>
              </a:rPr>
              <a:t> </a:t>
            </a:r>
          </a:p>
          <a:p>
            <a:pPr marL="125413" algn="ctr"/>
            <a:r>
              <a:rPr lang="en-US" altLang="zh-TW" sz="5400" b="1" dirty="0">
                <a:solidFill>
                  <a:schemeClr val="bg1"/>
                </a:solidFill>
                <a:latin typeface="Yu Gothic" panose="020B0400000000000000" pitchFamily="34" charset="-128"/>
                <a:ea typeface="Yu Gothic" panose="020B0400000000000000" pitchFamily="34" charset="-128"/>
              </a:rPr>
              <a:t>Stoic!</a:t>
            </a:r>
            <a:endParaRPr lang="zh-TW" altLang="en-US" sz="54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501503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8493C-3DF9-08EC-2080-B2A94D9D70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11502" y="0"/>
            <a:ext cx="12192000" cy="6858000"/>
          </a:xfrm>
          <a:prstGeom prst="rect">
            <a:avLst/>
          </a:prstGeom>
        </p:spPr>
      </p:pic>
      <p:sp>
        <p:nvSpPr>
          <p:cNvPr id="4" name="TextBox 3">
            <a:extLst>
              <a:ext uri="{FF2B5EF4-FFF2-40B4-BE49-F238E27FC236}">
                <a16:creationId xmlns:a16="http://schemas.microsoft.com/office/drawing/2014/main" id="{AF177264-E580-6FC5-A246-AF9B0E1BABDB}"/>
              </a:ext>
            </a:extLst>
          </p:cNvPr>
          <p:cNvSpPr txBox="1"/>
          <p:nvPr/>
        </p:nvSpPr>
        <p:spPr>
          <a:xfrm>
            <a:off x="1620782" y="1674674"/>
            <a:ext cx="8927432" cy="3416320"/>
          </a:xfrm>
          <a:prstGeom prst="rect">
            <a:avLst/>
          </a:prstGeom>
          <a:noFill/>
        </p:spPr>
        <p:txBody>
          <a:bodyPr wrap="square" rtlCol="0">
            <a:spAutoFit/>
          </a:bodyPr>
          <a:lstStyle/>
          <a:p>
            <a:pPr marL="125413" algn="ctr"/>
            <a:r>
              <a:rPr lang="zh-TW" altLang="en-US" sz="5400" b="1" dirty="0">
                <a:solidFill>
                  <a:srgbClr val="FFFF00"/>
                </a:solidFill>
                <a:latin typeface="Yu Gothic" panose="020B0400000000000000" pitchFamily="34" charset="-128"/>
                <a:ea typeface="Yu Gothic" panose="020B0400000000000000" pitchFamily="34" charset="-128"/>
              </a:rPr>
              <a:t>坚持忍耐</a:t>
            </a:r>
            <a:endParaRPr lang="en-US" altLang="zh-TW" sz="5400" b="1" dirty="0">
              <a:solidFill>
                <a:srgbClr val="FFFF00"/>
              </a:solidFill>
              <a:latin typeface="Yu Gothic" panose="020B0400000000000000" pitchFamily="34" charset="-128"/>
              <a:ea typeface="Yu Gothic" panose="020B0400000000000000" pitchFamily="34" charset="-128"/>
            </a:endParaRPr>
          </a:p>
          <a:p>
            <a:pPr marL="125413" algn="ctr"/>
            <a:r>
              <a:rPr lang="en-US" altLang="zh-TW" sz="5400" b="1" dirty="0">
                <a:solidFill>
                  <a:schemeClr val="bg1"/>
                </a:solidFill>
                <a:latin typeface="Yu Gothic" panose="020B0400000000000000" pitchFamily="34" charset="-128"/>
                <a:ea typeface="Yu Gothic" panose="020B0400000000000000" pitchFamily="34" charset="-128"/>
              </a:rPr>
              <a:t>persist in patience</a:t>
            </a:r>
            <a:r>
              <a:rPr lang="zh-TW" altLang="en-US" sz="5400" b="1" dirty="0">
                <a:solidFill>
                  <a:srgbClr val="FFFF00"/>
                </a:solidFill>
                <a:latin typeface="Yu Gothic" panose="020B0400000000000000" pitchFamily="34" charset="-128"/>
                <a:ea typeface="Yu Gothic" panose="020B0400000000000000" pitchFamily="34" charset="-128"/>
              </a:rPr>
              <a:t>
完成任务</a:t>
            </a:r>
            <a:endParaRPr lang="en-US" altLang="zh-TW" sz="5400" b="1" dirty="0">
              <a:solidFill>
                <a:srgbClr val="FFFF00"/>
              </a:solidFill>
              <a:latin typeface="Yu Gothic" panose="020B0400000000000000" pitchFamily="34" charset="-128"/>
              <a:ea typeface="Yu Gothic" panose="020B0400000000000000" pitchFamily="34" charset="-128"/>
            </a:endParaRPr>
          </a:p>
          <a:p>
            <a:pPr marL="125413" algn="ctr"/>
            <a:r>
              <a:rPr lang="en-US" altLang="zh-TW" sz="5400" b="1" dirty="0">
                <a:solidFill>
                  <a:schemeClr val="bg1"/>
                </a:solidFill>
                <a:latin typeface="Yu Gothic" panose="020B0400000000000000" pitchFamily="34" charset="-128"/>
                <a:ea typeface="Yu Gothic" panose="020B0400000000000000" pitchFamily="34" charset="-128"/>
              </a:rPr>
              <a:t>mission accomplished</a:t>
            </a:r>
            <a:endParaRPr lang="zh-TW" altLang="en-US" sz="54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047634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8493C-3DF9-08EC-2080-B2A94D9D70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177264-E580-6FC5-A246-AF9B0E1BABDB}"/>
              </a:ext>
            </a:extLst>
          </p:cNvPr>
          <p:cNvSpPr txBox="1"/>
          <p:nvPr/>
        </p:nvSpPr>
        <p:spPr>
          <a:xfrm>
            <a:off x="1863306" y="1465402"/>
            <a:ext cx="8927432" cy="2554545"/>
          </a:xfrm>
          <a:prstGeom prst="rect">
            <a:avLst/>
          </a:prstGeom>
          <a:noFill/>
        </p:spPr>
        <p:txBody>
          <a:bodyPr wrap="square" rtlCol="0">
            <a:spAutoFit/>
          </a:bodyPr>
          <a:lstStyle/>
          <a:p>
            <a:pPr marL="125413"/>
            <a:r>
              <a:rPr lang="zh-TW" altLang="en-US" sz="4000" b="1" dirty="0">
                <a:solidFill>
                  <a:srgbClr val="FFFF00"/>
                </a:solidFill>
                <a:latin typeface="Yu Gothic" panose="020B0400000000000000" pitchFamily="34" charset="-128"/>
                <a:ea typeface="Yu Gothic" panose="020B0400000000000000" pitchFamily="34" charset="-128"/>
              </a:rPr>
              <a:t>腓利比书</a:t>
            </a:r>
            <a:r>
              <a:rPr lang="en-US" altLang="zh-TW" sz="4000" b="1" dirty="0">
                <a:solidFill>
                  <a:srgbClr val="FFFF00"/>
                </a:solidFill>
                <a:latin typeface="Yu Gothic" panose="020B0400000000000000" pitchFamily="34" charset="-128"/>
                <a:ea typeface="Yu Gothic" panose="020B0400000000000000" pitchFamily="34" charset="-128"/>
              </a:rPr>
              <a:t> </a:t>
            </a:r>
            <a:r>
              <a:rPr lang="en-US" altLang="zh-TW" sz="4000" b="1" dirty="0">
                <a:solidFill>
                  <a:schemeClr val="bg1"/>
                </a:solidFill>
                <a:latin typeface="Yu Gothic" panose="020B0400000000000000" pitchFamily="34" charset="-128"/>
                <a:ea typeface="Yu Gothic" panose="020B0400000000000000" pitchFamily="34" charset="-128"/>
              </a:rPr>
              <a:t>Philippians 4:13</a:t>
            </a:r>
          </a:p>
          <a:p>
            <a:pPr marL="125413"/>
            <a:r>
              <a:rPr lang="zh-TW" altLang="en-US" sz="4000" b="1" dirty="0">
                <a:solidFill>
                  <a:srgbClr val="FFFF00"/>
                </a:solidFill>
                <a:latin typeface="Yu Gothic" panose="020B0400000000000000" pitchFamily="34" charset="-128"/>
                <a:ea typeface="Yu Gothic" panose="020B0400000000000000" pitchFamily="34" charset="-128"/>
              </a:rPr>
              <a:t>我靠着那加给我力量的，凡事都能作。</a:t>
            </a:r>
            <a:endParaRPr lang="en-US" altLang="zh-TW" sz="4000" b="1" dirty="0">
              <a:solidFill>
                <a:srgbClr val="FFFF00"/>
              </a:solidFill>
              <a:latin typeface="Yu Gothic" panose="020B0400000000000000" pitchFamily="34" charset="-128"/>
              <a:ea typeface="Yu Gothic" panose="020B0400000000000000" pitchFamily="34" charset="-128"/>
            </a:endParaRPr>
          </a:p>
          <a:p>
            <a:pPr marL="125413"/>
            <a:r>
              <a:rPr lang="en-US" altLang="zh-TW" sz="4000" b="1" dirty="0">
                <a:solidFill>
                  <a:schemeClr val="bg1"/>
                </a:solidFill>
                <a:latin typeface="Yu Gothic" panose="020B0400000000000000" pitchFamily="34" charset="-128"/>
                <a:ea typeface="Yu Gothic" panose="020B0400000000000000" pitchFamily="34" charset="-128"/>
              </a:rPr>
              <a:t> I can do all this through him who gives me strength.</a:t>
            </a:r>
            <a:endParaRPr lang="zh-TW" altLang="en-US" sz="40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158935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8493C-3DF9-08EC-2080-B2A94D9D70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177264-E580-6FC5-A246-AF9B0E1BABDB}"/>
              </a:ext>
            </a:extLst>
          </p:cNvPr>
          <p:cNvSpPr txBox="1"/>
          <p:nvPr/>
        </p:nvSpPr>
        <p:spPr>
          <a:xfrm>
            <a:off x="1777042" y="792542"/>
            <a:ext cx="8927432" cy="5632311"/>
          </a:xfrm>
          <a:prstGeom prst="rect">
            <a:avLst/>
          </a:prstGeom>
          <a:noFill/>
        </p:spPr>
        <p:txBody>
          <a:bodyPr wrap="square" rtlCol="0">
            <a:spAutoFit/>
          </a:bodyPr>
          <a:lstStyle/>
          <a:p>
            <a:pPr marL="125413"/>
            <a:r>
              <a:rPr lang="zh-TW" altLang="en-US" sz="3600" b="1" dirty="0">
                <a:solidFill>
                  <a:srgbClr val="FFFF00"/>
                </a:solidFill>
                <a:latin typeface="Yu Gothic" panose="020B0400000000000000" pitchFamily="34" charset="-128"/>
                <a:ea typeface="Yu Gothic" panose="020B0400000000000000" pitchFamily="34" charset="-128"/>
              </a:rPr>
              <a:t>腓利比书</a:t>
            </a:r>
            <a:r>
              <a:rPr lang="en-US" altLang="zh-TW" sz="3600" b="1" dirty="0">
                <a:solidFill>
                  <a:srgbClr val="FFFF00"/>
                </a:solidFill>
                <a:latin typeface="Yu Gothic" panose="020B0400000000000000" pitchFamily="34" charset="-128"/>
                <a:ea typeface="Yu Gothic" panose="020B0400000000000000" pitchFamily="34" charset="-128"/>
              </a:rPr>
              <a:t> </a:t>
            </a:r>
            <a:r>
              <a:rPr lang="en-US" altLang="zh-TW" sz="3600" b="1" dirty="0">
                <a:solidFill>
                  <a:schemeClr val="bg1"/>
                </a:solidFill>
                <a:latin typeface="Yu Gothic" panose="020B0400000000000000" pitchFamily="34" charset="-128"/>
                <a:ea typeface="Yu Gothic" panose="020B0400000000000000" pitchFamily="34" charset="-128"/>
              </a:rPr>
              <a:t>Philippians 4:12</a:t>
            </a:r>
          </a:p>
          <a:p>
            <a:pPr marL="125413"/>
            <a:r>
              <a:rPr lang="zh-TW" altLang="en-US" sz="3600" b="1" dirty="0">
                <a:solidFill>
                  <a:srgbClr val="FFFF00"/>
                </a:solidFill>
                <a:latin typeface="Yu Gothic" panose="020B0400000000000000" pitchFamily="34" charset="-128"/>
                <a:ea typeface="Yu Gothic" panose="020B0400000000000000" pitchFamily="34" charset="-128"/>
              </a:rPr>
              <a:t>我知道怎样处卑贱，也知道怎样处丰富，或饱足，或饥饿，或有余，或缺乏，随事随在，我都得了秘诀。</a:t>
            </a:r>
            <a:endParaRPr lang="en-US" altLang="zh-TW" sz="3600" b="1" dirty="0">
              <a:solidFill>
                <a:srgbClr val="FFFF00"/>
              </a:solidFill>
              <a:latin typeface="Yu Gothic" panose="020B0400000000000000" pitchFamily="34" charset="-128"/>
              <a:ea typeface="Yu Gothic" panose="020B0400000000000000" pitchFamily="34" charset="-128"/>
            </a:endParaRPr>
          </a:p>
          <a:p>
            <a:pPr marL="125413"/>
            <a:r>
              <a:rPr lang="en-US" altLang="zh-TW" sz="3600" b="1" dirty="0">
                <a:solidFill>
                  <a:schemeClr val="bg1"/>
                </a:solidFill>
                <a:latin typeface="Yu Gothic" panose="020B0400000000000000" pitchFamily="34" charset="-128"/>
                <a:ea typeface="Yu Gothic" panose="020B0400000000000000" pitchFamily="34" charset="-128"/>
              </a:rPr>
              <a:t> I know what it is to be in need, and I know what it is to have plenty. I have learned the secret of being content in any and every situation, whether well fed or hungry, whether living in plenty or in want.</a:t>
            </a:r>
            <a:endParaRPr lang="zh-TW" altLang="en-US" sz="36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662614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8493C-3DF9-08EC-2080-B2A94D9D70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177264-E580-6FC5-A246-AF9B0E1BABDB}"/>
              </a:ext>
            </a:extLst>
          </p:cNvPr>
          <p:cNvSpPr txBox="1"/>
          <p:nvPr/>
        </p:nvSpPr>
        <p:spPr>
          <a:xfrm>
            <a:off x="1811548" y="1241116"/>
            <a:ext cx="8927432" cy="3970318"/>
          </a:xfrm>
          <a:prstGeom prst="rect">
            <a:avLst/>
          </a:prstGeom>
          <a:noFill/>
        </p:spPr>
        <p:txBody>
          <a:bodyPr wrap="square" rtlCol="0">
            <a:spAutoFit/>
          </a:bodyPr>
          <a:lstStyle/>
          <a:p>
            <a:pPr marL="125413"/>
            <a:r>
              <a:rPr lang="zh-TW" altLang="en-US" sz="3600" b="1" dirty="0">
                <a:solidFill>
                  <a:srgbClr val="FFFF00"/>
                </a:solidFill>
                <a:latin typeface="Yu Gothic" panose="020B0400000000000000" pitchFamily="34" charset="-128"/>
                <a:ea typeface="Yu Gothic" panose="020B0400000000000000" pitchFamily="34" charset="-128"/>
              </a:rPr>
              <a:t>腓利比书</a:t>
            </a:r>
            <a:r>
              <a:rPr lang="en-US" altLang="zh-TW" sz="3600" b="1" dirty="0">
                <a:solidFill>
                  <a:srgbClr val="FFFF00"/>
                </a:solidFill>
                <a:latin typeface="Yu Gothic" panose="020B0400000000000000" pitchFamily="34" charset="-128"/>
                <a:ea typeface="Yu Gothic" panose="020B0400000000000000" pitchFamily="34" charset="-128"/>
              </a:rPr>
              <a:t> </a:t>
            </a:r>
            <a:r>
              <a:rPr lang="en-US" altLang="zh-TW" sz="3600" b="1" dirty="0">
                <a:solidFill>
                  <a:schemeClr val="bg1"/>
                </a:solidFill>
                <a:latin typeface="Yu Gothic" panose="020B0400000000000000" pitchFamily="34" charset="-128"/>
                <a:ea typeface="Yu Gothic" panose="020B0400000000000000" pitchFamily="34" charset="-128"/>
              </a:rPr>
              <a:t>Philippians 4:13-14</a:t>
            </a:r>
          </a:p>
          <a:p>
            <a:pPr marL="125413"/>
            <a:r>
              <a:rPr lang="en-US" altLang="zh-TW" sz="3600" b="1" dirty="0">
                <a:solidFill>
                  <a:srgbClr val="FFFF00"/>
                </a:solidFill>
                <a:latin typeface="Yu Gothic" panose="020B0400000000000000" pitchFamily="34" charset="-128"/>
                <a:ea typeface="Yu Gothic" panose="020B0400000000000000" pitchFamily="34" charset="-128"/>
              </a:rPr>
              <a:t>13 </a:t>
            </a:r>
            <a:r>
              <a:rPr lang="zh-TW" altLang="en-US" sz="3600" b="1" dirty="0">
                <a:solidFill>
                  <a:srgbClr val="FFFF00"/>
                </a:solidFill>
                <a:latin typeface="Yu Gothic" panose="020B0400000000000000" pitchFamily="34" charset="-128"/>
                <a:ea typeface="Yu Gothic" panose="020B0400000000000000" pitchFamily="34" charset="-128"/>
              </a:rPr>
              <a:t>我靠着那加给我力量的，凡事都能作。</a:t>
            </a:r>
            <a:r>
              <a:rPr lang="en-US" altLang="zh-TW" sz="3600" b="1" dirty="0">
                <a:solidFill>
                  <a:schemeClr val="bg1"/>
                </a:solidFill>
                <a:latin typeface="Yu Gothic" panose="020B0400000000000000" pitchFamily="34" charset="-128"/>
                <a:ea typeface="Yu Gothic" panose="020B0400000000000000" pitchFamily="34" charset="-128"/>
              </a:rPr>
              <a:t>13 I can do all this through him who gives me strength.</a:t>
            </a:r>
            <a:endParaRPr lang="zh-TW" altLang="en-US" sz="3600" b="1" dirty="0">
              <a:solidFill>
                <a:schemeClr val="bg1"/>
              </a:solidFill>
              <a:latin typeface="Yu Gothic" panose="020B0400000000000000" pitchFamily="34" charset="-128"/>
              <a:ea typeface="Yu Gothic" panose="020B0400000000000000" pitchFamily="34" charset="-128"/>
            </a:endParaRPr>
          </a:p>
          <a:p>
            <a:pPr marL="125413"/>
            <a:r>
              <a:rPr lang="en-US" altLang="zh-TW" sz="3600" b="1" dirty="0">
                <a:solidFill>
                  <a:srgbClr val="FFFF00"/>
                </a:solidFill>
                <a:latin typeface="Yu Gothic" panose="020B0400000000000000" pitchFamily="34" charset="-128"/>
                <a:ea typeface="Yu Gothic" panose="020B0400000000000000" pitchFamily="34" charset="-128"/>
              </a:rPr>
              <a:t>14 </a:t>
            </a:r>
            <a:r>
              <a:rPr lang="zh-TW" altLang="en-US" sz="3600" b="1" dirty="0">
                <a:solidFill>
                  <a:srgbClr val="FFFF00"/>
                </a:solidFill>
                <a:latin typeface="Yu Gothic" panose="020B0400000000000000" pitchFamily="34" charset="-128"/>
                <a:ea typeface="Yu Gothic" panose="020B0400000000000000" pitchFamily="34" charset="-128"/>
              </a:rPr>
              <a:t>然而你们和我同受患难，原是美事。</a:t>
            </a:r>
            <a:endParaRPr lang="en-US" altLang="zh-TW" sz="3600" b="1" dirty="0">
              <a:solidFill>
                <a:schemeClr val="bg1"/>
              </a:solidFill>
              <a:latin typeface="Yu Gothic" panose="020B0400000000000000" pitchFamily="34" charset="-128"/>
              <a:ea typeface="Yu Gothic" panose="020B0400000000000000" pitchFamily="34" charset="-128"/>
            </a:endParaRPr>
          </a:p>
          <a:p>
            <a:pPr marL="125413"/>
            <a:r>
              <a:rPr lang="en-US" altLang="zh-TW" sz="3600" b="1" dirty="0">
                <a:solidFill>
                  <a:schemeClr val="bg1"/>
                </a:solidFill>
                <a:latin typeface="Yu Gothic" panose="020B0400000000000000" pitchFamily="34" charset="-128"/>
                <a:ea typeface="Yu Gothic" panose="020B0400000000000000" pitchFamily="34" charset="-128"/>
              </a:rPr>
              <a:t>14 Yet it was good of you to share in my troubles. </a:t>
            </a:r>
            <a:endParaRPr lang="zh-TW" altLang="en-US" sz="36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24196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8493C-3DF9-08EC-2080-B2A94D9D70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177264-E580-6FC5-A246-AF9B0E1BABDB}"/>
              </a:ext>
            </a:extLst>
          </p:cNvPr>
          <p:cNvSpPr txBox="1"/>
          <p:nvPr/>
        </p:nvSpPr>
        <p:spPr>
          <a:xfrm>
            <a:off x="1880559" y="1103092"/>
            <a:ext cx="8927432" cy="3046988"/>
          </a:xfrm>
          <a:prstGeom prst="rect">
            <a:avLst/>
          </a:prstGeom>
          <a:noFill/>
        </p:spPr>
        <p:txBody>
          <a:bodyPr wrap="square" rtlCol="0">
            <a:spAutoFit/>
          </a:bodyPr>
          <a:lstStyle/>
          <a:p>
            <a:pPr marL="125413"/>
            <a:r>
              <a:rPr lang="zh-TW" altLang="en-US" sz="3200" b="1" dirty="0">
                <a:solidFill>
                  <a:srgbClr val="FFFF00"/>
                </a:solidFill>
                <a:latin typeface="Yu Gothic" panose="020B0400000000000000" pitchFamily="34" charset="-128"/>
                <a:ea typeface="Yu Gothic" panose="020B0400000000000000" pitchFamily="34" charset="-128"/>
              </a:rPr>
              <a:t>以西结书</a:t>
            </a:r>
            <a:r>
              <a:rPr lang="en-US" altLang="zh-TW" sz="3200" b="1" dirty="0">
                <a:solidFill>
                  <a:srgbClr val="FFFF00"/>
                </a:solidFill>
                <a:latin typeface="Yu Gothic" panose="020B0400000000000000" pitchFamily="34" charset="-128"/>
                <a:ea typeface="Yu Gothic" panose="020B0400000000000000" pitchFamily="34" charset="-128"/>
              </a:rPr>
              <a:t> </a:t>
            </a:r>
            <a:r>
              <a:rPr lang="en-US" altLang="zh-TW" sz="3200" b="1" dirty="0">
                <a:solidFill>
                  <a:schemeClr val="bg1"/>
                </a:solidFill>
                <a:latin typeface="Yu Gothic" panose="020B0400000000000000" pitchFamily="34" charset="-128"/>
                <a:ea typeface="Yu Gothic" panose="020B0400000000000000" pitchFamily="34" charset="-128"/>
              </a:rPr>
              <a:t>Ezekiel 4:1~3</a:t>
            </a:r>
          </a:p>
          <a:p>
            <a:pPr marL="125413"/>
            <a:r>
              <a:rPr lang="en-US" altLang="zh-TW" sz="3200" b="1" dirty="0">
                <a:solidFill>
                  <a:srgbClr val="FFFF00"/>
                </a:solidFill>
                <a:latin typeface="Yu Gothic" panose="020B0400000000000000" pitchFamily="34" charset="-128"/>
                <a:ea typeface="Yu Gothic" panose="020B0400000000000000" pitchFamily="34" charset="-128"/>
              </a:rPr>
              <a:t>1 </a:t>
            </a:r>
            <a:r>
              <a:rPr lang="zh-TW" altLang="en-US" sz="3200" b="1" dirty="0">
                <a:solidFill>
                  <a:srgbClr val="FFFF00"/>
                </a:solidFill>
                <a:latin typeface="Yu Gothic" panose="020B0400000000000000" pitchFamily="34" charset="-128"/>
                <a:ea typeface="Yu Gothic" panose="020B0400000000000000" pitchFamily="34" charset="-128"/>
              </a:rPr>
              <a:t>人子啊，你要拿一块砖，摆在你面前，将一座耶路撒冷城画在其上，</a:t>
            </a:r>
            <a:endParaRPr lang="en-US" altLang="zh-TW" sz="3200" b="1" dirty="0">
              <a:solidFill>
                <a:srgbClr val="FFFF00"/>
              </a:solidFill>
              <a:latin typeface="Yu Gothic" panose="020B0400000000000000" pitchFamily="34" charset="-128"/>
              <a:ea typeface="Yu Gothic" panose="020B0400000000000000" pitchFamily="34" charset="-128"/>
            </a:endParaRPr>
          </a:p>
          <a:p>
            <a:pPr marL="125413"/>
            <a:r>
              <a:rPr lang="en-US" altLang="zh-TW" sz="3200" b="1" dirty="0">
                <a:solidFill>
                  <a:schemeClr val="bg1"/>
                </a:solidFill>
                <a:latin typeface="Yu Gothic" panose="020B0400000000000000" pitchFamily="34" charset="-128"/>
                <a:ea typeface="Yu Gothic" panose="020B0400000000000000" pitchFamily="34" charset="-128"/>
              </a:rPr>
              <a:t>1 “Now, son of man, take a block of clay, put it in front of you and draw the city of Jerusalem on it. </a:t>
            </a:r>
          </a:p>
        </p:txBody>
      </p:sp>
    </p:spTree>
    <p:extLst>
      <p:ext uri="{BB962C8B-B14F-4D97-AF65-F5344CB8AC3E}">
        <p14:creationId xmlns:p14="http://schemas.microsoft.com/office/powerpoint/2010/main" val="271814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8493C-3DF9-08EC-2080-B2A94D9D70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177264-E580-6FC5-A246-AF9B0E1BABDB}"/>
              </a:ext>
            </a:extLst>
          </p:cNvPr>
          <p:cNvSpPr txBox="1"/>
          <p:nvPr/>
        </p:nvSpPr>
        <p:spPr>
          <a:xfrm>
            <a:off x="1856571" y="1093102"/>
            <a:ext cx="8927432" cy="4247317"/>
          </a:xfrm>
          <a:prstGeom prst="rect">
            <a:avLst/>
          </a:prstGeom>
          <a:noFill/>
        </p:spPr>
        <p:txBody>
          <a:bodyPr wrap="square" rtlCol="0">
            <a:spAutoFit/>
          </a:bodyPr>
          <a:lstStyle/>
          <a:p>
            <a:pPr marL="125413" algn="ctr"/>
            <a:r>
              <a:rPr lang="zh-TW" altLang="en-US" sz="5400" b="1" dirty="0">
                <a:solidFill>
                  <a:srgbClr val="FFFF00"/>
                </a:solidFill>
                <a:latin typeface="Yu Gothic" panose="020B0400000000000000" pitchFamily="34" charset="-128"/>
                <a:ea typeface="Yu Gothic" panose="020B0400000000000000" pitchFamily="34" charset="-128"/>
              </a:rPr>
              <a:t>事奉总有酸甜苦辣</a:t>
            </a:r>
            <a:endParaRPr lang="en-US" altLang="zh-TW" sz="5400" b="1" dirty="0">
              <a:solidFill>
                <a:srgbClr val="FFFF00"/>
              </a:solidFill>
              <a:latin typeface="Yu Gothic" panose="020B0400000000000000" pitchFamily="34" charset="-128"/>
              <a:ea typeface="Yu Gothic" panose="020B0400000000000000" pitchFamily="34" charset="-128"/>
            </a:endParaRPr>
          </a:p>
          <a:p>
            <a:pPr marL="125413" algn="ctr"/>
            <a:r>
              <a:rPr lang="en-US" altLang="zh-TW" sz="5400" b="1" dirty="0">
                <a:solidFill>
                  <a:schemeClr val="bg1"/>
                </a:solidFill>
                <a:latin typeface="Yu Gothic" panose="020B0400000000000000" pitchFamily="34" charset="-128"/>
                <a:ea typeface="Yu Gothic" panose="020B0400000000000000" pitchFamily="34" charset="-128"/>
              </a:rPr>
              <a:t>There are always ups and downs in serving</a:t>
            </a:r>
            <a:r>
              <a:rPr lang="zh-TW" altLang="en-US" sz="5400" b="1" dirty="0">
                <a:solidFill>
                  <a:srgbClr val="FFFF00"/>
                </a:solidFill>
                <a:latin typeface="Yu Gothic" panose="020B0400000000000000" pitchFamily="34" charset="-128"/>
                <a:ea typeface="Yu Gothic" panose="020B0400000000000000" pitchFamily="34" charset="-128"/>
              </a:rPr>
              <a:t>
总要坚忍到底</a:t>
            </a:r>
            <a:endParaRPr lang="en-US" altLang="zh-TW" sz="5400" b="1" dirty="0">
              <a:solidFill>
                <a:srgbClr val="FFFF00"/>
              </a:solidFill>
              <a:latin typeface="Yu Gothic" panose="020B0400000000000000" pitchFamily="34" charset="-128"/>
              <a:ea typeface="Yu Gothic" panose="020B0400000000000000" pitchFamily="34" charset="-128"/>
            </a:endParaRPr>
          </a:p>
          <a:p>
            <a:pPr marL="125413" algn="ctr"/>
            <a:r>
              <a:rPr lang="en-US" altLang="zh-TW" sz="5400" b="1" dirty="0">
                <a:solidFill>
                  <a:schemeClr val="bg1"/>
                </a:solidFill>
                <a:latin typeface="Yu Gothic" panose="020B0400000000000000" pitchFamily="34" charset="-128"/>
                <a:ea typeface="Yu Gothic" panose="020B0400000000000000" pitchFamily="34" charset="-128"/>
              </a:rPr>
              <a:t>Always endure to the end</a:t>
            </a:r>
            <a:endParaRPr lang="zh-TW" altLang="en-US" sz="54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379097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8493C-3DF9-08EC-2080-B2A94D9D70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177264-E580-6FC5-A246-AF9B0E1BABDB}"/>
              </a:ext>
            </a:extLst>
          </p:cNvPr>
          <p:cNvSpPr txBox="1"/>
          <p:nvPr/>
        </p:nvSpPr>
        <p:spPr>
          <a:xfrm>
            <a:off x="1181518" y="910163"/>
            <a:ext cx="9828963" cy="4062651"/>
          </a:xfrm>
          <a:prstGeom prst="rect">
            <a:avLst/>
          </a:prstGeom>
          <a:noFill/>
        </p:spPr>
        <p:txBody>
          <a:bodyPr wrap="square" rtlCol="0">
            <a:spAutoFit/>
          </a:bodyPr>
          <a:lstStyle/>
          <a:p>
            <a:pPr marL="125413" algn="ctr"/>
            <a:r>
              <a:rPr lang="zh-TW" altLang="en-US" sz="5400" b="1" dirty="0">
                <a:solidFill>
                  <a:srgbClr val="FFFF00"/>
                </a:solidFill>
                <a:latin typeface="Yu Gothic" panose="020B0400000000000000" pitchFamily="34" charset="-128"/>
                <a:ea typeface="Yu Gothic" panose="020B0400000000000000" pitchFamily="34" charset="-128"/>
              </a:rPr>
              <a:t>老手带新人</a:t>
            </a:r>
            <a:endParaRPr lang="en-US" altLang="zh-TW" sz="5400" b="1" dirty="0">
              <a:solidFill>
                <a:srgbClr val="FFFF00"/>
              </a:solidFill>
              <a:latin typeface="Yu Gothic" panose="020B0400000000000000" pitchFamily="34" charset="-128"/>
              <a:ea typeface="Yu Gothic" panose="020B0400000000000000" pitchFamily="34" charset="-128"/>
            </a:endParaRPr>
          </a:p>
          <a:p>
            <a:pPr marL="125413" algn="ctr"/>
            <a:r>
              <a:rPr lang="en-US" altLang="zh-TW" sz="4800" b="1" dirty="0">
                <a:solidFill>
                  <a:schemeClr val="bg1"/>
                </a:solidFill>
                <a:latin typeface="Yu Gothic" panose="020B0400000000000000" pitchFamily="34" charset="-128"/>
                <a:ea typeface="Yu Gothic" panose="020B0400000000000000" pitchFamily="34" charset="-128"/>
              </a:rPr>
              <a:t>The old hand leads the newcomer</a:t>
            </a:r>
            <a:r>
              <a:rPr lang="zh-TW" altLang="en-US" sz="5400" b="1" dirty="0">
                <a:solidFill>
                  <a:srgbClr val="FFFF00"/>
                </a:solidFill>
                <a:latin typeface="Yu Gothic" panose="020B0400000000000000" pitchFamily="34" charset="-128"/>
                <a:ea typeface="Yu Gothic" panose="020B0400000000000000" pitchFamily="34" charset="-128"/>
              </a:rPr>
              <a:t>
全人关怀，造就他。
</a:t>
            </a:r>
            <a:r>
              <a:rPr lang="en-US" altLang="zh-TW" sz="4800" b="1" dirty="0">
                <a:solidFill>
                  <a:schemeClr val="bg1"/>
                </a:solidFill>
                <a:latin typeface="Yu Gothic" panose="020B0400000000000000" pitchFamily="34" charset="-128"/>
                <a:ea typeface="Yu Gothic" panose="020B0400000000000000" pitchFamily="34" charset="-128"/>
              </a:rPr>
              <a:t> Whole-hearted care makes him.</a:t>
            </a:r>
            <a:endParaRPr lang="zh-TW" altLang="en-US" sz="54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989727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8493C-3DF9-08EC-2080-B2A94D9D70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177264-E580-6FC5-A246-AF9B0E1BABDB}"/>
              </a:ext>
            </a:extLst>
          </p:cNvPr>
          <p:cNvSpPr txBox="1"/>
          <p:nvPr/>
        </p:nvSpPr>
        <p:spPr>
          <a:xfrm>
            <a:off x="1632284" y="1288594"/>
            <a:ext cx="8927432" cy="3323987"/>
          </a:xfrm>
          <a:prstGeom prst="rect">
            <a:avLst/>
          </a:prstGeom>
          <a:noFill/>
        </p:spPr>
        <p:txBody>
          <a:bodyPr wrap="square" rtlCol="0">
            <a:spAutoFit/>
          </a:bodyPr>
          <a:lstStyle/>
          <a:p>
            <a:pPr marL="125413" algn="ctr"/>
            <a:r>
              <a:rPr lang="zh-TW" altLang="en-US" sz="5400" b="1" dirty="0">
                <a:solidFill>
                  <a:srgbClr val="FFFF00"/>
                </a:solidFill>
                <a:latin typeface="Yu Gothic" panose="020B0400000000000000" pitchFamily="34" charset="-128"/>
                <a:ea typeface="Yu Gothic" panose="020B0400000000000000" pitchFamily="34" charset="-128"/>
              </a:rPr>
              <a:t>事奉主的道路上</a:t>
            </a:r>
            <a:endParaRPr lang="en-US" altLang="zh-TW" sz="5400" b="1" dirty="0">
              <a:solidFill>
                <a:srgbClr val="FFFF00"/>
              </a:solidFill>
              <a:latin typeface="Yu Gothic" panose="020B0400000000000000" pitchFamily="34" charset="-128"/>
              <a:ea typeface="Yu Gothic" panose="020B0400000000000000" pitchFamily="34" charset="-128"/>
            </a:endParaRPr>
          </a:p>
          <a:p>
            <a:pPr marL="125413" algn="ctr"/>
            <a:r>
              <a:rPr lang="en-US" altLang="zh-TW" sz="4800" b="1" dirty="0">
                <a:solidFill>
                  <a:schemeClr val="bg1"/>
                </a:solidFill>
                <a:latin typeface="Yu Gothic" panose="020B0400000000000000" pitchFamily="34" charset="-128"/>
                <a:ea typeface="Yu Gothic" panose="020B0400000000000000" pitchFamily="34" charset="-128"/>
              </a:rPr>
              <a:t>On the way to serve the Lord</a:t>
            </a:r>
            <a:r>
              <a:rPr lang="zh-TW" altLang="en-US" sz="5400" b="1" dirty="0">
                <a:solidFill>
                  <a:srgbClr val="FFFF00"/>
                </a:solidFill>
                <a:latin typeface="Yu Gothic" panose="020B0400000000000000" pitchFamily="34" charset="-128"/>
                <a:ea typeface="Yu Gothic" panose="020B0400000000000000" pitchFamily="34" charset="-128"/>
              </a:rPr>
              <a:t>
我们一起走！ 加油！</a:t>
            </a:r>
            <a:endParaRPr lang="en-US" altLang="zh-TW" sz="5400" b="1" dirty="0">
              <a:solidFill>
                <a:srgbClr val="FFFF00"/>
              </a:solidFill>
              <a:latin typeface="Yu Gothic" panose="020B0400000000000000" pitchFamily="34" charset="-128"/>
              <a:ea typeface="Yu Gothic" panose="020B0400000000000000" pitchFamily="34" charset="-128"/>
            </a:endParaRPr>
          </a:p>
          <a:p>
            <a:pPr marL="125413" algn="ctr"/>
            <a:r>
              <a:rPr lang="en-US" altLang="zh-TW" sz="4800" b="1" dirty="0">
                <a:solidFill>
                  <a:schemeClr val="bg1"/>
                </a:solidFill>
                <a:latin typeface="Yu Gothic" panose="020B0400000000000000" pitchFamily="34" charset="-128"/>
                <a:ea typeface="Yu Gothic" panose="020B0400000000000000" pitchFamily="34" charset="-128"/>
              </a:rPr>
              <a:t>let's go together! come on!</a:t>
            </a:r>
            <a:endParaRPr lang="zh-TW" altLang="en-US" sz="48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954475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8493C-3DF9-08EC-2080-B2A94D9D70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177264-E580-6FC5-A246-AF9B0E1BABDB}"/>
              </a:ext>
            </a:extLst>
          </p:cNvPr>
          <p:cNvSpPr txBox="1"/>
          <p:nvPr/>
        </p:nvSpPr>
        <p:spPr>
          <a:xfrm>
            <a:off x="1828800" y="1034081"/>
            <a:ext cx="8927432" cy="3046988"/>
          </a:xfrm>
          <a:prstGeom prst="rect">
            <a:avLst/>
          </a:prstGeom>
          <a:noFill/>
        </p:spPr>
        <p:txBody>
          <a:bodyPr wrap="square" rtlCol="0">
            <a:spAutoFit/>
          </a:bodyPr>
          <a:lstStyle/>
          <a:p>
            <a:pPr marL="125413"/>
            <a:r>
              <a:rPr lang="en-US" altLang="zh-TW" sz="3200" b="1" dirty="0">
                <a:solidFill>
                  <a:srgbClr val="FFFF00"/>
                </a:solidFill>
                <a:latin typeface="Yu Gothic" panose="020B0400000000000000" pitchFamily="34" charset="-128"/>
                <a:ea typeface="Yu Gothic" panose="020B0400000000000000" pitchFamily="34" charset="-128"/>
              </a:rPr>
              <a:t>2 </a:t>
            </a:r>
            <a:r>
              <a:rPr lang="zh-TW" altLang="en-US" sz="3200" b="1" dirty="0">
                <a:solidFill>
                  <a:srgbClr val="FFFF00"/>
                </a:solidFill>
                <a:latin typeface="Yu Gothic" panose="020B0400000000000000" pitchFamily="34" charset="-128"/>
                <a:ea typeface="Yu Gothic" panose="020B0400000000000000" pitchFamily="34" charset="-128"/>
              </a:rPr>
              <a:t>又围困这城，造台筑垒，安营攻击，在四围安设撞锤攻城</a:t>
            </a:r>
            <a:endParaRPr lang="en-US" altLang="zh-TW" sz="3200" b="1" dirty="0">
              <a:solidFill>
                <a:srgbClr val="FFFF00"/>
              </a:solidFill>
              <a:latin typeface="Yu Gothic" panose="020B0400000000000000" pitchFamily="34" charset="-128"/>
              <a:ea typeface="Yu Gothic" panose="020B0400000000000000" pitchFamily="34" charset="-128"/>
            </a:endParaRPr>
          </a:p>
          <a:p>
            <a:pPr marL="125413"/>
            <a:r>
              <a:rPr lang="en-US" altLang="zh-TW" sz="3200" b="1" dirty="0">
                <a:solidFill>
                  <a:schemeClr val="bg1"/>
                </a:solidFill>
                <a:latin typeface="Yu Gothic" panose="020B0400000000000000" pitchFamily="34" charset="-128"/>
                <a:ea typeface="Yu Gothic" panose="020B0400000000000000" pitchFamily="34" charset="-128"/>
              </a:rPr>
              <a:t>2 Then lay siege to it: Erect siege works against it, build a ramp up to it, set up camps against it and put battering rams around it. </a:t>
            </a:r>
            <a:r>
              <a:rPr lang="zh-TW" altLang="en-US" sz="3200" b="1" dirty="0">
                <a:solidFill>
                  <a:schemeClr val="bg1"/>
                </a:solidFill>
                <a:latin typeface="Yu Gothic" panose="020B0400000000000000" pitchFamily="34" charset="-128"/>
                <a:ea typeface="Yu Gothic" panose="020B0400000000000000" pitchFamily="34" charset="-128"/>
              </a:rPr>
              <a:t>，</a:t>
            </a:r>
          </a:p>
        </p:txBody>
      </p:sp>
    </p:spTree>
    <p:extLst>
      <p:ext uri="{BB962C8B-B14F-4D97-AF65-F5344CB8AC3E}">
        <p14:creationId xmlns:p14="http://schemas.microsoft.com/office/powerpoint/2010/main" val="352250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8493C-3DF9-08EC-2080-B2A94D9D70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177264-E580-6FC5-A246-AF9B0E1BABDB}"/>
              </a:ext>
            </a:extLst>
          </p:cNvPr>
          <p:cNvSpPr txBox="1"/>
          <p:nvPr/>
        </p:nvSpPr>
        <p:spPr>
          <a:xfrm>
            <a:off x="1804737" y="1413063"/>
            <a:ext cx="8927432" cy="4031873"/>
          </a:xfrm>
          <a:prstGeom prst="rect">
            <a:avLst/>
          </a:prstGeom>
          <a:noFill/>
        </p:spPr>
        <p:txBody>
          <a:bodyPr wrap="square" rtlCol="0">
            <a:spAutoFit/>
          </a:bodyPr>
          <a:lstStyle/>
          <a:p>
            <a:pPr marL="125413"/>
            <a:r>
              <a:rPr lang="en-US" altLang="zh-TW" sz="3200" b="1" dirty="0">
                <a:solidFill>
                  <a:srgbClr val="FFFF00"/>
                </a:solidFill>
                <a:latin typeface="Yu Gothic" panose="020B0400000000000000" pitchFamily="34" charset="-128"/>
                <a:ea typeface="Yu Gothic" panose="020B0400000000000000" pitchFamily="34" charset="-128"/>
              </a:rPr>
              <a:t>3 </a:t>
            </a:r>
            <a:r>
              <a:rPr lang="zh-TW" altLang="en-US" sz="3200" b="1" dirty="0">
                <a:solidFill>
                  <a:srgbClr val="FFFF00"/>
                </a:solidFill>
                <a:latin typeface="Yu Gothic" panose="020B0400000000000000" pitchFamily="34" charset="-128"/>
                <a:ea typeface="Yu Gothic" panose="020B0400000000000000" pitchFamily="34" charset="-128"/>
              </a:rPr>
              <a:t>又要拿个铁鏊，放在你和城的中间，作为铁墙。你要对面攻击这城，使城被困。这样，好作以色列家的预兆。</a:t>
            </a:r>
            <a:endParaRPr lang="en-US" altLang="zh-TW" sz="3200" b="1" dirty="0">
              <a:solidFill>
                <a:srgbClr val="FFFF00"/>
              </a:solidFill>
              <a:latin typeface="Yu Gothic" panose="020B0400000000000000" pitchFamily="34" charset="-128"/>
              <a:ea typeface="Yu Gothic" panose="020B0400000000000000" pitchFamily="34" charset="-128"/>
            </a:endParaRPr>
          </a:p>
          <a:p>
            <a:pPr marL="125413"/>
            <a:r>
              <a:rPr lang="en-US" altLang="zh-TW" sz="3200" b="1" dirty="0">
                <a:solidFill>
                  <a:schemeClr val="bg1"/>
                </a:solidFill>
                <a:latin typeface="Yu Gothic" panose="020B0400000000000000" pitchFamily="34" charset="-128"/>
                <a:ea typeface="Yu Gothic" panose="020B0400000000000000" pitchFamily="34" charset="-128"/>
              </a:rPr>
              <a:t>3 Then take an iron pan, place it as an iron wall between you and the city and turn your face toward it. It will be under siege, and you shall besiege it. This will be a sign to the people of Israel.</a:t>
            </a:r>
            <a:endParaRPr lang="en-US" sz="24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72994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8493C-3DF9-08EC-2080-B2A94D9D70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177264-E580-6FC5-A246-AF9B0E1BABDB}"/>
              </a:ext>
            </a:extLst>
          </p:cNvPr>
          <p:cNvSpPr txBox="1"/>
          <p:nvPr/>
        </p:nvSpPr>
        <p:spPr>
          <a:xfrm>
            <a:off x="1632284" y="1094012"/>
            <a:ext cx="8927432" cy="3539430"/>
          </a:xfrm>
          <a:prstGeom prst="rect">
            <a:avLst/>
          </a:prstGeom>
          <a:noFill/>
        </p:spPr>
        <p:txBody>
          <a:bodyPr wrap="square" rtlCol="0">
            <a:spAutoFit/>
          </a:bodyPr>
          <a:lstStyle/>
          <a:p>
            <a:pPr marL="125413"/>
            <a:r>
              <a:rPr lang="zh-TW" altLang="en-US" sz="3200" b="1" dirty="0">
                <a:solidFill>
                  <a:srgbClr val="FFFF00"/>
                </a:solidFill>
                <a:latin typeface="Yu Gothic" panose="020B0400000000000000" pitchFamily="34" charset="-128"/>
                <a:ea typeface="Yu Gothic" panose="020B0400000000000000" pitchFamily="34" charset="-128"/>
              </a:rPr>
              <a:t>马太福音</a:t>
            </a:r>
            <a:r>
              <a:rPr lang="en-US" altLang="zh-TW" sz="3200" b="1" dirty="0">
                <a:solidFill>
                  <a:srgbClr val="FFFF00"/>
                </a:solidFill>
                <a:latin typeface="Yu Gothic" panose="020B0400000000000000" pitchFamily="34" charset="-128"/>
                <a:ea typeface="Yu Gothic" panose="020B0400000000000000" pitchFamily="34" charset="-128"/>
              </a:rPr>
              <a:t> </a:t>
            </a:r>
            <a:r>
              <a:rPr lang="en-US" altLang="zh-TW" sz="3200" b="1" dirty="0">
                <a:solidFill>
                  <a:schemeClr val="bg1"/>
                </a:solidFill>
                <a:latin typeface="Yu Gothic" panose="020B0400000000000000" pitchFamily="34" charset="-128"/>
                <a:ea typeface="Yu Gothic" panose="020B0400000000000000" pitchFamily="34" charset="-128"/>
              </a:rPr>
              <a:t>Matthew 24:6~8</a:t>
            </a:r>
          </a:p>
          <a:p>
            <a:pPr marL="125413"/>
            <a:r>
              <a:rPr lang="en-US" altLang="zh-TW" sz="3200" b="1" dirty="0">
                <a:solidFill>
                  <a:srgbClr val="FFFF00"/>
                </a:solidFill>
                <a:latin typeface="Yu Gothic" panose="020B0400000000000000" pitchFamily="34" charset="-128"/>
                <a:ea typeface="Yu Gothic" panose="020B0400000000000000" pitchFamily="34" charset="-128"/>
              </a:rPr>
              <a:t>6 </a:t>
            </a:r>
            <a:r>
              <a:rPr lang="zh-TW" altLang="en-US" sz="3200" b="1" dirty="0">
                <a:solidFill>
                  <a:srgbClr val="FFFF00"/>
                </a:solidFill>
                <a:latin typeface="Yu Gothic" panose="020B0400000000000000" pitchFamily="34" charset="-128"/>
                <a:ea typeface="Yu Gothic" panose="020B0400000000000000" pitchFamily="34" charset="-128"/>
              </a:rPr>
              <a:t>你们也要听见打仗和打仗的风声，总不要惊慌。因为这些事是必须有的。只是末期还没有到。</a:t>
            </a:r>
            <a:endParaRPr lang="en-US" altLang="zh-TW" sz="3200" b="1" dirty="0">
              <a:solidFill>
                <a:srgbClr val="FFFF00"/>
              </a:solidFill>
              <a:latin typeface="Yu Gothic" panose="020B0400000000000000" pitchFamily="34" charset="-128"/>
              <a:ea typeface="Yu Gothic" panose="020B0400000000000000" pitchFamily="34" charset="-128"/>
            </a:endParaRPr>
          </a:p>
          <a:p>
            <a:pPr marL="125413"/>
            <a:r>
              <a:rPr lang="en-US" altLang="zh-TW" sz="3200" b="1" dirty="0">
                <a:solidFill>
                  <a:schemeClr val="bg1"/>
                </a:solidFill>
                <a:latin typeface="Yu Gothic" panose="020B0400000000000000" pitchFamily="34" charset="-128"/>
                <a:ea typeface="Yu Gothic" panose="020B0400000000000000" pitchFamily="34" charset="-128"/>
              </a:rPr>
              <a:t>6 You will hear of wars and rumors of wars, but see to it that you are not alarmed. Such things must happen, but the end is still to come.</a:t>
            </a:r>
            <a:endParaRPr lang="zh-TW" altLang="en-US" sz="3200" b="1" dirty="0">
              <a:solidFill>
                <a:srgbClr val="FFFF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80493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8493C-3DF9-08EC-2080-B2A94D9D70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177264-E580-6FC5-A246-AF9B0E1BABDB}"/>
              </a:ext>
            </a:extLst>
          </p:cNvPr>
          <p:cNvSpPr txBox="1"/>
          <p:nvPr/>
        </p:nvSpPr>
        <p:spPr>
          <a:xfrm>
            <a:off x="1828800" y="1139150"/>
            <a:ext cx="8927432" cy="3539430"/>
          </a:xfrm>
          <a:prstGeom prst="rect">
            <a:avLst/>
          </a:prstGeom>
          <a:noFill/>
        </p:spPr>
        <p:txBody>
          <a:bodyPr wrap="square" rtlCol="0">
            <a:spAutoFit/>
          </a:bodyPr>
          <a:lstStyle/>
          <a:p>
            <a:pPr marL="125413"/>
            <a:r>
              <a:rPr lang="en-US" altLang="zh-TW" sz="3200" b="1" dirty="0">
                <a:solidFill>
                  <a:srgbClr val="FFFF00"/>
                </a:solidFill>
                <a:latin typeface="Yu Gothic" panose="020B0400000000000000" pitchFamily="34" charset="-128"/>
                <a:ea typeface="Yu Gothic" panose="020B0400000000000000" pitchFamily="34" charset="-128"/>
              </a:rPr>
              <a:t>7 </a:t>
            </a:r>
            <a:r>
              <a:rPr lang="zh-TW" altLang="en-US" sz="3200" b="1" dirty="0">
                <a:solidFill>
                  <a:srgbClr val="FFFF00"/>
                </a:solidFill>
                <a:latin typeface="Yu Gothic" panose="020B0400000000000000" pitchFamily="34" charset="-128"/>
                <a:ea typeface="Yu Gothic" panose="020B0400000000000000" pitchFamily="34" charset="-128"/>
              </a:rPr>
              <a:t>民要攻打民，国要攻打国。多处必有饥荒，地震。</a:t>
            </a:r>
            <a:endParaRPr lang="en-US" altLang="zh-TW" sz="3200" b="1" dirty="0">
              <a:solidFill>
                <a:srgbClr val="FFFF00"/>
              </a:solidFill>
              <a:latin typeface="Yu Gothic" panose="020B0400000000000000" pitchFamily="34" charset="-128"/>
              <a:ea typeface="Yu Gothic" panose="020B0400000000000000" pitchFamily="34" charset="-128"/>
            </a:endParaRPr>
          </a:p>
          <a:p>
            <a:pPr marL="125413"/>
            <a:r>
              <a:rPr lang="en-US" altLang="zh-TW" sz="3200" b="1" dirty="0">
                <a:solidFill>
                  <a:schemeClr val="bg1"/>
                </a:solidFill>
                <a:latin typeface="Yu Gothic" panose="020B0400000000000000" pitchFamily="34" charset="-128"/>
                <a:ea typeface="Yu Gothic" panose="020B0400000000000000" pitchFamily="34" charset="-128"/>
              </a:rPr>
              <a:t>7 Nation will rise against nation, and kingdom against kingdom. There will be famines and earthquakes in various places.</a:t>
            </a:r>
            <a:endParaRPr lang="zh-TW" altLang="en-US" sz="3200" b="1" dirty="0">
              <a:solidFill>
                <a:srgbClr val="FFFF00"/>
              </a:solidFill>
              <a:latin typeface="Yu Gothic" panose="020B0400000000000000" pitchFamily="34" charset="-128"/>
              <a:ea typeface="Yu Gothic" panose="020B0400000000000000" pitchFamily="34" charset="-128"/>
            </a:endParaRPr>
          </a:p>
          <a:p>
            <a:pPr marL="125413"/>
            <a:r>
              <a:rPr lang="en-US" altLang="zh-TW" sz="3200" b="1" dirty="0">
                <a:solidFill>
                  <a:srgbClr val="FFFF00"/>
                </a:solidFill>
                <a:latin typeface="Yu Gothic" panose="020B0400000000000000" pitchFamily="34" charset="-128"/>
                <a:ea typeface="Yu Gothic" panose="020B0400000000000000" pitchFamily="34" charset="-128"/>
              </a:rPr>
              <a:t>8 </a:t>
            </a:r>
            <a:r>
              <a:rPr lang="zh-TW" altLang="en-US" sz="3200" b="1" dirty="0">
                <a:solidFill>
                  <a:srgbClr val="FFFF00"/>
                </a:solidFill>
                <a:latin typeface="Yu Gothic" panose="020B0400000000000000" pitchFamily="34" charset="-128"/>
                <a:ea typeface="Yu Gothic" panose="020B0400000000000000" pitchFamily="34" charset="-128"/>
              </a:rPr>
              <a:t>这都是灾难的起头。</a:t>
            </a:r>
            <a:endParaRPr lang="en-US" altLang="zh-TW" sz="3200" b="1" dirty="0">
              <a:solidFill>
                <a:srgbClr val="FFFF00"/>
              </a:solidFill>
              <a:latin typeface="Yu Gothic" panose="020B0400000000000000" pitchFamily="34" charset="-128"/>
              <a:ea typeface="Yu Gothic" panose="020B0400000000000000" pitchFamily="34" charset="-128"/>
            </a:endParaRPr>
          </a:p>
          <a:p>
            <a:pPr marL="125413"/>
            <a:r>
              <a:rPr lang="en-US" altLang="zh-TW" sz="3200" b="1" dirty="0">
                <a:solidFill>
                  <a:schemeClr val="bg1"/>
                </a:solidFill>
                <a:latin typeface="Yu Gothic" panose="020B0400000000000000" pitchFamily="34" charset="-128"/>
                <a:ea typeface="Yu Gothic" panose="020B0400000000000000" pitchFamily="34" charset="-128"/>
              </a:rPr>
              <a:t>8 All these are the beginning of birth pains.</a:t>
            </a:r>
            <a:endParaRPr lang="zh-TW" altLang="en-US" sz="32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77955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8493C-3DF9-08EC-2080-B2A94D9D70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177264-E580-6FC5-A246-AF9B0E1BABDB}"/>
              </a:ext>
            </a:extLst>
          </p:cNvPr>
          <p:cNvSpPr txBox="1"/>
          <p:nvPr/>
        </p:nvSpPr>
        <p:spPr>
          <a:xfrm>
            <a:off x="1632284" y="1861045"/>
            <a:ext cx="8927432" cy="3323987"/>
          </a:xfrm>
          <a:prstGeom prst="rect">
            <a:avLst/>
          </a:prstGeom>
          <a:noFill/>
        </p:spPr>
        <p:txBody>
          <a:bodyPr wrap="square" rtlCol="0">
            <a:spAutoFit/>
          </a:bodyPr>
          <a:lstStyle/>
          <a:p>
            <a:pPr marL="125413" algn="ctr"/>
            <a:r>
              <a:rPr lang="zh-TW" altLang="en-US" sz="5400" b="1" dirty="0">
                <a:solidFill>
                  <a:srgbClr val="FFFF00"/>
                </a:solidFill>
                <a:latin typeface="Yu Gothic" panose="020B0400000000000000" pitchFamily="34" charset="-128"/>
                <a:ea typeface="Yu Gothic" panose="020B0400000000000000" pitchFamily="34" charset="-128"/>
              </a:rPr>
              <a:t>神愿意先警告我们，
</a:t>
            </a:r>
            <a:r>
              <a:rPr lang="en-US" altLang="zh-TW" sz="4800" b="1" dirty="0">
                <a:solidFill>
                  <a:schemeClr val="bg1"/>
                </a:solidFill>
                <a:latin typeface="Yu Gothic" panose="020B0400000000000000" pitchFamily="34" charset="-128"/>
                <a:ea typeface="Yu Gothic" panose="020B0400000000000000" pitchFamily="34" charset="-128"/>
              </a:rPr>
              <a:t>God wants to warn us first,</a:t>
            </a:r>
          </a:p>
          <a:p>
            <a:pPr marL="125413" algn="ctr"/>
            <a:r>
              <a:rPr lang="zh-TW" altLang="en-US" sz="5400" b="1" dirty="0">
                <a:solidFill>
                  <a:srgbClr val="FFFF00"/>
                </a:solidFill>
                <a:latin typeface="Yu Gothic" panose="020B0400000000000000" pitchFamily="34" charset="-128"/>
                <a:ea typeface="Yu Gothic" panose="020B0400000000000000" pitchFamily="34" charset="-128"/>
              </a:rPr>
              <a:t>那怎么办？</a:t>
            </a:r>
            <a:endParaRPr lang="en-US" altLang="zh-TW" sz="5400" b="1" dirty="0">
              <a:solidFill>
                <a:srgbClr val="FFFF00"/>
              </a:solidFill>
              <a:latin typeface="Yu Gothic" panose="020B0400000000000000" pitchFamily="34" charset="-128"/>
              <a:ea typeface="Yu Gothic" panose="020B0400000000000000" pitchFamily="34" charset="-128"/>
            </a:endParaRPr>
          </a:p>
          <a:p>
            <a:pPr marL="125413" algn="ctr"/>
            <a:r>
              <a:rPr lang="en-US" altLang="zh-TW" sz="4800" b="1" dirty="0">
                <a:solidFill>
                  <a:schemeClr val="bg1"/>
                </a:solidFill>
                <a:latin typeface="Yu Gothic" panose="020B0400000000000000" pitchFamily="34" charset="-128"/>
                <a:ea typeface="Yu Gothic" panose="020B0400000000000000" pitchFamily="34" charset="-128"/>
              </a:rPr>
              <a:t>So what to do?</a:t>
            </a:r>
            <a:endParaRPr lang="zh-TW" altLang="en-US" sz="48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289012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8493C-3DF9-08EC-2080-B2A94D9D70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177264-E580-6FC5-A246-AF9B0E1BABDB}"/>
              </a:ext>
            </a:extLst>
          </p:cNvPr>
          <p:cNvSpPr txBox="1"/>
          <p:nvPr/>
        </p:nvSpPr>
        <p:spPr>
          <a:xfrm>
            <a:off x="1632284" y="515324"/>
            <a:ext cx="8927432" cy="1446550"/>
          </a:xfrm>
          <a:prstGeom prst="rect">
            <a:avLst/>
          </a:prstGeom>
          <a:noFill/>
        </p:spPr>
        <p:txBody>
          <a:bodyPr wrap="square" rtlCol="0">
            <a:spAutoFit/>
          </a:bodyPr>
          <a:lstStyle/>
          <a:p>
            <a:pPr marL="125413" algn="ctr"/>
            <a:r>
              <a:rPr lang="zh-TW" altLang="en-US" sz="4400" b="1" dirty="0">
                <a:solidFill>
                  <a:srgbClr val="FFFF00"/>
                </a:solidFill>
                <a:latin typeface="Yu Gothic" panose="020B0400000000000000" pitchFamily="34" charset="-128"/>
                <a:ea typeface="Yu Gothic" panose="020B0400000000000000" pitchFamily="34" charset="-128"/>
              </a:rPr>
              <a:t>我们把握三原则</a:t>
            </a:r>
            <a:endParaRPr lang="en-US" altLang="zh-TW" sz="4400" b="1" dirty="0">
              <a:solidFill>
                <a:srgbClr val="FFFF00"/>
              </a:solidFill>
              <a:latin typeface="Yu Gothic" panose="020B0400000000000000" pitchFamily="34" charset="-128"/>
              <a:ea typeface="Yu Gothic" panose="020B0400000000000000" pitchFamily="34" charset="-128"/>
            </a:endParaRPr>
          </a:p>
          <a:p>
            <a:pPr marL="125413" algn="ctr"/>
            <a:r>
              <a:rPr lang="en-US" altLang="zh-TW" sz="4400" b="1" dirty="0">
                <a:solidFill>
                  <a:schemeClr val="bg1"/>
                </a:solidFill>
                <a:latin typeface="Yu Gothic" panose="020B0400000000000000" pitchFamily="34" charset="-128"/>
                <a:ea typeface="Yu Gothic" panose="020B0400000000000000" pitchFamily="34" charset="-128"/>
              </a:rPr>
              <a:t>We follow three principles</a:t>
            </a:r>
            <a:endParaRPr lang="zh-TW" altLang="en-US" sz="4400" b="1" dirty="0">
              <a:solidFill>
                <a:schemeClr val="bg1"/>
              </a:solidFill>
              <a:latin typeface="Yu Gothic" panose="020B0400000000000000" pitchFamily="34" charset="-128"/>
              <a:ea typeface="Yu Gothic" panose="020B0400000000000000" pitchFamily="34" charset="-128"/>
            </a:endParaRPr>
          </a:p>
        </p:txBody>
      </p:sp>
      <p:sp>
        <p:nvSpPr>
          <p:cNvPr id="3" name="TextBox 2">
            <a:extLst>
              <a:ext uri="{FF2B5EF4-FFF2-40B4-BE49-F238E27FC236}">
                <a16:creationId xmlns:a16="http://schemas.microsoft.com/office/drawing/2014/main" id="{A5E2E6AB-6BA5-3981-67C9-8123FF1DD481}"/>
              </a:ext>
            </a:extLst>
          </p:cNvPr>
          <p:cNvSpPr txBox="1"/>
          <p:nvPr/>
        </p:nvSpPr>
        <p:spPr>
          <a:xfrm>
            <a:off x="1632284" y="2286279"/>
            <a:ext cx="8927432" cy="2123658"/>
          </a:xfrm>
          <a:prstGeom prst="rect">
            <a:avLst/>
          </a:prstGeom>
          <a:noFill/>
        </p:spPr>
        <p:txBody>
          <a:bodyPr wrap="square" rtlCol="0">
            <a:spAutoFit/>
          </a:bodyPr>
          <a:lstStyle/>
          <a:p>
            <a:pPr marL="125413"/>
            <a:r>
              <a:rPr lang="en-US" altLang="zh-TW" sz="4400" b="1" dirty="0">
                <a:solidFill>
                  <a:srgbClr val="FFFF00"/>
                </a:solidFill>
                <a:latin typeface="Yu Gothic" panose="020B0400000000000000" pitchFamily="34" charset="-128"/>
                <a:ea typeface="Yu Gothic" panose="020B0400000000000000" pitchFamily="34" charset="-128"/>
              </a:rPr>
              <a:t>1.</a:t>
            </a:r>
            <a:r>
              <a:rPr lang="zh-TW" altLang="en-US" sz="4400" b="1" dirty="0">
                <a:solidFill>
                  <a:srgbClr val="FFFF00"/>
                </a:solidFill>
                <a:latin typeface="Yu Gothic" panose="020B0400000000000000" pitchFamily="34" charset="-128"/>
                <a:ea typeface="Yu Gothic" panose="020B0400000000000000" pitchFamily="34" charset="-128"/>
              </a:rPr>
              <a:t>坚守信仰</a:t>
            </a:r>
            <a:r>
              <a:rPr lang="en-US" altLang="zh-TW" sz="4400" b="1" dirty="0">
                <a:solidFill>
                  <a:srgbClr val="FFFF00"/>
                </a:solidFill>
                <a:latin typeface="Yu Gothic" panose="020B0400000000000000" pitchFamily="34" charset="-128"/>
                <a:ea typeface="Yu Gothic" panose="020B0400000000000000" pitchFamily="34" charset="-128"/>
              </a:rPr>
              <a:t> </a:t>
            </a:r>
            <a:r>
              <a:rPr lang="en-US" altLang="zh-TW" sz="4400" b="1" dirty="0">
                <a:solidFill>
                  <a:schemeClr val="bg1"/>
                </a:solidFill>
                <a:latin typeface="Yu Gothic" panose="020B0400000000000000" pitchFamily="34" charset="-128"/>
                <a:ea typeface="Yu Gothic" panose="020B0400000000000000" pitchFamily="34" charset="-128"/>
              </a:rPr>
              <a:t>Hold fast to the faith</a:t>
            </a:r>
            <a:r>
              <a:rPr lang="zh-TW" altLang="en-US" sz="4400" b="1" dirty="0">
                <a:solidFill>
                  <a:srgbClr val="FFFF00"/>
                </a:solidFill>
                <a:latin typeface="Yu Gothic" panose="020B0400000000000000" pitchFamily="34" charset="-128"/>
                <a:ea typeface="Yu Gothic" panose="020B0400000000000000" pitchFamily="34" charset="-128"/>
              </a:rPr>
              <a:t>
</a:t>
            </a:r>
            <a:r>
              <a:rPr lang="en-US" altLang="zh-TW" sz="4400" b="1" dirty="0">
                <a:solidFill>
                  <a:srgbClr val="FFFF00"/>
                </a:solidFill>
                <a:latin typeface="Yu Gothic" panose="020B0400000000000000" pitchFamily="34" charset="-128"/>
                <a:ea typeface="Yu Gothic" panose="020B0400000000000000" pitchFamily="34" charset="-128"/>
              </a:rPr>
              <a:t>2.</a:t>
            </a:r>
            <a:r>
              <a:rPr lang="zh-TW" altLang="en-US" sz="4400" b="1" dirty="0">
                <a:solidFill>
                  <a:srgbClr val="FFFF00"/>
                </a:solidFill>
                <a:latin typeface="Yu Gothic" panose="020B0400000000000000" pitchFamily="34" charset="-128"/>
                <a:ea typeface="Yu Gothic" panose="020B0400000000000000" pitchFamily="34" charset="-128"/>
              </a:rPr>
              <a:t>积极事奉</a:t>
            </a:r>
            <a:r>
              <a:rPr lang="en-US" altLang="zh-TW" sz="4400" b="1" dirty="0">
                <a:solidFill>
                  <a:srgbClr val="FFFF00"/>
                </a:solidFill>
                <a:latin typeface="Yu Gothic" panose="020B0400000000000000" pitchFamily="34" charset="-128"/>
                <a:ea typeface="Yu Gothic" panose="020B0400000000000000" pitchFamily="34" charset="-128"/>
              </a:rPr>
              <a:t> </a:t>
            </a:r>
            <a:r>
              <a:rPr lang="en-US" altLang="zh-TW" sz="4400" b="1" dirty="0">
                <a:solidFill>
                  <a:schemeClr val="bg1"/>
                </a:solidFill>
                <a:latin typeface="Yu Gothic" panose="020B0400000000000000" pitchFamily="34" charset="-128"/>
                <a:ea typeface="Yu Gothic" panose="020B0400000000000000" pitchFamily="34" charset="-128"/>
              </a:rPr>
              <a:t>Active ministry </a:t>
            </a:r>
            <a:r>
              <a:rPr lang="zh-TW" altLang="en-US" sz="4400" b="1" dirty="0">
                <a:solidFill>
                  <a:srgbClr val="FFFF00"/>
                </a:solidFill>
                <a:latin typeface="Yu Gothic" panose="020B0400000000000000" pitchFamily="34" charset="-128"/>
                <a:ea typeface="Yu Gothic" panose="020B0400000000000000" pitchFamily="34" charset="-128"/>
              </a:rPr>
              <a:t>
</a:t>
            </a:r>
            <a:r>
              <a:rPr lang="en-US" altLang="zh-TW" sz="4400" b="1" dirty="0">
                <a:solidFill>
                  <a:srgbClr val="FFFF00"/>
                </a:solidFill>
                <a:latin typeface="Yu Gothic" panose="020B0400000000000000" pitchFamily="34" charset="-128"/>
                <a:ea typeface="Yu Gothic" panose="020B0400000000000000" pitchFamily="34" charset="-128"/>
              </a:rPr>
              <a:t>3.</a:t>
            </a:r>
            <a:r>
              <a:rPr lang="zh-TW" altLang="en-US" sz="4400" b="1" dirty="0">
                <a:solidFill>
                  <a:srgbClr val="FFFF00"/>
                </a:solidFill>
                <a:latin typeface="Yu Gothic" panose="020B0400000000000000" pitchFamily="34" charset="-128"/>
                <a:ea typeface="Yu Gothic" panose="020B0400000000000000" pitchFamily="34" charset="-128"/>
              </a:rPr>
              <a:t>传扬福音</a:t>
            </a:r>
            <a:r>
              <a:rPr lang="en-US" altLang="zh-TW" sz="4400" b="1" dirty="0">
                <a:solidFill>
                  <a:srgbClr val="FFFF00"/>
                </a:solidFill>
                <a:latin typeface="Yu Gothic" panose="020B0400000000000000" pitchFamily="34" charset="-128"/>
                <a:ea typeface="Yu Gothic" panose="020B0400000000000000" pitchFamily="34" charset="-128"/>
              </a:rPr>
              <a:t> </a:t>
            </a:r>
            <a:r>
              <a:rPr lang="en-US" altLang="zh-TW" sz="4400" b="1" dirty="0">
                <a:solidFill>
                  <a:schemeClr val="bg1"/>
                </a:solidFill>
                <a:latin typeface="Yu Gothic" panose="020B0400000000000000" pitchFamily="34" charset="-128"/>
                <a:ea typeface="Yu Gothic" panose="020B0400000000000000" pitchFamily="34" charset="-128"/>
              </a:rPr>
              <a:t>Preach the Gospel</a:t>
            </a:r>
            <a:endParaRPr lang="zh-TW" altLang="en-US" sz="44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509259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8493C-3DF9-08EC-2080-B2A94D9D70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F177264-E580-6FC5-A246-AF9B0E1BABDB}"/>
              </a:ext>
            </a:extLst>
          </p:cNvPr>
          <p:cNvSpPr txBox="1"/>
          <p:nvPr/>
        </p:nvSpPr>
        <p:spPr>
          <a:xfrm>
            <a:off x="1828800" y="1085839"/>
            <a:ext cx="8927432" cy="3539430"/>
          </a:xfrm>
          <a:prstGeom prst="rect">
            <a:avLst/>
          </a:prstGeom>
          <a:noFill/>
        </p:spPr>
        <p:txBody>
          <a:bodyPr wrap="square" rtlCol="0">
            <a:spAutoFit/>
          </a:bodyPr>
          <a:lstStyle/>
          <a:p>
            <a:pPr marL="125413"/>
            <a:r>
              <a:rPr lang="zh-TW" altLang="en-US" sz="3200" b="1" dirty="0">
                <a:solidFill>
                  <a:srgbClr val="FFFF00"/>
                </a:solidFill>
                <a:latin typeface="Yu Gothic" panose="020B0400000000000000" pitchFamily="34" charset="-128"/>
                <a:ea typeface="Yu Gothic" panose="020B0400000000000000" pitchFamily="34" charset="-128"/>
              </a:rPr>
              <a:t>以西结书</a:t>
            </a:r>
            <a:r>
              <a:rPr lang="en-US" altLang="zh-TW" sz="3200" b="1" dirty="0">
                <a:solidFill>
                  <a:srgbClr val="FFFF00"/>
                </a:solidFill>
                <a:latin typeface="Yu Gothic" panose="020B0400000000000000" pitchFamily="34" charset="-128"/>
                <a:ea typeface="Yu Gothic" panose="020B0400000000000000" pitchFamily="34" charset="-128"/>
              </a:rPr>
              <a:t> </a:t>
            </a:r>
            <a:r>
              <a:rPr lang="en-US" altLang="zh-TW" sz="3200" b="1" dirty="0">
                <a:solidFill>
                  <a:schemeClr val="bg1"/>
                </a:solidFill>
                <a:latin typeface="Yu Gothic" panose="020B0400000000000000" pitchFamily="34" charset="-128"/>
                <a:ea typeface="Yu Gothic" panose="020B0400000000000000" pitchFamily="34" charset="-128"/>
              </a:rPr>
              <a:t>Ezekiel 4:4~6</a:t>
            </a:r>
          </a:p>
          <a:p>
            <a:pPr marL="125413"/>
            <a:r>
              <a:rPr lang="en-US" altLang="zh-TW" sz="3200" b="1" dirty="0">
                <a:solidFill>
                  <a:srgbClr val="FFFF00"/>
                </a:solidFill>
                <a:latin typeface="Yu Gothic" panose="020B0400000000000000" pitchFamily="34" charset="-128"/>
                <a:ea typeface="Yu Gothic" panose="020B0400000000000000" pitchFamily="34" charset="-128"/>
              </a:rPr>
              <a:t>4 </a:t>
            </a:r>
            <a:r>
              <a:rPr lang="zh-TW" altLang="en-US" sz="3200" b="1" dirty="0">
                <a:solidFill>
                  <a:srgbClr val="FFFF00"/>
                </a:solidFill>
                <a:latin typeface="Yu Gothic" panose="020B0400000000000000" pitchFamily="34" charset="-128"/>
                <a:ea typeface="Yu Gothic" panose="020B0400000000000000" pitchFamily="34" charset="-128"/>
              </a:rPr>
              <a:t>你要向左侧卧，承当以色列家的罪孽。要按你向左侧卧的日数，担当他们的罪孽。</a:t>
            </a:r>
            <a:endParaRPr lang="en-US" altLang="zh-TW" sz="3200" b="1" dirty="0">
              <a:solidFill>
                <a:srgbClr val="FFFF00"/>
              </a:solidFill>
              <a:latin typeface="Yu Gothic" panose="020B0400000000000000" pitchFamily="34" charset="-128"/>
              <a:ea typeface="Yu Gothic" panose="020B0400000000000000" pitchFamily="34" charset="-128"/>
            </a:endParaRPr>
          </a:p>
          <a:p>
            <a:pPr marL="125413"/>
            <a:r>
              <a:rPr lang="en-US" altLang="zh-TW" sz="3200" b="1" dirty="0">
                <a:solidFill>
                  <a:schemeClr val="bg1"/>
                </a:solidFill>
                <a:latin typeface="Yu Gothic" panose="020B0400000000000000" pitchFamily="34" charset="-128"/>
                <a:ea typeface="Yu Gothic" panose="020B0400000000000000" pitchFamily="34" charset="-128"/>
              </a:rPr>
              <a:t>4 “Then lie on your left side and put the sin of the people of Israel upon yourself.[a] You are to bear their sin for the number of days you lie on your side.. </a:t>
            </a:r>
            <a:endParaRPr lang="zh-TW" altLang="en-US" sz="32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809301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1127</Words>
  <Application>Microsoft Macintosh PowerPoint</Application>
  <PresentationFormat>Widescreen</PresentationFormat>
  <Paragraphs>67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Yu Gothic</vt:lpstr>
      <vt:lpstr>Yu Gothic UI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LCCC Church</dc:creator>
  <cp:lastModifiedBy>LCCC Church</cp:lastModifiedBy>
  <cp:revision>25</cp:revision>
  <dcterms:created xsi:type="dcterms:W3CDTF">2022-09-06T23:47:24Z</dcterms:created>
  <dcterms:modified xsi:type="dcterms:W3CDTF">2022-10-19T22:06:28Z</dcterms:modified>
</cp:coreProperties>
</file>