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1714" r:id="rId2"/>
    <p:sldId id="1918" r:id="rId3"/>
    <p:sldId id="1890" r:id="rId4"/>
    <p:sldId id="1915" r:id="rId5"/>
    <p:sldId id="1920" r:id="rId6"/>
    <p:sldId id="1921" r:id="rId7"/>
    <p:sldId id="1914" r:id="rId8"/>
    <p:sldId id="1919" r:id="rId9"/>
    <p:sldId id="1922" r:id="rId10"/>
    <p:sldId id="1923" r:id="rId11"/>
    <p:sldId id="1938" r:id="rId12"/>
    <p:sldId id="1832" r:id="rId13"/>
    <p:sldId id="1924" r:id="rId14"/>
    <p:sldId id="1672" r:id="rId15"/>
    <p:sldId id="1925" r:id="rId16"/>
    <p:sldId id="1926" r:id="rId17"/>
    <p:sldId id="1927" r:id="rId18"/>
    <p:sldId id="1928" r:id="rId19"/>
    <p:sldId id="1930" r:id="rId20"/>
    <p:sldId id="1931" r:id="rId21"/>
    <p:sldId id="1929" r:id="rId22"/>
    <p:sldId id="1932" r:id="rId23"/>
    <p:sldId id="1933" r:id="rId24"/>
    <p:sldId id="1934" r:id="rId25"/>
    <p:sldId id="1935" r:id="rId26"/>
    <p:sldId id="1936" r:id="rId27"/>
    <p:sldId id="1937" r:id="rId28"/>
    <p:sldId id="1939" r:id="rId29"/>
    <p:sldId id="1940" r:id="rId30"/>
    <p:sldId id="194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C00"/>
    <a:srgbClr val="3C1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72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7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室外, 標誌, 日落, 男人 的圖片&#10;&#10;自動產生的描述">
            <a:extLst>
              <a:ext uri="{FF2B5EF4-FFF2-40B4-BE49-F238E27FC236}">
                <a16:creationId xmlns:a16="http://schemas.microsoft.com/office/drawing/2014/main" id="{EE1EDCB1-3302-B14C-80A7-0D0B149D4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3119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0B9B072-9A00-6949-AAC4-C9DC170DC642}"/>
              </a:ext>
            </a:extLst>
          </p:cNvPr>
          <p:cNvSpPr txBox="1"/>
          <p:nvPr/>
        </p:nvSpPr>
        <p:spPr>
          <a:xfrm>
            <a:off x="4797636" y="5877321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200">
                <a:latin typeface="Heiti SC Medium" pitchFamily="2" charset="-128"/>
                <a:ea typeface="Heiti SC Medium" pitchFamily="2" charset="-128"/>
              </a:rPr>
              <a:t>房正豪牧师</a:t>
            </a:r>
          </a:p>
        </p:txBody>
      </p:sp>
    </p:spTree>
    <p:extLst>
      <p:ext uri="{BB962C8B-B14F-4D97-AF65-F5344CB8AC3E}">
        <p14:creationId xmlns:p14="http://schemas.microsoft.com/office/powerpoint/2010/main" val="500854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474345"/>
            <a:ext cx="10028768" cy="4247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TW" sz="5400" b="1" dirty="0">
                <a:latin typeface="Heiti SC Medium" pitchFamily="2" charset="-128"/>
                <a:ea typeface="Heiti SC Medium" pitchFamily="2" charset="-128"/>
              </a:rPr>
              <a:t>Romans </a:t>
            </a:r>
            <a:r>
              <a:rPr kumimoji="1" lang="en-US" altLang="zh-TW" sz="5400" b="1" dirty="0">
                <a:latin typeface="Heiti SC Medium" pitchFamily="2" charset="-128"/>
                <a:ea typeface="Heiti SC Medium" pitchFamily="2" charset="-128"/>
              </a:rPr>
              <a:t>8:18</a:t>
            </a:r>
          </a:p>
          <a:p>
            <a:r>
              <a:rPr kumimoji="1" lang="en" altLang="zh-TW" sz="5400" b="1" dirty="0">
                <a:solidFill>
                  <a:srgbClr val="FFC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18 For I consider that the sufferings of this present time are not worth comparing with the glory that will be revealed to us.</a:t>
            </a:r>
            <a:endParaRPr kumimoji="1" lang="en-US" altLang="zh-TW" sz="5400" b="1" dirty="0">
              <a:solidFill>
                <a:srgbClr val="FFC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051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2049550" y="1563134"/>
            <a:ext cx="9005443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称义  ～    成圣    ～ 得荣</a:t>
            </a:r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zh-TW" altLang="en-US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！</a:t>
            </a:r>
          </a:p>
          <a:p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Justified ~  Sanctification ~  Get glory</a:t>
            </a:r>
            <a:endParaRPr kumimoji="1" lang="zh-TW" altLang="en-US" sz="3600" b="1"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zh-TW" altLang="en-US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过去  ～    现在    ～ 將来 ！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Past        ~         </a:t>
            </a:r>
            <a:r>
              <a:rPr kumimoji="1" lang="en-US" altLang="zh-TW" sz="3600" b="1" dirty="0" err="1">
                <a:latin typeface="Heiti SC Medium" pitchFamily="2" charset="-128"/>
                <a:ea typeface="Heiti SC Medium" pitchFamily="2" charset="-128"/>
              </a:rPr>
              <a:t>Presen</a:t>
            </a:r>
            <a:r>
              <a:rPr kumimoji="1" lang="en-US" altLang="zh-TW" sz="3600" b="1">
                <a:latin typeface="Heiti SC Medium" pitchFamily="2" charset="-128"/>
                <a:ea typeface="Heiti SC Medium" pitchFamily="2" charset="-128"/>
              </a:rPr>
              <a:t>      ~     Future</a:t>
            </a:r>
            <a:endParaRPr kumimoji="1" lang="zh-TW" altLang="en-US" sz="3600" b="1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791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872209"/>
            <a:ext cx="10028768" cy="507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>
                <a:latin typeface="Heiti SC Medium" pitchFamily="2" charset="-128"/>
                <a:ea typeface="Heiti SC Medium" pitchFamily="2" charset="-128"/>
              </a:rPr>
              <a:t>罗马书 </a:t>
            </a:r>
            <a:r>
              <a:rPr kumimoji="1" lang="en-US" altLang="zh-TW" sz="5400" b="1">
                <a:latin typeface="Heiti SC Medium" pitchFamily="2" charset="-128"/>
                <a:ea typeface="Heiti SC Medium" pitchFamily="2" charset="-128"/>
              </a:rPr>
              <a:t>8:19~21</a:t>
            </a:r>
          </a:p>
          <a:p>
            <a:r>
              <a:rPr kumimoji="1" lang="en-US" altLang="zh-TW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19 </a:t>
            </a:r>
            <a:r>
              <a:rPr kumimoji="1" lang="zh-TW" altLang="en-US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受 造 之 物 切 望 等 候 神 的 众 子 显 出 来 。</a:t>
            </a:r>
          </a:p>
          <a:p>
            <a:r>
              <a:rPr kumimoji="1" lang="en-US" altLang="zh-TW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20 </a:t>
            </a:r>
            <a:r>
              <a:rPr kumimoji="1" lang="zh-TW" altLang="en-US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因 为 受 造 之 物 服 在 虚 空 之 下 ， 不 是 自 己 愿 意 ， 乃 是 因 那 叫 他 如 此 的 。</a:t>
            </a:r>
          </a:p>
        </p:txBody>
      </p:sp>
    </p:spTree>
    <p:extLst>
      <p:ext uri="{BB962C8B-B14F-4D97-AF65-F5344CB8AC3E}">
        <p14:creationId xmlns:p14="http://schemas.microsoft.com/office/powerpoint/2010/main" val="4139842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1087967"/>
            <a:ext cx="10028768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21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但 受 造 之 物 仍 然 指 望 脱 离 败 坏 的 辖 制 ， 得 享 （ 享 ： 原 文 是 入 ） 神 儿 女 自 由 的 荣 耀 。</a:t>
            </a:r>
          </a:p>
        </p:txBody>
      </p:sp>
    </p:spTree>
    <p:extLst>
      <p:ext uri="{BB962C8B-B14F-4D97-AF65-F5344CB8AC3E}">
        <p14:creationId xmlns:p14="http://schemas.microsoft.com/office/powerpoint/2010/main" val="2462276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27100" y="135791"/>
            <a:ext cx="10744199" cy="65864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TW" sz="44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Romans </a:t>
            </a:r>
            <a:r>
              <a:rPr kumimoji="1" lang="en-US" altLang="zh-TW" sz="44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8:19~21</a:t>
            </a:r>
          </a:p>
          <a:p>
            <a:r>
              <a:rPr kumimoji="1" lang="en-US" altLang="zh-TW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19 For the creation is eagerly awaiting the revelation of God’s children, </a:t>
            </a:r>
          </a:p>
          <a:p>
            <a:r>
              <a:rPr kumimoji="1" lang="en-US" altLang="zh-TW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20 because the creation has become subject to futility, though not by anything it did. The one who subjected it did so in the certainty </a:t>
            </a:r>
          </a:p>
        </p:txBody>
      </p:sp>
    </p:spTree>
    <p:extLst>
      <p:ext uri="{BB962C8B-B14F-4D97-AF65-F5344CB8AC3E}">
        <p14:creationId xmlns:p14="http://schemas.microsoft.com/office/powerpoint/2010/main" val="2769758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86043" y="880465"/>
            <a:ext cx="10028768" cy="4247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21 that the creation itself would also be set free from corrupting bondage in order to share the glorious freedom of God’s children. </a:t>
            </a:r>
          </a:p>
        </p:txBody>
      </p:sp>
    </p:spTree>
    <p:extLst>
      <p:ext uri="{BB962C8B-B14F-4D97-AF65-F5344CB8AC3E}">
        <p14:creationId xmlns:p14="http://schemas.microsoft.com/office/powerpoint/2010/main" val="4153863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872209"/>
            <a:ext cx="10028768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>
                <a:latin typeface="Heiti SC Medium" pitchFamily="2" charset="-128"/>
                <a:ea typeface="Heiti SC Medium" pitchFamily="2" charset="-128"/>
              </a:rPr>
              <a:t>罗马书 </a:t>
            </a:r>
            <a:r>
              <a:rPr kumimoji="1" lang="en-US" altLang="zh-TW" sz="5400" b="1">
                <a:latin typeface="Heiti SC Medium" pitchFamily="2" charset="-128"/>
                <a:ea typeface="Heiti SC Medium" pitchFamily="2" charset="-128"/>
              </a:rPr>
              <a:t>8:20</a:t>
            </a:r>
          </a:p>
          <a:p>
            <a:r>
              <a:rPr kumimoji="1" lang="en-US" altLang="zh-TW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20 </a:t>
            </a:r>
            <a:r>
              <a:rPr kumimoji="1" lang="zh-TW" altLang="en-US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因 为 受 造 之 物 服 在 虚 空 之 下 ， 不 是 自 己 愿 意 ， 乃 是 因 那 叫 他 如 此 的 。</a:t>
            </a:r>
            <a:endParaRPr kumimoji="1" lang="en-US" altLang="zh-TW" sz="5400" b="1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2912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86043" y="880465"/>
            <a:ext cx="10028768" cy="49244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TW" sz="44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Romans </a:t>
            </a:r>
            <a:r>
              <a:rPr kumimoji="1" lang="en-US" altLang="zh-TW" sz="44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8:20</a:t>
            </a:r>
          </a:p>
          <a:p>
            <a:r>
              <a:rPr kumimoji="1" lang="en-US" altLang="zh-TW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20 because the creation has become subject to futility, though not by anything it did. The one who subjected it did so in the certainty </a:t>
            </a:r>
          </a:p>
        </p:txBody>
      </p:sp>
    </p:spTree>
    <p:extLst>
      <p:ext uri="{BB962C8B-B14F-4D97-AF65-F5344CB8AC3E}">
        <p14:creationId xmlns:p14="http://schemas.microsoft.com/office/powerpoint/2010/main" val="2904539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872209"/>
            <a:ext cx="10028768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>
                <a:latin typeface="Heiti SC Medium" pitchFamily="2" charset="-128"/>
                <a:ea typeface="Heiti SC Medium" pitchFamily="2" charset="-128"/>
              </a:rPr>
              <a:t>罗马书 </a:t>
            </a:r>
            <a:r>
              <a:rPr kumimoji="1" lang="en-US" altLang="zh-TW" sz="5400" b="1">
                <a:latin typeface="Heiti SC Medium" pitchFamily="2" charset="-128"/>
                <a:ea typeface="Heiti SC Medium" pitchFamily="2" charset="-128"/>
              </a:rPr>
              <a:t>8: 22~25</a:t>
            </a:r>
          </a:p>
          <a:p>
            <a:r>
              <a:rPr kumimoji="1" lang="en-US" altLang="zh-TW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22 </a:t>
            </a:r>
            <a:r>
              <a:rPr kumimoji="1" lang="zh-TW" altLang="en-US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我 们 知 道 一 切 受 造 之 物 一 同 叹 息 、 劳 苦 ， 直 到 如 今 。</a:t>
            </a:r>
          </a:p>
        </p:txBody>
      </p:sp>
    </p:spTree>
    <p:extLst>
      <p:ext uri="{BB962C8B-B14F-4D97-AF65-F5344CB8AC3E}">
        <p14:creationId xmlns:p14="http://schemas.microsoft.com/office/powerpoint/2010/main" val="1807825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53535" y="872210"/>
            <a:ext cx="10028768" cy="4247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23 </a:t>
            </a:r>
            <a:r>
              <a:rPr kumimoji="1" lang="zh-TW" altLang="en-US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不 但 如 此 ， 就 是 我 们 这 有 圣 灵 初 结 果 子 的 ， 也 是 自 己 心 里 叹 息 ， 等 候 得 着 儿 子 的 名 分 ， 乃 是 我 们 的 身 体 得 赎 。</a:t>
            </a:r>
          </a:p>
        </p:txBody>
      </p:sp>
    </p:spTree>
    <p:extLst>
      <p:ext uri="{BB962C8B-B14F-4D97-AF65-F5344CB8AC3E}">
        <p14:creationId xmlns:p14="http://schemas.microsoft.com/office/powerpoint/2010/main" val="351751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803118"/>
            <a:ext cx="10028768" cy="4247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 dirty="0">
                <a:latin typeface="Heiti SC Medium" pitchFamily="2" charset="-128"/>
                <a:ea typeface="Heiti SC Medium" pitchFamily="2" charset="-128"/>
              </a:rPr>
              <a:t>罗马书 </a:t>
            </a:r>
            <a:r>
              <a:rPr kumimoji="1" lang="en-US" altLang="zh-TW" sz="5400" b="1" dirty="0">
                <a:latin typeface="Heiti SC Medium" pitchFamily="2" charset="-128"/>
                <a:ea typeface="Heiti SC Medium" pitchFamily="2" charset="-128"/>
              </a:rPr>
              <a:t>8:15</a:t>
            </a:r>
          </a:p>
          <a:p>
            <a:pPr algn="ctr"/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15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你 们 所 受 的 ， 不 是 奴 仆 的 心 ， 仍 旧 害 怕 ； 所 受 的 ， 乃 是 儿 子 的 心 ， 因 此 我 们 呼 叫 ： 阿 爸 ！ 父 ！</a:t>
            </a:r>
          </a:p>
        </p:txBody>
      </p:sp>
    </p:spTree>
    <p:extLst>
      <p:ext uri="{BB962C8B-B14F-4D97-AF65-F5344CB8AC3E}">
        <p14:creationId xmlns:p14="http://schemas.microsoft.com/office/powerpoint/2010/main" val="2780846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512614"/>
            <a:ext cx="10028768" cy="5909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24 </a:t>
            </a:r>
            <a:r>
              <a:rPr kumimoji="1" lang="zh-TW" altLang="en-US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我 们 得 救 是 在 乎 盼 望 ； 只 是 所 见 的 盼 望 不 是 盼 望 ， 谁 还 盼 望 他 所 见 的 呢 （ 有 古 卷 作 ： 人 所 看 见 的 何 必 再 盼 望 呢 ） ？</a:t>
            </a:r>
          </a:p>
          <a:p>
            <a:r>
              <a:rPr kumimoji="1" lang="en-US" altLang="zh-TW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25 </a:t>
            </a:r>
            <a:r>
              <a:rPr kumimoji="1" lang="zh-TW" altLang="en-US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但 我 们 若 盼 望 那 所 不 见 的 ， 就 必 忍 耐 等 候 。</a:t>
            </a:r>
          </a:p>
        </p:txBody>
      </p:sp>
    </p:spTree>
    <p:extLst>
      <p:ext uri="{BB962C8B-B14F-4D97-AF65-F5344CB8AC3E}">
        <p14:creationId xmlns:p14="http://schemas.microsoft.com/office/powerpoint/2010/main" val="1751944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37414" y="551692"/>
            <a:ext cx="10028768" cy="4247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TW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Romans </a:t>
            </a:r>
            <a:r>
              <a:rPr kumimoji="1" lang="en-US" altLang="zh-TW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8:22~25</a:t>
            </a:r>
          </a:p>
          <a:p>
            <a:r>
              <a:rPr kumimoji="1" lang="en-US" altLang="zh-TW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22 For we know that all the rest of creation has been groaning with the pains of childbirth up to the present time. </a:t>
            </a:r>
          </a:p>
        </p:txBody>
      </p:sp>
    </p:spTree>
    <p:extLst>
      <p:ext uri="{BB962C8B-B14F-4D97-AF65-F5344CB8AC3E}">
        <p14:creationId xmlns:p14="http://schemas.microsoft.com/office/powerpoint/2010/main" val="838376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75769" y="777724"/>
            <a:ext cx="10028768" cy="4247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23 However, not only the creation, but we who have the first fruits of the Spirit also groan inwardly as we eagerly await our adoption, the redemption of our bodies. </a:t>
            </a:r>
          </a:p>
        </p:txBody>
      </p:sp>
    </p:spTree>
    <p:extLst>
      <p:ext uri="{BB962C8B-B14F-4D97-AF65-F5344CB8AC3E}">
        <p14:creationId xmlns:p14="http://schemas.microsoft.com/office/powerpoint/2010/main" val="584018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68916" y="474345"/>
            <a:ext cx="10373784" cy="5909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24 For we were saved with this hope in mind. Now a hope that can be observed is not really hope, for who hopes for what can be seen? </a:t>
            </a:r>
          </a:p>
          <a:p>
            <a:r>
              <a:rPr kumimoji="1" lang="en-US" altLang="zh-TW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25 But if we hope for what we do not yet observe, we eagerly wait for it with patience.</a:t>
            </a:r>
          </a:p>
        </p:txBody>
      </p:sp>
    </p:spTree>
    <p:extLst>
      <p:ext uri="{BB962C8B-B14F-4D97-AF65-F5344CB8AC3E}">
        <p14:creationId xmlns:p14="http://schemas.microsoft.com/office/powerpoint/2010/main" val="3286103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872209"/>
            <a:ext cx="10028768" cy="507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>
                <a:latin typeface="Heiti SC Medium" pitchFamily="2" charset="-128"/>
                <a:ea typeface="Heiti SC Medium" pitchFamily="2" charset="-128"/>
              </a:rPr>
              <a:t>罗马书 </a:t>
            </a:r>
            <a:r>
              <a:rPr kumimoji="1" lang="en-US" altLang="zh-TW" sz="5400" b="1">
                <a:latin typeface="Heiti SC Medium" pitchFamily="2" charset="-128"/>
                <a:ea typeface="Heiti SC Medium" pitchFamily="2" charset="-128"/>
              </a:rPr>
              <a:t>8: 23</a:t>
            </a:r>
          </a:p>
          <a:p>
            <a:r>
              <a:rPr kumimoji="1" lang="en-US" altLang="zh-TW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23 </a:t>
            </a:r>
            <a:r>
              <a:rPr kumimoji="1" lang="zh-TW" altLang="en-US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不 但 如 此 ， 就 是 我 们 这 有 圣 灵 初 结 果 子 的 ， 也 是 自 己 心 里 叹 息 ， 等 候 得 着 儿 子 的 名 分 ， 乃 是 我 们 的 身 体 得 赎 。</a:t>
            </a:r>
          </a:p>
        </p:txBody>
      </p:sp>
    </p:spTree>
    <p:extLst>
      <p:ext uri="{BB962C8B-B14F-4D97-AF65-F5344CB8AC3E}">
        <p14:creationId xmlns:p14="http://schemas.microsoft.com/office/powerpoint/2010/main" val="693598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37414" y="551692"/>
            <a:ext cx="10028768" cy="507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TW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Romans </a:t>
            </a:r>
            <a:r>
              <a:rPr kumimoji="1" lang="en-US" altLang="zh-TW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8: 23</a:t>
            </a:r>
          </a:p>
          <a:p>
            <a:r>
              <a:rPr kumimoji="1" lang="en-US" altLang="zh-TW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23 However, not only the creation, but we who have the first fruits of the Spirit also groan inwardly as we eagerly await our adoption, the redemption of our bodies. </a:t>
            </a:r>
          </a:p>
        </p:txBody>
      </p:sp>
    </p:spTree>
    <p:extLst>
      <p:ext uri="{BB962C8B-B14F-4D97-AF65-F5344CB8AC3E}">
        <p14:creationId xmlns:p14="http://schemas.microsoft.com/office/powerpoint/2010/main" val="4129435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E6F4801-CB28-0B48-8E27-FA62D2292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01600"/>
            <a:ext cx="9651999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56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7377186-A3B2-C643-86EA-76FCDF072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0"/>
            <a:ext cx="10172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8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984561" y="1483461"/>
            <a:ext cx="9005443" cy="4708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1.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成为神的儿女和后嗣！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4400" b="1" dirty="0">
                <a:latin typeface="STKaiti" panose="02010600040101010101" pitchFamily="2" charset="-122"/>
                <a:ea typeface="STKaiti" panose="02010600040101010101" pitchFamily="2" charset="-122"/>
              </a:rPr>
              <a:t>To become God’s children and heirs.</a:t>
            </a:r>
            <a:endParaRPr kumimoji="1" lang="zh-TW" altLang="en-US" sz="4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2.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圣灵的内住！</a:t>
            </a:r>
          </a:p>
          <a:p>
            <a:r>
              <a:rPr kumimoji="1" lang="en-US" altLang="zh-TW" sz="4400" b="1" dirty="0">
                <a:latin typeface="STKaiti" panose="02010600040101010101" pitchFamily="2" charset="-122"/>
                <a:ea typeface="STKaiti" panose="02010600040101010101" pitchFamily="2" charset="-122"/>
              </a:rPr>
              <a:t>Holy spirit dowelled.</a:t>
            </a:r>
            <a:endParaRPr kumimoji="1" lang="zh-TW" altLang="en-US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3.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与基督一同得荣耀！</a:t>
            </a:r>
          </a:p>
          <a:p>
            <a:r>
              <a:rPr kumimoji="1" lang="en-US" altLang="zh-TW" sz="4400" b="1" dirty="0">
                <a:latin typeface="STKaiti" panose="02010600040101010101" pitchFamily="2" charset="-122"/>
                <a:ea typeface="STKaiti" panose="02010600040101010101" pitchFamily="2" charset="-122"/>
              </a:rPr>
              <a:t>To get glory with Christ.</a:t>
            </a:r>
            <a:endParaRPr kumimoji="1" lang="zh-TW" altLang="en-US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D14390A-DEEC-EA4B-8B93-84CCDC7955F8}"/>
              </a:ext>
            </a:extLst>
          </p:cNvPr>
          <p:cNvSpPr txBox="1"/>
          <p:nvPr/>
        </p:nvSpPr>
        <p:spPr>
          <a:xfrm>
            <a:off x="1984561" y="424258"/>
            <a:ext cx="8715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000" dirty="0">
                <a:latin typeface="Heiti SC Medium" pitchFamily="2" charset="-128"/>
                <a:ea typeface="Heiti SC Medium" pitchFamily="2" charset="-128"/>
              </a:rPr>
              <a:t>什麼基業 ？</a:t>
            </a:r>
            <a:r>
              <a:rPr kumimoji="1" lang="en-US" altLang="zh-TW" sz="4000" b="1" dirty="0">
                <a:latin typeface="STKaiti" panose="02010600040101010101" pitchFamily="2" charset="-122"/>
                <a:ea typeface="STKaiti" panose="02010600040101010101" pitchFamily="2" charset="-122"/>
              </a:rPr>
              <a:t>What kind of  Inheritance ?</a:t>
            </a:r>
            <a:endParaRPr kumimoji="1" lang="zh-TW" altLang="en-US" sz="40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6825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838200" y="1305341"/>
            <a:ext cx="10579673" cy="46166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1.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将来身体得赎！</a:t>
            </a:r>
          </a:p>
          <a:p>
            <a:r>
              <a:rPr kumimoji="1" lang="en-US" altLang="zh-TW" sz="4400" b="1" dirty="0">
                <a:latin typeface="STKaiti" panose="02010600040101010101" pitchFamily="2" charset="-122"/>
                <a:ea typeface="STKaiti" panose="02010600040101010101" pitchFamily="2" charset="-122"/>
              </a:rPr>
              <a:t>Future redemption of our bodies.</a:t>
            </a:r>
            <a:endParaRPr kumimoji="1" lang="zh-TW" altLang="en-US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2.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確知今天可以得胜！</a:t>
            </a:r>
          </a:p>
          <a:p>
            <a:r>
              <a:rPr kumimoji="1" lang="en-US" altLang="zh-TW" sz="4400" b="1" dirty="0">
                <a:latin typeface="STKaiti" panose="02010600040101010101" pitchFamily="2" charset="-122"/>
                <a:ea typeface="STKaiti" panose="02010600040101010101" pitchFamily="2" charset="-122"/>
              </a:rPr>
              <a:t>To be certain that today we can have victory.</a:t>
            </a:r>
            <a:endParaRPr kumimoji="1" lang="zh-TW" altLang="en-US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3.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学习忍耐等候 ！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4400" b="1" dirty="0">
                <a:latin typeface="STKaiti" panose="02010600040101010101" pitchFamily="2" charset="-122"/>
                <a:ea typeface="STKaiti" panose="02010600040101010101" pitchFamily="2" charset="-122"/>
              </a:rPr>
              <a:t>Train to be patient and to wait.</a:t>
            </a:r>
            <a:endParaRPr kumimoji="1" lang="zh-TW" altLang="en-US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D14390A-DEEC-EA4B-8B93-84CCDC7955F8}"/>
              </a:ext>
            </a:extLst>
          </p:cNvPr>
          <p:cNvSpPr txBox="1"/>
          <p:nvPr/>
        </p:nvSpPr>
        <p:spPr>
          <a:xfrm>
            <a:off x="2412430" y="428029"/>
            <a:ext cx="7180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000" dirty="0">
                <a:latin typeface="Heiti SC Medium" pitchFamily="2" charset="-128"/>
                <a:ea typeface="Heiti SC Medium" pitchFamily="2" charset="-128"/>
              </a:rPr>
              <a:t>什麼盼望？</a:t>
            </a:r>
            <a:r>
              <a:rPr kumimoji="1" lang="en" altLang="zh-TW" sz="4000" b="1" dirty="0">
                <a:latin typeface="STKaiti" panose="02010600040101010101" pitchFamily="2" charset="-122"/>
                <a:ea typeface="STKaiti" panose="02010600040101010101" pitchFamily="2" charset="-122"/>
              </a:rPr>
              <a:t>What kind of Hope ?</a:t>
            </a:r>
            <a:endParaRPr kumimoji="1" lang="zh-TW" altLang="en-US" sz="40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696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597635"/>
            <a:ext cx="10028768" cy="507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TW" sz="5400" b="1" dirty="0">
                <a:latin typeface="Heiti SC Medium" pitchFamily="2" charset="-128"/>
                <a:ea typeface="Heiti SC Medium" pitchFamily="2" charset="-128"/>
              </a:rPr>
              <a:t>Romans </a:t>
            </a:r>
            <a:r>
              <a:rPr kumimoji="1" lang="en-US" altLang="zh-TW" sz="5400" b="1" dirty="0">
                <a:latin typeface="Heiti SC Medium" pitchFamily="2" charset="-128"/>
                <a:ea typeface="Heiti SC Medium" pitchFamily="2" charset="-128"/>
              </a:rPr>
              <a:t>8:15</a:t>
            </a:r>
          </a:p>
          <a:p>
            <a:r>
              <a:rPr kumimoji="1" lang="en-US" altLang="zh-TW" sz="5400" b="1" dirty="0">
                <a:solidFill>
                  <a:srgbClr val="FFC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15 For you have not received a spirit of slavery that leads you into fear again. Instead, you have received the Spirit of adoption by whom we cry out, “Abba! Father!”</a:t>
            </a:r>
          </a:p>
        </p:txBody>
      </p:sp>
    </p:spTree>
    <p:extLst>
      <p:ext uri="{BB962C8B-B14F-4D97-AF65-F5344CB8AC3E}">
        <p14:creationId xmlns:p14="http://schemas.microsoft.com/office/powerpoint/2010/main" val="82268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593278" y="1153974"/>
            <a:ext cx="9005443" cy="32624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我们都是常胜将军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kumimoji="1" lang="en-US" altLang="zh-TW" sz="4400" b="1" dirty="0">
                <a:latin typeface="STKaiti" panose="02010600040101010101" pitchFamily="2" charset="-122"/>
                <a:ea typeface="STKaiti" panose="02010600040101010101" pitchFamily="2" charset="-122"/>
              </a:rPr>
              <a:t>Wire all victorious generals.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
因主是我们的大元帅
</a:t>
            </a:r>
            <a:r>
              <a:rPr kumimoji="1" lang="en-US" altLang="zh-TW" sz="4400" b="1" dirty="0">
                <a:latin typeface="STKaiti" panose="02010600040101010101" pitchFamily="2" charset="-122"/>
                <a:ea typeface="STKaiti" panose="02010600040101010101" pitchFamily="2" charset="-122"/>
              </a:rPr>
              <a:t>Because  Jesus is our Grand Marshal.</a:t>
            </a:r>
            <a:endParaRPr kumimoji="1" lang="zh-TW" altLang="en-US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405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474345"/>
            <a:ext cx="10028768" cy="5909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>
                <a:latin typeface="Heiti SC Medium" pitchFamily="2" charset="-128"/>
                <a:ea typeface="Heiti SC Medium" pitchFamily="2" charset="-128"/>
              </a:rPr>
              <a:t>罗马书 </a:t>
            </a:r>
            <a:r>
              <a:rPr kumimoji="1" lang="en-US" altLang="zh-TW" sz="5400" b="1" dirty="0">
                <a:latin typeface="Heiti SC Medium" pitchFamily="2" charset="-128"/>
                <a:ea typeface="Heiti SC Medium" pitchFamily="2" charset="-128"/>
              </a:rPr>
              <a:t>8:16~17</a:t>
            </a:r>
          </a:p>
          <a:p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16 </a:t>
            </a:r>
            <a:r>
              <a:rPr kumimoji="1" lang="zh-TW" altLang="en-US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圣 灵 与 我 们 的 心 同 证 我 们 是 神 的 儿 女 ；</a:t>
            </a:r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17 </a:t>
            </a:r>
            <a:r>
              <a:rPr kumimoji="1" lang="zh-TW" altLang="en-US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既 是 儿 女 ， 便 是 後 嗣 ， 就 是 神 的 後 嗣 ， 和 基 督 同 作 後 嗣 。 如 果 我 们 和 他 一 同 受 苦 ， 也 必 和 他 一 同 得 荣 耀 。</a:t>
            </a:r>
          </a:p>
        </p:txBody>
      </p:sp>
    </p:spTree>
    <p:extLst>
      <p:ext uri="{BB962C8B-B14F-4D97-AF65-F5344CB8AC3E}">
        <p14:creationId xmlns:p14="http://schemas.microsoft.com/office/powerpoint/2010/main" val="284137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63808" y="700376"/>
            <a:ext cx="10065845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TW" sz="5400" b="1" dirty="0">
                <a:latin typeface="Heiti SC Medium" pitchFamily="2" charset="-128"/>
                <a:ea typeface="Heiti SC Medium" pitchFamily="2" charset="-128"/>
              </a:rPr>
              <a:t>Romans </a:t>
            </a:r>
            <a:r>
              <a:rPr kumimoji="1" lang="en-US" altLang="zh-TW" sz="5400" b="1" dirty="0">
                <a:latin typeface="Heiti SC Medium" pitchFamily="2" charset="-128"/>
                <a:ea typeface="Heiti SC Medium" pitchFamily="2" charset="-128"/>
              </a:rPr>
              <a:t>8:16~17</a:t>
            </a:r>
          </a:p>
          <a:p>
            <a:r>
              <a:rPr kumimoji="1" lang="en-US" altLang="zh-TW" sz="5400" b="1" dirty="0">
                <a:solidFill>
                  <a:srgbClr val="FFC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16 The Spirit himself testifies with our spirit that we are God’s children. </a:t>
            </a:r>
          </a:p>
        </p:txBody>
      </p:sp>
    </p:spTree>
    <p:extLst>
      <p:ext uri="{BB962C8B-B14F-4D97-AF65-F5344CB8AC3E}">
        <p14:creationId xmlns:p14="http://schemas.microsoft.com/office/powerpoint/2010/main" val="42023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63077" y="889843"/>
            <a:ext cx="10065845" cy="507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5400" b="1" dirty="0">
                <a:solidFill>
                  <a:srgbClr val="FFC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17 Now if we are children, we are heirs—heirs of God and co-heirs with the Messiah—if, in fact, we share in his sufferings in order that we may also share in his glory.</a:t>
            </a:r>
          </a:p>
        </p:txBody>
      </p:sp>
    </p:spTree>
    <p:extLst>
      <p:ext uri="{BB962C8B-B14F-4D97-AF65-F5344CB8AC3E}">
        <p14:creationId xmlns:p14="http://schemas.microsoft.com/office/powerpoint/2010/main" val="419645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872209"/>
            <a:ext cx="10028768" cy="507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>
                <a:latin typeface="Heiti SC Medium" pitchFamily="2" charset="-128"/>
                <a:ea typeface="Heiti SC Medium" pitchFamily="2" charset="-128"/>
              </a:rPr>
              <a:t>罗马书 </a:t>
            </a:r>
            <a:r>
              <a:rPr kumimoji="1" lang="en" altLang="zh-TW" sz="5400" b="1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5400" b="1" dirty="0">
                <a:latin typeface="Heiti SC Medium" pitchFamily="2" charset="-128"/>
                <a:ea typeface="Heiti SC Medium" pitchFamily="2" charset="-128"/>
              </a:rPr>
              <a:t>8:17</a:t>
            </a:r>
          </a:p>
          <a:p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17 </a:t>
            </a:r>
            <a:r>
              <a:rPr kumimoji="1" lang="zh-TW" altLang="en-US" sz="5400" b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既 是 儿 女 ， 便 是 後 嗣 ， 就 是 神 的 後 嗣 ， 和 基 督 同 作 後 嗣 。 如 果 我 们 和 他 一 同 受 苦 ， 也 必 和 他 一 同 得 荣 耀 。</a:t>
            </a:r>
          </a:p>
        </p:txBody>
      </p:sp>
    </p:spTree>
    <p:extLst>
      <p:ext uri="{BB962C8B-B14F-4D97-AF65-F5344CB8AC3E}">
        <p14:creationId xmlns:p14="http://schemas.microsoft.com/office/powerpoint/2010/main" val="75582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474345"/>
            <a:ext cx="10028768" cy="5909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TW" sz="5400" b="1" dirty="0">
                <a:latin typeface="Heiti SC Medium" pitchFamily="2" charset="-128"/>
                <a:ea typeface="Heiti SC Medium" pitchFamily="2" charset="-128"/>
              </a:rPr>
              <a:t>Romans </a:t>
            </a:r>
            <a:r>
              <a:rPr kumimoji="1" lang="en-US" altLang="zh-TW" sz="5400" b="1" dirty="0">
                <a:latin typeface="Heiti SC Medium" pitchFamily="2" charset="-128"/>
                <a:ea typeface="Heiti SC Medium" pitchFamily="2" charset="-128"/>
              </a:rPr>
              <a:t>8:17</a:t>
            </a:r>
          </a:p>
          <a:p>
            <a:r>
              <a:rPr kumimoji="1" lang="en-US" altLang="zh-TW" sz="5400" b="1" dirty="0">
                <a:solidFill>
                  <a:srgbClr val="FFC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17 Now if we are children, we are heirs—heirs of God and co-heirs with the Messiah—if, in fact, we share in his sufferings in order that we may also share in his glory.</a:t>
            </a:r>
          </a:p>
        </p:txBody>
      </p:sp>
    </p:spTree>
    <p:extLst>
      <p:ext uri="{BB962C8B-B14F-4D97-AF65-F5344CB8AC3E}">
        <p14:creationId xmlns:p14="http://schemas.microsoft.com/office/powerpoint/2010/main" val="3971179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700377"/>
            <a:ext cx="10028768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 dirty="0">
                <a:latin typeface="Heiti SC Medium" pitchFamily="2" charset="-128"/>
                <a:ea typeface="Heiti SC Medium" pitchFamily="2" charset="-128"/>
              </a:rPr>
              <a:t>罗马书 </a:t>
            </a:r>
            <a:r>
              <a:rPr kumimoji="1" lang="en" altLang="zh-TW" sz="5400" b="1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5400" b="1" dirty="0">
                <a:latin typeface="Heiti SC Medium" pitchFamily="2" charset="-128"/>
                <a:ea typeface="Heiti SC Medium" pitchFamily="2" charset="-128"/>
              </a:rPr>
              <a:t>8:18</a:t>
            </a:r>
          </a:p>
          <a:p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18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我 想 ， 现 在 的 苦 楚 若 比 起 将 来 要 显 於 我 们 的 荣 耀 就 不 足 介 意 了 。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0275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1108</Words>
  <Application>Microsoft Macintosh PowerPoint</Application>
  <PresentationFormat>寬螢幕</PresentationFormat>
  <Paragraphs>64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7" baseType="lpstr">
      <vt:lpstr>Heiti SC Medium</vt:lpstr>
      <vt:lpstr>Microsoft YaHei UI Light</vt:lpstr>
      <vt:lpstr>STKaiti</vt:lpstr>
      <vt:lpstr>Arial</vt:lpstr>
      <vt:lpstr>Calibri</vt:lpstr>
      <vt:lpstr>Calibri Light</vt:lpstr>
      <vt:lpstr>天體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13</cp:revision>
  <dcterms:created xsi:type="dcterms:W3CDTF">2020-10-21T18:26:18Z</dcterms:created>
  <dcterms:modified xsi:type="dcterms:W3CDTF">2020-10-22T13:09:52Z</dcterms:modified>
</cp:coreProperties>
</file>