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1223" r:id="rId2"/>
    <p:sldId id="1325" r:id="rId3"/>
    <p:sldId id="1307" r:id="rId4"/>
    <p:sldId id="1311" r:id="rId5"/>
    <p:sldId id="1306" r:id="rId6"/>
    <p:sldId id="1321" r:id="rId7"/>
    <p:sldId id="1305" r:id="rId8"/>
    <p:sldId id="1324" r:id="rId9"/>
    <p:sldId id="1308" r:id="rId10"/>
    <p:sldId id="1322" r:id="rId11"/>
    <p:sldId id="1323" r:id="rId12"/>
    <p:sldId id="131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122B7"/>
    <a:srgbClr val="22318F"/>
    <a:srgbClr val="002BA0"/>
    <a:srgbClr val="003CD5"/>
    <a:srgbClr val="2E28FF"/>
    <a:srgbClr val="A8B1C0"/>
    <a:srgbClr val="0831A9"/>
    <a:srgbClr val="2C5D98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9" autoAdjust="0"/>
    <p:restoredTop sz="94716" autoAdjust="0"/>
  </p:normalViewPr>
  <p:slideViewPr>
    <p:cSldViewPr snapToGrid="0" snapToObjects="1">
      <p:cViewPr>
        <p:scale>
          <a:sx n="90" d="100"/>
          <a:sy n="90" d="100"/>
        </p:scale>
        <p:origin x="-1584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19/10/24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19/10/24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19/10/24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0.jpeg"/><Relationship Id="rId5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.pn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9-10-22 下午3.28.40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" y="149612"/>
            <a:ext cx="7662333" cy="670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5423" y="1086156"/>
            <a:ext cx="7746999" cy="140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zh-TW" sz="6600" b="1" spc="600" dirty="0" smtClean="0">
                <a:solidFill>
                  <a:srgbClr val="FFFF00"/>
                </a:solidFill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 </a:t>
            </a:r>
            <a:r>
              <a:rPr kumimoji="1" lang="zh-TW" altLang="en-US" sz="6600" b="1" spc="600" dirty="0" smtClean="0">
                <a:solidFill>
                  <a:srgbClr val="FFFF00"/>
                </a:solidFill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彼得哪來的膽子？</a:t>
            </a:r>
            <a:endParaRPr kumimoji="1" lang="en-US" altLang="zh-TW" sz="6600" b="1" spc="600" dirty="0" smtClean="0">
              <a:solidFill>
                <a:srgbClr val="FFFF00"/>
              </a:solidFill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  <a:p>
            <a:pPr>
              <a:lnSpc>
                <a:spcPct val="90000"/>
              </a:lnSpc>
            </a:pPr>
            <a:r>
              <a:rPr kumimoji="1" lang="en-US" altLang="zh-TW" sz="2800" b="1" spc="600" dirty="0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Where did Peter get the nerve?</a:t>
            </a:r>
            <a:endParaRPr kumimoji="1" lang="en-US" altLang="zh-TW" sz="2800" b="1" spc="600" dirty="0" smtClean="0"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94778" y="27234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 smtClean="0"/>
              <a:t>邱清忠弟兄</a:t>
            </a:r>
            <a:endParaRPr kumimoji="1"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2698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28" y="935665"/>
            <a:ext cx="8272130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使徒行傳  </a:t>
            </a: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</a:t>
            </a: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除 他 以 外 ， 別 無 拯 救 ； 因 為 在 天 下 人 間 ， 沒 有 賜 下 別 的 名 ， 我 們 可 以 靠 著 得 救 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41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28" y="935665"/>
            <a:ext cx="82721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Acts</a:t>
            </a:r>
            <a:r>
              <a:rPr kumimoji="1" lang="zh-TW" altLang="en-US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</a:p>
          <a:p>
            <a:pPr>
              <a:lnSpc>
                <a:spcPct val="120000"/>
              </a:lnSpc>
            </a:pP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Salvation is found in no one else, for there is no other name under heaven given to mankind by which we must be saved.”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05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圖片 2" descr="螢幕快照 2019-10-22 下午3.26.09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5003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908756" y="2417791"/>
            <a:ext cx="7800687" cy="383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000" b="1" spc="600" dirty="0" smtClean="0">
                <a:solidFill>
                  <a:srgbClr val="FFFF00"/>
                </a:solidFill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接受呼召</a:t>
            </a:r>
            <a:endParaRPr kumimoji="1" lang="en-US" altLang="zh-TW" sz="6000" b="1" spc="600" dirty="0" smtClean="0">
              <a:solidFill>
                <a:srgbClr val="FFFF00"/>
              </a:solidFill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400" b="1" spc="600" dirty="0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Accept the calling</a:t>
            </a:r>
            <a:endParaRPr kumimoji="1" lang="en-US" altLang="zh-TW" sz="4400" b="1" spc="600" dirty="0" smtClean="0"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6000" b="1" spc="600" dirty="0" smtClean="0">
                <a:solidFill>
                  <a:srgbClr val="FFFF00"/>
                </a:solidFill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聖靈充滿</a:t>
            </a:r>
            <a:endParaRPr kumimoji="1" lang="en-US" altLang="zh-TW" sz="6000" b="1" spc="600" dirty="0" smtClean="0">
              <a:solidFill>
                <a:srgbClr val="FFFF00"/>
              </a:solidFill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spc="600" dirty="0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Filled with the Holy Spirit</a:t>
            </a:r>
            <a:endParaRPr kumimoji="1" lang="en-US" altLang="zh-TW" sz="4000" b="1" spc="600" dirty="0" smtClean="0"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9-10-22 下午3.43.40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769554" y="5404555"/>
            <a:ext cx="3795890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Heiti TC Light"/>
                <a:ea typeface="Heiti TC Light"/>
                <a:cs typeface="Heiti TC Light"/>
              </a:rPr>
              <a:t>彼得在公會受審</a:t>
            </a:r>
            <a:r>
              <a:rPr kumimoji="1" lang="en-US" altLang="zh-CN" sz="2800" dirty="0" smtClean="0">
                <a:latin typeface="Heiti TC Light"/>
                <a:ea typeface="Heiti TC Light"/>
                <a:cs typeface="Heiti TC Light"/>
              </a:rPr>
              <a:t>JEWISH </a:t>
            </a:r>
            <a:r>
              <a:rPr kumimoji="1" lang="en-US" altLang="zh-CN" sz="2800" dirty="0">
                <a:latin typeface="Heiti TC Light"/>
                <a:ea typeface="Heiti TC Light"/>
                <a:cs typeface="Heiti TC Light"/>
              </a:rPr>
              <a:t>HIGH PRIEST</a:t>
            </a:r>
            <a:endParaRPr kumimoji="1" lang="zh-CN" altLang="en-US" sz="28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97630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螢幕快照 2019-10-11 08.00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4" b="107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2110" y="5559779"/>
            <a:ext cx="3922890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Heiti TC Light"/>
                <a:ea typeface="Heiti TC Light"/>
                <a:cs typeface="Heiti TC Light"/>
              </a:rPr>
              <a:t>公會人物</a:t>
            </a:r>
            <a:endParaRPr kumimoji="1" lang="en-US" altLang="zh-TW" sz="2800" dirty="0" smtClean="0"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kumimoji="1" lang="en-US" altLang="zh-CN" sz="2800" dirty="0" smtClean="0">
                <a:latin typeface="Heiti TC Light"/>
                <a:ea typeface="Heiti TC Light"/>
                <a:cs typeface="Heiti TC Light"/>
              </a:rPr>
              <a:t>JEWISH </a:t>
            </a:r>
            <a:r>
              <a:rPr kumimoji="1" lang="en-US" altLang="zh-CN" sz="2800" dirty="0">
                <a:latin typeface="Heiti TC Light"/>
                <a:ea typeface="Heiti TC Light"/>
                <a:cs typeface="Heiti TC Light"/>
              </a:rPr>
              <a:t>HIGH PRIEST</a:t>
            </a:r>
            <a:endParaRPr kumimoji="1" lang="zh-CN" altLang="en-US" sz="28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7597" y="2732567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bg1"/>
                </a:solidFill>
              </a:rPr>
              <a:t>20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4" name="Picture 3" descr="螢幕快照 2019-10-11 08.16.46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85" y="475858"/>
            <a:ext cx="4712122" cy="587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5223" y="5080000"/>
            <a:ext cx="3612444" cy="12618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4800" dirty="0" smtClean="0">
                <a:latin typeface="Heiti TC Light"/>
                <a:ea typeface="Heiti TC Light"/>
                <a:cs typeface="Heiti TC Light"/>
              </a:rPr>
              <a:t>大祭師</a:t>
            </a:r>
            <a:endParaRPr kumimoji="1" lang="en-US" altLang="zh-CN" sz="4800" dirty="0" smtClean="0"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kumimoji="1" lang="en-US" altLang="zh-CN" sz="2800" dirty="0" smtClean="0">
                <a:latin typeface="Heiti TC Light"/>
                <a:ea typeface="Heiti TC Light"/>
                <a:cs typeface="Heiti TC Light"/>
              </a:rPr>
              <a:t>JEWISH </a:t>
            </a:r>
            <a:r>
              <a:rPr kumimoji="1" lang="en-US" altLang="zh-CN" sz="2800" dirty="0">
                <a:latin typeface="Heiti TC Light"/>
                <a:ea typeface="Heiti TC Light"/>
                <a:cs typeface="Heiti TC Light"/>
              </a:rPr>
              <a:t>HIGH PRIEST</a:t>
            </a:r>
            <a:endParaRPr kumimoji="1" lang="zh-CN" altLang="en-US" sz="28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螢幕快照 2019-10-11 08.01.12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2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7" y="4938888"/>
            <a:ext cx="3189952" cy="1446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法利賽人</a:t>
            </a:r>
            <a:r>
              <a:rPr kumimoji="1" lang="en-US" altLang="zh-CN" sz="4400" dirty="0" smtClean="0">
                <a:latin typeface="Heiti TC Light"/>
                <a:ea typeface="Heiti TC Light"/>
                <a:cs typeface="Heiti TC Light"/>
              </a:rPr>
              <a:t>Pharisee</a:t>
            </a:r>
            <a:endParaRPr kumimoji="1" lang="zh-CN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10-11 08.07.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8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443" y="4910667"/>
            <a:ext cx="4233333" cy="1446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撒都該人</a:t>
            </a:r>
            <a:endParaRPr kumimoji="1" lang="en-US" altLang="zh-TW" sz="4400" dirty="0" smtClean="0"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kumimoji="1" lang="en-US" altLang="zh-CN" sz="4400" dirty="0" err="1" smtClean="0">
                <a:latin typeface="Heiti TC Light"/>
                <a:ea typeface="Heiti TC Light"/>
                <a:cs typeface="Heiti TC Light"/>
              </a:rPr>
              <a:t>Saddacees</a:t>
            </a:r>
            <a:endParaRPr kumimoji="1" lang="zh-CN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391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文士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0" t="15462" r="1215" b="271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32" y="4769555"/>
            <a:ext cx="3189952" cy="1446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文士</a:t>
            </a:r>
            <a:endParaRPr kumimoji="1" lang="en-US" altLang="zh-TW" sz="4400" dirty="0" smtClean="0"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kumimoji="1" lang="en-US" altLang="zh-CN" sz="4400" dirty="0" smtClean="0">
                <a:latin typeface="Heiti TC Light"/>
                <a:ea typeface="Heiti TC Light"/>
                <a:cs typeface="Heiti TC Light"/>
              </a:rPr>
              <a:t>Scribe</a:t>
            </a:r>
            <a:endParaRPr kumimoji="1" lang="zh-CN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9-10-22 下午3.43.40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98999" y="5404555"/>
            <a:ext cx="3795890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Heiti TC Light"/>
                <a:ea typeface="Heiti TC Light"/>
                <a:cs typeface="Heiti TC Light"/>
              </a:rPr>
              <a:t>彼得在公會受審</a:t>
            </a:r>
            <a:r>
              <a:rPr kumimoji="1" lang="en-US" altLang="zh-CN" sz="2800" dirty="0" smtClean="0">
                <a:latin typeface="Heiti TC Light"/>
                <a:ea typeface="Heiti TC Light"/>
                <a:cs typeface="Heiti TC Light"/>
              </a:rPr>
              <a:t>JEWISH </a:t>
            </a:r>
            <a:r>
              <a:rPr kumimoji="1" lang="en-US" altLang="zh-CN" sz="2800" dirty="0">
                <a:latin typeface="Heiti TC Light"/>
                <a:ea typeface="Heiti TC Light"/>
                <a:cs typeface="Heiti TC Light"/>
              </a:rPr>
              <a:t>HIGH PRIEST</a:t>
            </a:r>
            <a:endParaRPr kumimoji="1" lang="zh-CN" altLang="en-US" sz="28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7547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28" y="526443"/>
            <a:ext cx="82721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使徒行傳  </a:t>
            </a: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Acts 4</a:t>
            </a:r>
          </a:p>
          <a:p>
            <a:pPr>
              <a:lnSpc>
                <a:spcPct val="120000"/>
              </a:lnSpc>
            </a:pP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 </a:t>
            </a:r>
            <a:r>
              <a:rPr kumimoji="1" lang="en-US" altLang="zh-TW" sz="48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kumimoji="1" lang="zh-TW" altLang="en-US" sz="48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他是‘你们匠人所弃的石头，已成了房角的头块石头’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 Jesus </a:t>
            </a: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‘the </a:t>
            </a: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stone you builders rejected</a:t>
            </a:r>
            <a:r>
              <a:rPr kumimoji="1" lang="en-US" altLang="zh-TW" sz="48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which </a:t>
            </a:r>
            <a:r>
              <a:rPr kumimoji="1" lang="en-US" altLang="zh-TW" sz="4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has become the cornerstone.’</a:t>
            </a:r>
            <a:endParaRPr kumimoji="1" lang="en-US" altLang="zh-TW" sz="4800" b="1" dirty="0" smtClean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6265</TotalTime>
  <Words>156</Words>
  <Application>Microsoft Macintosh PowerPoint</Application>
  <PresentationFormat>如螢幕大小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Black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LCCC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Jack Chiu</cp:lastModifiedBy>
  <cp:revision>1023</cp:revision>
  <cp:lastPrinted>2019-07-29T22:41:35Z</cp:lastPrinted>
  <dcterms:created xsi:type="dcterms:W3CDTF">2018-07-03T11:08:25Z</dcterms:created>
  <dcterms:modified xsi:type="dcterms:W3CDTF">2019-10-24T19:14:16Z</dcterms:modified>
</cp:coreProperties>
</file>