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01" r:id="rId1"/>
  </p:sldMasterIdLst>
  <p:sldIdLst>
    <p:sldId id="2586" r:id="rId2"/>
    <p:sldId id="2689" r:id="rId3"/>
    <p:sldId id="2669" r:id="rId4"/>
    <p:sldId id="2665" r:id="rId5"/>
    <p:sldId id="2709" r:id="rId6"/>
    <p:sldId id="2710" r:id="rId7"/>
    <p:sldId id="2629" r:id="rId8"/>
    <p:sldId id="2711" r:id="rId9"/>
    <p:sldId id="2137" r:id="rId10"/>
    <p:sldId id="2712" r:id="rId11"/>
    <p:sldId id="2676" r:id="rId12"/>
    <p:sldId id="2713" r:id="rId13"/>
    <p:sldId id="2714" r:id="rId14"/>
    <p:sldId id="2715" r:id="rId15"/>
    <p:sldId id="2716" r:id="rId16"/>
    <p:sldId id="2717" r:id="rId17"/>
    <p:sldId id="2718" r:id="rId18"/>
    <p:sldId id="2719" r:id="rId19"/>
    <p:sldId id="2720" r:id="rId20"/>
    <p:sldId id="2721" r:id="rId21"/>
    <p:sldId id="2722" r:id="rId22"/>
    <p:sldId id="2723" r:id="rId23"/>
    <p:sldId id="2724" r:id="rId24"/>
    <p:sldId id="2725" r:id="rId25"/>
    <p:sldId id="2726" r:id="rId26"/>
    <p:sldId id="2727" r:id="rId27"/>
    <p:sldId id="2728" r:id="rId28"/>
    <p:sldId id="2730" r:id="rId29"/>
    <p:sldId id="2729"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FEFF"/>
    <a:srgbClr val="300D33"/>
    <a:srgbClr val="FEC246"/>
    <a:srgbClr val="D883FF"/>
    <a:srgbClr val="EF53A5"/>
    <a:srgbClr val="790C00"/>
    <a:srgbClr val="3C1D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161"/>
    <p:restoredTop sz="96327"/>
  </p:normalViewPr>
  <p:slideViewPr>
    <p:cSldViewPr snapToGrid="0" snapToObjects="1">
      <p:cViewPr varScale="1">
        <p:scale>
          <a:sx n="84" d="100"/>
          <a:sy n="84" d="100"/>
        </p:scale>
        <p:origin x="208" y="15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613926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全景圖片 (含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pPr/>
              <a:t>9/28/21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047257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標題與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9/28/21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991855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述 (含輔助字幕)">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9/28/21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342113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9/28/21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190306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9/28/21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974612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zh-TW" altLang="en-US"/>
              <a:t>按一下以編輯母片標題樣式</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9/28/21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887588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171990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18860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nchor="ct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222661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9/28/21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231160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9/28/21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610870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9/28/21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218612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9/28/21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044864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9/28/21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912398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zh-TW" altLang="en-US"/>
              <a:t>按一下以編輯母片標題樣式</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pPr/>
              <a:t>9/28/21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52720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zh-TW" altLang="en-US"/>
              <a:t>按一下以編輯母片標題樣式</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smtClean="0"/>
              <a:pPr/>
              <a:t>9/28/21</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267891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smtClean="0"/>
              <a:pPr/>
              <a:t>9/28/21</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2661601209"/>
      </p:ext>
    </p:extLst>
  </p:cSld>
  <p:clrMap bg1="dk1" tx1="lt1" bg2="dk2" tx2="lt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 id="2147483915" r:id="rId14"/>
    <p:sldLayoutId id="2147483916" r:id="rId15"/>
    <p:sldLayoutId id="2147483917" r:id="rId16"/>
    <p:sldLayoutId id="2147483918"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48D69C67-925A-AE4B-A86A-23B35C477EC5}"/>
              </a:ext>
            </a:extLst>
          </p:cNvPr>
          <p:cNvSpPr txBox="1"/>
          <p:nvPr/>
        </p:nvSpPr>
        <p:spPr>
          <a:xfrm>
            <a:off x="1332411" y="550996"/>
            <a:ext cx="9527177" cy="5940088"/>
          </a:xfrm>
          <a:prstGeom prst="rect">
            <a:avLst/>
          </a:prstGeom>
          <a:noFill/>
        </p:spPr>
        <p:txBody>
          <a:bodyPr wrap="square" rtlCol="0">
            <a:spAutoFit/>
          </a:bodyPr>
          <a:lstStyle/>
          <a:p>
            <a:pPr algn="ctr"/>
            <a:r>
              <a:rPr kumimoji="1" lang="en-US" altLang="zh-TW" sz="4800" b="1" dirty="0">
                <a:solidFill>
                  <a:srgbClr val="FFFFFF"/>
                </a:solidFill>
                <a:latin typeface="Yu Gothic UI" panose="020B0500000000000000" pitchFamily="34" charset="-128"/>
                <a:ea typeface="Yu Gothic UI" panose="020B0500000000000000" pitchFamily="34" charset="-128"/>
              </a:rPr>
              <a:t>English Translation starts NOW</a:t>
            </a:r>
          </a:p>
          <a:p>
            <a:pPr algn="ctr"/>
            <a:endParaRPr kumimoji="1" lang="en-US" altLang="zh-TW" sz="2000" b="1" dirty="0">
              <a:solidFill>
                <a:srgbClr val="FFFFFF"/>
              </a:solidFill>
              <a:latin typeface="Yu Gothic UI" panose="020B0500000000000000" pitchFamily="34" charset="-128"/>
              <a:ea typeface="Yu Gothic UI" panose="020B0500000000000000" pitchFamily="34" charset="-128"/>
            </a:endParaRPr>
          </a:p>
          <a:p>
            <a:pPr algn="ctr"/>
            <a:r>
              <a:rPr kumimoji="1" lang="en-US" altLang="zh-TW" sz="3200" b="1" dirty="0">
                <a:solidFill>
                  <a:srgbClr val="FFFF00"/>
                </a:solidFill>
                <a:latin typeface="Yu Gothic UI" panose="020B0500000000000000" pitchFamily="34" charset="-128"/>
                <a:ea typeface="Yu Gothic UI" panose="020B0500000000000000" pitchFamily="34" charset="-128"/>
              </a:rPr>
              <a:t>Outside of church</a:t>
            </a:r>
          </a:p>
          <a:p>
            <a:pPr algn="ctr"/>
            <a:r>
              <a:rPr kumimoji="1" lang="en-US" altLang="zh-TW" sz="4800" b="1" dirty="0">
                <a:solidFill>
                  <a:srgbClr val="FFFF00"/>
                </a:solidFill>
                <a:latin typeface="Yu Gothic UI" panose="020B0500000000000000" pitchFamily="34" charset="-128"/>
                <a:ea typeface="Yu Gothic UI" panose="020B0500000000000000" pitchFamily="34" charset="-128"/>
              </a:rPr>
              <a:t>Dial  425-650-1398</a:t>
            </a:r>
          </a:p>
          <a:p>
            <a:pPr algn="ctr"/>
            <a:r>
              <a:rPr kumimoji="1" lang="en-US" altLang="zh-TW" sz="4800" b="1" dirty="0">
                <a:solidFill>
                  <a:srgbClr val="FFFF00"/>
                </a:solidFill>
                <a:latin typeface="Yu Gothic UI" panose="020B0500000000000000" pitchFamily="34" charset="-128"/>
                <a:ea typeface="Yu Gothic UI" panose="020B0500000000000000" pitchFamily="34" charset="-128"/>
              </a:rPr>
              <a:t>Use Conference Code  849387</a:t>
            </a:r>
          </a:p>
          <a:p>
            <a:pPr algn="ctr"/>
            <a:endParaRPr kumimoji="1" lang="en-US" altLang="zh-TW" sz="2000" b="1" dirty="0">
              <a:solidFill>
                <a:srgbClr val="FFFF00"/>
              </a:solidFill>
              <a:latin typeface="Yu Gothic UI" panose="020B0500000000000000" pitchFamily="34" charset="-128"/>
              <a:ea typeface="Yu Gothic UI" panose="020B0500000000000000" pitchFamily="34" charset="-128"/>
            </a:endParaRPr>
          </a:p>
          <a:p>
            <a:pPr algn="ctr"/>
            <a:r>
              <a:rPr kumimoji="1" lang="en-US" altLang="zh-TW" sz="3200" b="1" dirty="0">
                <a:latin typeface="Yu Gothic UI" panose="020B0500000000000000" pitchFamily="34" charset="-128"/>
                <a:ea typeface="Yu Gothic UI" panose="020B0500000000000000" pitchFamily="34" charset="-128"/>
              </a:rPr>
              <a:t>In House</a:t>
            </a:r>
          </a:p>
          <a:p>
            <a:pPr algn="ctr"/>
            <a:r>
              <a:rPr kumimoji="1" lang="en-US" altLang="zh-TW" sz="4400" dirty="0">
                <a:latin typeface="Yu Gothic UI" panose="020B0500000000000000" pitchFamily="34" charset="-128"/>
                <a:ea typeface="Yu Gothic UI" panose="020B0500000000000000" pitchFamily="34" charset="-128"/>
              </a:rPr>
              <a:t>WI-FI Network = Listen Everywhere</a:t>
            </a:r>
          </a:p>
          <a:p>
            <a:pPr algn="ctr"/>
            <a:r>
              <a:rPr kumimoji="1" lang="en-US" altLang="zh-TW" sz="4400" dirty="0">
                <a:latin typeface="Yu Gothic UI" panose="020B0500000000000000" pitchFamily="34" charset="-128"/>
                <a:ea typeface="Yu Gothic UI" panose="020B0500000000000000" pitchFamily="34" charset="-128"/>
              </a:rPr>
              <a:t>Password: 12345678</a:t>
            </a:r>
          </a:p>
          <a:p>
            <a:pPr algn="ctr"/>
            <a:r>
              <a:rPr kumimoji="1" lang="en-US" altLang="zh-TW" sz="4400" dirty="0">
                <a:latin typeface="Yu Gothic UI" panose="020B0500000000000000" pitchFamily="34" charset="-128"/>
                <a:ea typeface="Yu Gothic UI" panose="020B0500000000000000" pitchFamily="34" charset="-128"/>
              </a:rPr>
              <a:t>Open </a:t>
            </a:r>
            <a:r>
              <a:rPr kumimoji="1" lang="en-US" altLang="zh-TW" sz="4400" b="1" dirty="0">
                <a:latin typeface="Yu Gothic UI" panose="020B0500000000000000" pitchFamily="34" charset="-128"/>
                <a:ea typeface="Yu Gothic UI" panose="020B0500000000000000" pitchFamily="34" charset="-128"/>
              </a:rPr>
              <a:t>Listen</a:t>
            </a:r>
            <a:r>
              <a:rPr kumimoji="1" lang="en-US" altLang="zh-TW" sz="4400" dirty="0">
                <a:latin typeface="Yu Gothic UI" panose="020B0500000000000000" pitchFamily="34" charset="-128"/>
                <a:ea typeface="Yu Gothic UI" panose="020B0500000000000000" pitchFamily="34" charset="-128"/>
              </a:rPr>
              <a:t> </a:t>
            </a:r>
            <a:r>
              <a:rPr kumimoji="1" lang="en-US" altLang="zh-TW" sz="4400" b="1" dirty="0">
                <a:latin typeface="Yu Gothic UI" panose="020B0500000000000000" pitchFamily="34" charset="-128"/>
                <a:ea typeface="Yu Gothic UI" panose="020B0500000000000000" pitchFamily="34" charset="-128"/>
              </a:rPr>
              <a:t>Everywhere </a:t>
            </a:r>
            <a:r>
              <a:rPr kumimoji="1" lang="en-US" altLang="zh-TW" sz="4400" dirty="0">
                <a:latin typeface="Yu Gothic UI" panose="020B0500000000000000" pitchFamily="34" charset="-128"/>
                <a:ea typeface="Yu Gothic UI" panose="020B0500000000000000" pitchFamily="34" charset="-128"/>
              </a:rPr>
              <a:t>App</a:t>
            </a:r>
            <a:endParaRPr kumimoji="1" lang="en-US" altLang="zh-TW" sz="1400"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375542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528164" y="181957"/>
            <a:ext cx="9135672" cy="6494085"/>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en-US" altLang="zh-TW" sz="4000" b="1" dirty="0">
                <a:solidFill>
                  <a:srgbClr val="FFC000"/>
                </a:solidFill>
                <a:latin typeface="Yu Gothic UI" panose="020B0500000000000000" pitchFamily="34" charset="-128"/>
                <a:ea typeface="Yu Gothic UI" panose="020B0500000000000000" pitchFamily="34" charset="-128"/>
              </a:rPr>
              <a:t>23 </a:t>
            </a:r>
            <a:r>
              <a:rPr kumimoji="1" lang="zh-TW" altLang="en-US" sz="4000" b="1" dirty="0">
                <a:solidFill>
                  <a:srgbClr val="FFC000"/>
                </a:solidFill>
                <a:latin typeface="Yu Gothic UI" panose="020B0500000000000000" pitchFamily="34" charset="-128"/>
                <a:ea typeface="Yu Gothic UI" panose="020B0500000000000000" pitchFamily="34" charset="-128"/>
              </a:rPr>
              <a:t>因 为 耶 和 华 ─ 你 们 的 神 在 你 们 前 面 使 约 但 河 的 水 乾 了 ， 等 着 你 们 过 来 ， 就 如 耶 和 华 ─ 你 们 的 神 从 前 在 我 们 前 面 使 红 海 乾 了 ， 等 着 我 们 过 来 一 样 ，</a:t>
            </a:r>
            <a:endParaRPr kumimoji="1" lang="en-US" altLang="zh-TW" sz="40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3600" b="1" dirty="0">
                <a:latin typeface="Yu Gothic UI" panose="020B0500000000000000" pitchFamily="34" charset="-128"/>
                <a:ea typeface="Yu Gothic UI" panose="020B0500000000000000" pitchFamily="34" charset="-128"/>
              </a:rPr>
              <a:t>23 For the Lord your God dried up the Jordan before you until you had crossed over. The Lord your God did to the Jordan what he had done to the Red Sea when he dried it up before us until we had crossed over. </a:t>
            </a:r>
          </a:p>
        </p:txBody>
      </p:sp>
    </p:spTree>
    <p:extLst>
      <p:ext uri="{BB962C8B-B14F-4D97-AF65-F5344CB8AC3E}">
        <p14:creationId xmlns:p14="http://schemas.microsoft.com/office/powerpoint/2010/main" val="3072703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517987" y="708299"/>
            <a:ext cx="9043334" cy="4154984"/>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en-US" altLang="zh-TW" sz="4000" b="1" dirty="0">
                <a:solidFill>
                  <a:srgbClr val="FFC000"/>
                </a:solidFill>
                <a:latin typeface="Yu Gothic UI" panose="020B0500000000000000" pitchFamily="34" charset="-128"/>
                <a:ea typeface="Yu Gothic UI" panose="020B0500000000000000" pitchFamily="34" charset="-128"/>
              </a:rPr>
              <a:t>24 </a:t>
            </a:r>
            <a:r>
              <a:rPr kumimoji="1" lang="zh-TW" altLang="en-US" sz="4000" b="1" dirty="0">
                <a:solidFill>
                  <a:srgbClr val="FFC000"/>
                </a:solidFill>
                <a:latin typeface="Yu Gothic UI" panose="020B0500000000000000" pitchFamily="34" charset="-128"/>
                <a:ea typeface="Yu Gothic UI" panose="020B0500000000000000" pitchFamily="34" charset="-128"/>
              </a:rPr>
              <a:t>要 使 地 上 万 民 都 知 道 ， 耶 和 华 的 手 大 有 能 力 ， 也 要 使 你 们 永 远 敬 畏 耶 和 华 ─ 你 们 的 神 。</a:t>
            </a:r>
            <a:endParaRPr kumimoji="1" lang="en-US" altLang="zh-TW" sz="40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3600" b="1" dirty="0">
                <a:latin typeface="Yu Gothic UI" panose="020B0500000000000000" pitchFamily="34" charset="-128"/>
                <a:ea typeface="Yu Gothic UI" panose="020B0500000000000000" pitchFamily="34" charset="-128"/>
              </a:rPr>
              <a:t>24 He did this so that all the peoples of the earth might know that the hand of the Lord is powerful and so that you might always fear the Lord your God.”</a:t>
            </a:r>
          </a:p>
        </p:txBody>
      </p:sp>
    </p:spTree>
    <p:extLst>
      <p:ext uri="{BB962C8B-B14F-4D97-AF65-F5344CB8AC3E}">
        <p14:creationId xmlns:p14="http://schemas.microsoft.com/office/powerpoint/2010/main" val="2816212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571775" y="600723"/>
            <a:ext cx="8989546" cy="477053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000" b="1" dirty="0">
                <a:solidFill>
                  <a:srgbClr val="FFC000"/>
                </a:solidFill>
                <a:latin typeface="Microsoft JhengHei UI" panose="020B0604030504040204" pitchFamily="34" charset="-120"/>
                <a:ea typeface="Microsoft JhengHei UI" panose="020B0604030504040204" pitchFamily="34" charset="-120"/>
              </a:rPr>
              <a:t>約 書 亞 記</a:t>
            </a:r>
            <a:r>
              <a:rPr kumimoji="1" lang="en-US" altLang="zh-TW" sz="4000" b="1" dirty="0">
                <a:solidFill>
                  <a:srgbClr val="FFC000"/>
                </a:solidFill>
                <a:latin typeface="Microsoft JhengHei UI" panose="020B0604030504040204" pitchFamily="34" charset="-120"/>
                <a:ea typeface="Microsoft JhengHei UI" panose="020B0604030504040204" pitchFamily="34" charset="-120"/>
              </a:rPr>
              <a:t> </a:t>
            </a:r>
            <a:r>
              <a:rPr kumimoji="1" lang="en-US" altLang="zh-TW" sz="4000" b="1" dirty="0">
                <a:latin typeface="Heiti SC Medium" pitchFamily="2" charset="-128"/>
                <a:ea typeface="Heiti SC Medium" pitchFamily="2" charset="-128"/>
              </a:rPr>
              <a:t>Joshua</a:t>
            </a:r>
            <a:r>
              <a:rPr kumimoji="1" lang="zh-TW" altLang="en-US" sz="4000" b="1" dirty="0">
                <a:solidFill>
                  <a:srgbClr val="FFC000"/>
                </a:solidFill>
                <a:latin typeface="Microsoft JhengHei UI" panose="020B0604030504040204" pitchFamily="34" charset="-120"/>
                <a:ea typeface="Microsoft JhengHei UI" panose="020B0604030504040204" pitchFamily="34" charset="-120"/>
              </a:rPr>
              <a:t> </a:t>
            </a:r>
            <a:r>
              <a:rPr kumimoji="1" lang="en-US" altLang="zh-TW" sz="4000" b="1" dirty="0">
                <a:solidFill>
                  <a:srgbClr val="FFC000"/>
                </a:solidFill>
                <a:latin typeface="Microsoft JhengHei UI" panose="020B0604030504040204" pitchFamily="34" charset="-120"/>
                <a:ea typeface="Microsoft JhengHei UI" panose="020B0604030504040204" pitchFamily="34" charset="-120"/>
              </a:rPr>
              <a:t>4:15~18</a:t>
            </a:r>
          </a:p>
          <a:p>
            <a:pPr>
              <a:tabLst>
                <a:tab pos="1330325" algn="l"/>
              </a:tabLst>
            </a:pPr>
            <a:r>
              <a:rPr kumimoji="1" lang="en-US" altLang="zh-TW" sz="4000" b="1" dirty="0">
                <a:solidFill>
                  <a:srgbClr val="FFC000"/>
                </a:solidFill>
                <a:latin typeface="Yu Gothic UI" panose="020B0500000000000000" pitchFamily="34" charset="-128"/>
                <a:ea typeface="Yu Gothic UI" panose="020B0500000000000000" pitchFamily="34" charset="-128"/>
              </a:rPr>
              <a:t>15 </a:t>
            </a:r>
            <a:r>
              <a:rPr kumimoji="1" lang="zh-TW" altLang="en-US" sz="4000" b="1" dirty="0">
                <a:solidFill>
                  <a:srgbClr val="FFC000"/>
                </a:solidFill>
                <a:latin typeface="Yu Gothic UI" panose="020B0500000000000000" pitchFamily="34" charset="-128"/>
                <a:ea typeface="Yu Gothic UI" panose="020B0500000000000000" pitchFamily="34" charset="-128"/>
              </a:rPr>
              <a:t>耶 和 华 晓 谕 约 书 亚 说 ：</a:t>
            </a:r>
          </a:p>
          <a:p>
            <a:pPr>
              <a:tabLst>
                <a:tab pos="1330325" algn="l"/>
              </a:tabLst>
            </a:pPr>
            <a:r>
              <a:rPr kumimoji="1" lang="en-US" altLang="zh-TW" sz="3600" b="1" dirty="0">
                <a:latin typeface="Yu Gothic UI" panose="020B0500000000000000" pitchFamily="34" charset="-128"/>
                <a:ea typeface="Yu Gothic UI" panose="020B0500000000000000" pitchFamily="34" charset="-128"/>
              </a:rPr>
              <a:t>15 Then the Lord said to Joshua, </a:t>
            </a:r>
          </a:p>
          <a:p>
            <a:pPr>
              <a:tabLst>
                <a:tab pos="1330325" algn="l"/>
              </a:tabLst>
            </a:pPr>
            <a:r>
              <a:rPr kumimoji="1" lang="en-US" altLang="zh-TW" sz="4000" b="1" dirty="0">
                <a:solidFill>
                  <a:srgbClr val="FFC000"/>
                </a:solidFill>
                <a:latin typeface="Yu Gothic UI" panose="020B0500000000000000" pitchFamily="34" charset="-128"/>
                <a:ea typeface="Yu Gothic UI" panose="020B0500000000000000" pitchFamily="34" charset="-128"/>
              </a:rPr>
              <a:t>16 </a:t>
            </a:r>
            <a:r>
              <a:rPr kumimoji="1" lang="zh-TW" altLang="en-US" sz="4000" b="1" dirty="0">
                <a:solidFill>
                  <a:srgbClr val="FFC000"/>
                </a:solidFill>
                <a:latin typeface="Yu Gothic UI" panose="020B0500000000000000" pitchFamily="34" charset="-128"/>
                <a:ea typeface="Yu Gothic UI" panose="020B0500000000000000" pitchFamily="34" charset="-128"/>
              </a:rPr>
              <a:t>你 吩 咐 抬 法 柜 的 祭 司 从 约 但 河 里 上 来 。</a:t>
            </a:r>
          </a:p>
          <a:p>
            <a:pPr>
              <a:tabLst>
                <a:tab pos="1330325" algn="l"/>
              </a:tabLst>
            </a:pPr>
            <a:r>
              <a:rPr kumimoji="1" lang="en-US" altLang="zh-TW" sz="3600" b="1" dirty="0">
                <a:latin typeface="Yu Gothic UI" panose="020B0500000000000000" pitchFamily="34" charset="-128"/>
                <a:ea typeface="Yu Gothic UI" panose="020B0500000000000000" pitchFamily="34" charset="-128"/>
              </a:rPr>
              <a:t>16 “Command the priests carrying the ark of the covenant law to come up out of the Jordan.”</a:t>
            </a:r>
            <a:endParaRPr kumimoji="1" lang="zh-TW" altLang="en-US" sz="36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770765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571775" y="600723"/>
            <a:ext cx="9012406" cy="2431435"/>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en-US" altLang="zh-TW" sz="4000" b="1" dirty="0">
                <a:solidFill>
                  <a:srgbClr val="FFC000"/>
                </a:solidFill>
                <a:latin typeface="Yu Gothic UI" panose="020B0500000000000000" pitchFamily="34" charset="-128"/>
                <a:ea typeface="Yu Gothic UI" panose="020B0500000000000000" pitchFamily="34" charset="-128"/>
              </a:rPr>
              <a:t>17 </a:t>
            </a:r>
            <a:r>
              <a:rPr kumimoji="1" lang="zh-TW" altLang="en-US" sz="4000" b="1" dirty="0">
                <a:solidFill>
                  <a:srgbClr val="FFC000"/>
                </a:solidFill>
                <a:latin typeface="Yu Gothic UI" panose="020B0500000000000000" pitchFamily="34" charset="-128"/>
                <a:ea typeface="Yu Gothic UI" panose="020B0500000000000000" pitchFamily="34" charset="-128"/>
              </a:rPr>
              <a:t>约 书 亚 就 吩 咐 祭 司 说 ： 你 们 从 约 但 河 里 上 来 。</a:t>
            </a:r>
            <a:endParaRPr kumimoji="1" lang="en-US" altLang="zh-TW" sz="40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3600" b="1" dirty="0">
                <a:latin typeface="Yu Gothic UI" panose="020B0500000000000000" pitchFamily="34" charset="-128"/>
                <a:ea typeface="Yu Gothic UI" panose="020B0500000000000000" pitchFamily="34" charset="-128"/>
              </a:rPr>
              <a:t>17 So Joshua commanded the priests, “Come up out of the Jordan.”</a:t>
            </a:r>
            <a:endParaRPr kumimoji="1" lang="zh-TW" altLang="en-US" sz="36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180293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549792" y="692163"/>
            <a:ext cx="9092416" cy="5016758"/>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en-US" altLang="zh-TW" sz="4000" b="1" dirty="0">
                <a:solidFill>
                  <a:srgbClr val="FFC000"/>
                </a:solidFill>
                <a:latin typeface="Yu Gothic UI" panose="020B0500000000000000" pitchFamily="34" charset="-128"/>
                <a:ea typeface="Yu Gothic UI" panose="020B0500000000000000" pitchFamily="34" charset="-128"/>
              </a:rPr>
              <a:t>18 </a:t>
            </a:r>
            <a:r>
              <a:rPr kumimoji="1" lang="zh-TW" altLang="en-US" sz="4000" b="1" dirty="0">
                <a:solidFill>
                  <a:srgbClr val="FFC000"/>
                </a:solidFill>
                <a:latin typeface="Yu Gothic UI" panose="020B0500000000000000" pitchFamily="34" charset="-128"/>
                <a:ea typeface="Yu Gothic UI" panose="020B0500000000000000" pitchFamily="34" charset="-128"/>
              </a:rPr>
              <a:t>抬 耶 和 华 约 柜 的 祭 司 从 约 但 河 里 上 来 ， 脚 掌 刚 落 旱 地 ， 约 但 河 的 水 就 流 到 原 处 ， 仍 旧 涨 过 两 岸 。</a:t>
            </a:r>
            <a:r>
              <a:rPr kumimoji="1" lang="en-US" altLang="zh-TW" sz="3200" b="1" dirty="0">
                <a:latin typeface="Yu Gothic UI" panose="020B0500000000000000" pitchFamily="34" charset="-128"/>
                <a:ea typeface="Yu Gothic UI" panose="020B0500000000000000" pitchFamily="34" charset="-128"/>
              </a:rPr>
              <a:t>18 And the priests came up out of the river carrying the ark of the covenant of the Lord. No sooner had they set their feet on the dry ground than the waters of the Jordan returned to their place and ran at flood stage as before.</a:t>
            </a:r>
            <a:endParaRPr kumimoji="1" lang="zh-TW" altLang="en-US" sz="32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584092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571775" y="600723"/>
            <a:ext cx="8989546" cy="587853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000" b="1" dirty="0">
                <a:solidFill>
                  <a:srgbClr val="FFC000"/>
                </a:solidFill>
                <a:latin typeface="Microsoft JhengHei UI" panose="020B0604030504040204" pitchFamily="34" charset="-120"/>
                <a:ea typeface="Microsoft JhengHei UI" panose="020B0604030504040204" pitchFamily="34" charset="-120"/>
              </a:rPr>
              <a:t>啟 示 錄 </a:t>
            </a:r>
            <a:r>
              <a:rPr kumimoji="1" lang="en-US" altLang="zh-TW" sz="4000" b="1" dirty="0">
                <a:latin typeface="Microsoft JhengHei UI" panose="020B0604030504040204" pitchFamily="34" charset="-120"/>
                <a:ea typeface="Microsoft JhengHei UI" panose="020B0604030504040204" pitchFamily="34" charset="-120"/>
              </a:rPr>
              <a:t>Revelation</a:t>
            </a:r>
            <a:r>
              <a:rPr kumimoji="1" lang="en-US" altLang="zh-TW" sz="4000" b="1" dirty="0">
                <a:solidFill>
                  <a:srgbClr val="FFC000"/>
                </a:solidFill>
                <a:latin typeface="Microsoft JhengHei UI" panose="020B0604030504040204" pitchFamily="34" charset="-120"/>
                <a:ea typeface="Microsoft JhengHei UI" panose="020B0604030504040204" pitchFamily="34" charset="-120"/>
              </a:rPr>
              <a:t>11:19</a:t>
            </a:r>
          </a:p>
          <a:p>
            <a:pPr>
              <a:tabLst>
                <a:tab pos="1330325" algn="l"/>
              </a:tabLst>
            </a:pPr>
            <a:r>
              <a:rPr kumimoji="1" lang="en-US" altLang="zh-TW" sz="4000" b="1" dirty="0">
                <a:solidFill>
                  <a:srgbClr val="FFC000"/>
                </a:solidFill>
                <a:latin typeface="Yu Gothic UI" panose="020B0500000000000000" pitchFamily="34" charset="-128"/>
                <a:ea typeface="Yu Gothic UI" panose="020B0500000000000000" pitchFamily="34" charset="-128"/>
              </a:rPr>
              <a:t>19 </a:t>
            </a:r>
            <a:r>
              <a:rPr kumimoji="1" lang="zh-TW" altLang="en-US" sz="4000" b="1" dirty="0">
                <a:solidFill>
                  <a:srgbClr val="FFC000"/>
                </a:solidFill>
                <a:latin typeface="Yu Gothic UI" panose="020B0500000000000000" pitchFamily="34" charset="-128"/>
                <a:ea typeface="Yu Gothic UI" panose="020B0500000000000000" pitchFamily="34" charset="-128"/>
              </a:rPr>
              <a:t>当 时 ， 神 天 上 的 殿 开 了 ， 在 他 殿 中 现 出 他 的 约 柜 。 随 後 有 闪 电 、 声 音 、 雷 轰 、 地 震 、 大 雹 。</a:t>
            </a:r>
            <a:endParaRPr kumimoji="1" lang="en-US" altLang="zh-TW" sz="40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3600" b="1" dirty="0">
                <a:latin typeface="Yu Gothic UI" panose="020B0500000000000000" pitchFamily="34" charset="-128"/>
                <a:ea typeface="Yu Gothic UI" panose="020B0500000000000000" pitchFamily="34" charset="-128"/>
              </a:rPr>
              <a:t>19 Then God’s temple in heaven was opened, and within his temple was seen the ark of his covenant. And there came flashes of lightning, rumblings, peals of thunder, an earthquake and a severe hailstorm.</a:t>
            </a:r>
            <a:endParaRPr kumimoji="1" lang="zh-TW" altLang="en-US" sz="32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801412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720365" y="181957"/>
            <a:ext cx="8989546" cy="649408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000" b="1" dirty="0">
                <a:solidFill>
                  <a:srgbClr val="FFC000"/>
                </a:solidFill>
                <a:latin typeface="Microsoft JhengHei UI" panose="020B0604030504040204" pitchFamily="34" charset="-120"/>
                <a:ea typeface="Microsoft JhengHei UI" panose="020B0604030504040204" pitchFamily="34" charset="-120"/>
              </a:rPr>
              <a:t>啟 示 錄 </a:t>
            </a:r>
            <a:r>
              <a:rPr kumimoji="1" lang="en-US" altLang="zh-TW" sz="4000" b="1" dirty="0">
                <a:latin typeface="Microsoft JhengHei UI" panose="020B0604030504040204" pitchFamily="34" charset="-120"/>
                <a:ea typeface="Microsoft JhengHei UI" panose="020B0604030504040204" pitchFamily="34" charset="-120"/>
              </a:rPr>
              <a:t>Revelation</a:t>
            </a:r>
            <a:r>
              <a:rPr kumimoji="1" lang="en-US" altLang="zh-TW" sz="4000" b="1" dirty="0">
                <a:solidFill>
                  <a:srgbClr val="FFC000"/>
                </a:solidFill>
                <a:latin typeface="Microsoft JhengHei UI" panose="020B0604030504040204" pitchFamily="34" charset="-120"/>
                <a:ea typeface="Microsoft JhengHei UI" panose="020B0604030504040204" pitchFamily="34" charset="-120"/>
              </a:rPr>
              <a:t>11:15~17</a:t>
            </a:r>
          </a:p>
          <a:p>
            <a:pPr>
              <a:tabLst>
                <a:tab pos="1330325" algn="l"/>
              </a:tabLst>
            </a:pPr>
            <a:r>
              <a:rPr kumimoji="1" lang="en-US" altLang="zh-TW" sz="4000" b="1" dirty="0">
                <a:solidFill>
                  <a:srgbClr val="FFC000"/>
                </a:solidFill>
                <a:latin typeface="Yu Gothic UI" panose="020B0500000000000000" pitchFamily="34" charset="-128"/>
                <a:ea typeface="Yu Gothic UI" panose="020B0500000000000000" pitchFamily="34" charset="-128"/>
              </a:rPr>
              <a:t>15 </a:t>
            </a:r>
            <a:r>
              <a:rPr kumimoji="1" lang="zh-TW" altLang="en-US" sz="4000" b="1" dirty="0">
                <a:solidFill>
                  <a:srgbClr val="FFC000"/>
                </a:solidFill>
                <a:latin typeface="Yu Gothic UI" panose="020B0500000000000000" pitchFamily="34" charset="-128"/>
                <a:ea typeface="Yu Gothic UI" panose="020B0500000000000000" pitchFamily="34" charset="-128"/>
              </a:rPr>
              <a:t>第 七 位 天 使 吹 号 ， 天 上 就 有 大 声 音 说 ： 世 上 的 国 成 了 我 主 和 主 基 督 的 国 ； 他 要 作 王 ， 直 到 永 永 远 远 。</a:t>
            </a:r>
            <a:endParaRPr kumimoji="1" lang="en-US" altLang="zh-TW" sz="40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3600" b="1" dirty="0">
                <a:latin typeface="Yu Gothic UI" panose="020B0500000000000000" pitchFamily="34" charset="-128"/>
                <a:ea typeface="Yu Gothic UI" panose="020B0500000000000000" pitchFamily="34" charset="-128"/>
              </a:rPr>
              <a:t>15 The seventh angel sounded his trumpet, and there were loud voices in heaven, which said: “The kingdom of the world has become the kingdom of our Lord and of his Messiah, and he will reign for ever and ever.”</a:t>
            </a:r>
            <a:endParaRPr kumimoji="1" lang="zh-TW" altLang="en-US" sz="36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913984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571775" y="600723"/>
            <a:ext cx="8989546" cy="3600986"/>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en-US" altLang="zh-TW" sz="4000" b="1" dirty="0">
                <a:solidFill>
                  <a:srgbClr val="FFC000"/>
                </a:solidFill>
                <a:latin typeface="Yu Gothic UI" panose="020B0500000000000000" pitchFamily="34" charset="-128"/>
                <a:ea typeface="Yu Gothic UI" panose="020B0500000000000000" pitchFamily="34" charset="-128"/>
              </a:rPr>
              <a:t>16 </a:t>
            </a:r>
            <a:r>
              <a:rPr kumimoji="1" lang="zh-TW" altLang="en-US" sz="4000" b="1" dirty="0">
                <a:solidFill>
                  <a:srgbClr val="FFC000"/>
                </a:solidFill>
                <a:latin typeface="Yu Gothic UI" panose="020B0500000000000000" pitchFamily="34" charset="-128"/>
                <a:ea typeface="Yu Gothic UI" panose="020B0500000000000000" pitchFamily="34" charset="-128"/>
              </a:rPr>
              <a:t>在 神 面 前 ， 坐 在 自 己 位 上 的 二 十 四 位 长 老 ， 就 面 伏 於 地 ， 敬 拜 神 ，</a:t>
            </a:r>
            <a:endParaRPr kumimoji="1" lang="en-US" altLang="zh-TW" sz="40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3600" b="1" dirty="0">
                <a:latin typeface="Yu Gothic UI" panose="020B0500000000000000" pitchFamily="34" charset="-128"/>
                <a:ea typeface="Yu Gothic UI" panose="020B0500000000000000" pitchFamily="34" charset="-128"/>
              </a:rPr>
              <a:t>16 And the twenty-four elders, who were seated on their thrones before God, fell on their faces and worshiped God, </a:t>
            </a:r>
            <a:endParaRPr kumimoji="1" lang="zh-TW" altLang="en-US" sz="40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0336110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571775" y="600723"/>
            <a:ext cx="8989546" cy="3908762"/>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en-US" altLang="zh-TW" sz="4000" b="1" dirty="0">
                <a:solidFill>
                  <a:srgbClr val="FFC000"/>
                </a:solidFill>
                <a:latin typeface="Yu Gothic UI" panose="020B0500000000000000" pitchFamily="34" charset="-128"/>
                <a:ea typeface="Yu Gothic UI" panose="020B0500000000000000" pitchFamily="34" charset="-128"/>
              </a:rPr>
              <a:t>17 </a:t>
            </a:r>
            <a:r>
              <a:rPr kumimoji="1" lang="zh-TW" altLang="en-US" sz="4000" b="1" dirty="0">
                <a:solidFill>
                  <a:srgbClr val="FFC000"/>
                </a:solidFill>
                <a:latin typeface="Yu Gothic UI" panose="020B0500000000000000" pitchFamily="34" charset="-128"/>
                <a:ea typeface="Yu Gothic UI" panose="020B0500000000000000" pitchFamily="34" charset="-128"/>
              </a:rPr>
              <a:t>说 ： 昔 在 、 今 在 的 主 神 ─ 全 能 者 阿 ， 我 们 感 谢 你 ！ 因 你 执 掌 大 权 作 王 了 。</a:t>
            </a:r>
            <a:endParaRPr kumimoji="1" lang="en-US" altLang="zh-TW" sz="40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3200" b="1" dirty="0">
                <a:latin typeface="Yu Gothic UI" panose="020B0500000000000000" pitchFamily="34" charset="-128"/>
                <a:ea typeface="Yu Gothic UI" panose="020B0500000000000000" pitchFamily="34" charset="-128"/>
              </a:rPr>
              <a:t>17 saying: “We give thanks to you, Lord God Almighty, the One who is and who was,</a:t>
            </a:r>
          </a:p>
          <a:p>
            <a:pPr>
              <a:tabLst>
                <a:tab pos="1330325" algn="l"/>
              </a:tabLst>
            </a:pPr>
            <a:r>
              <a:rPr kumimoji="1" lang="en-US" altLang="zh-TW" sz="3200" b="1" dirty="0">
                <a:latin typeface="Yu Gothic UI" panose="020B0500000000000000" pitchFamily="34" charset="-128"/>
                <a:ea typeface="Yu Gothic UI" panose="020B0500000000000000" pitchFamily="34" charset="-128"/>
              </a:rPr>
              <a:t>because you have taken your great power</a:t>
            </a:r>
          </a:p>
          <a:p>
            <a:pPr>
              <a:tabLst>
                <a:tab pos="1330325" algn="l"/>
              </a:tabLst>
            </a:pPr>
            <a:r>
              <a:rPr kumimoji="1" lang="en-US" altLang="zh-TW" sz="3200" b="1" dirty="0">
                <a:latin typeface="Yu Gothic UI" panose="020B0500000000000000" pitchFamily="34" charset="-128"/>
                <a:ea typeface="Yu Gothic UI" panose="020B0500000000000000" pitchFamily="34" charset="-128"/>
              </a:rPr>
              <a:t>    and have begun to reign.</a:t>
            </a:r>
            <a:endParaRPr kumimoji="1" lang="zh-TW" altLang="en-US" sz="32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313081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2526030" y="932884"/>
            <a:ext cx="7587864" cy="4801314"/>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zh-TW" altLang="en-US" sz="4800" b="1" dirty="0">
                <a:solidFill>
                  <a:srgbClr val="FFFF00"/>
                </a:solidFill>
                <a:latin typeface="Yu Gothic UI" panose="020B0500000000000000" pitchFamily="34" charset="-128"/>
                <a:ea typeface="Yu Gothic UI" panose="020B0500000000000000" pitchFamily="34" charset="-128"/>
              </a:rPr>
              <a:t>約 書 亞 記 </a:t>
            </a:r>
            <a:r>
              <a:rPr kumimoji="1" lang="en-US" altLang="zh-TW" sz="4800" b="1" dirty="0">
                <a:latin typeface="Yu Gothic UI" panose="020B0500000000000000" pitchFamily="34" charset="-128"/>
                <a:ea typeface="Yu Gothic UI" panose="020B0500000000000000" pitchFamily="34" charset="-128"/>
              </a:rPr>
              <a:t>Joshua</a:t>
            </a:r>
            <a:r>
              <a:rPr kumimoji="1" lang="en-US" altLang="zh-TW" sz="4800" b="1" dirty="0">
                <a:solidFill>
                  <a:srgbClr val="FFFF00"/>
                </a:solidFill>
                <a:latin typeface="Yu Gothic UI" panose="020B0500000000000000" pitchFamily="34" charset="-128"/>
                <a:ea typeface="Yu Gothic UI" panose="020B0500000000000000" pitchFamily="34" charset="-128"/>
              </a:rPr>
              <a:t> 4:24</a:t>
            </a:r>
          </a:p>
          <a:p>
            <a:pPr algn="ctr">
              <a:tabLst>
                <a:tab pos="1330325" algn="l"/>
              </a:tabLst>
            </a:pPr>
            <a:endParaRPr kumimoji="1" lang="en-US" altLang="zh-TW" sz="4800" b="1" dirty="0">
              <a:solidFill>
                <a:srgbClr val="FFFF00"/>
              </a:solidFill>
              <a:latin typeface="Yu Gothic UI" panose="020B0500000000000000" pitchFamily="34" charset="-128"/>
              <a:ea typeface="Yu Gothic UI" panose="020B0500000000000000" pitchFamily="34" charset="-128"/>
            </a:endParaRPr>
          </a:p>
          <a:p>
            <a:pPr marL="914400" indent="-914400">
              <a:buAutoNum type="arabicPeriod"/>
              <a:tabLst>
                <a:tab pos="1330325" algn="l"/>
              </a:tabLst>
            </a:pPr>
            <a:r>
              <a:rPr kumimoji="1" lang="zh-TW" altLang="en-US" sz="5400" b="1" dirty="0">
                <a:solidFill>
                  <a:srgbClr val="FFFF00"/>
                </a:solidFill>
                <a:latin typeface="Yu Gothic UI" panose="020B0500000000000000" pitchFamily="34" charset="-128"/>
                <a:ea typeface="Yu Gothic UI" panose="020B0500000000000000" pitchFamily="34" charset="-128"/>
              </a:rPr>
              <a:t>使万民都认识神	</a:t>
            </a:r>
            <a:endParaRPr kumimoji="1" lang="en-US" altLang="zh-TW" sz="5400" b="1" dirty="0">
              <a:solidFill>
                <a:srgbClr val="FFFF00"/>
              </a:solidFill>
              <a:latin typeface="Yu Gothic UI" panose="020B0500000000000000" pitchFamily="34" charset="-128"/>
              <a:ea typeface="Yu Gothic UI" panose="020B0500000000000000" pitchFamily="34" charset="-128"/>
            </a:endParaRPr>
          </a:p>
          <a:p>
            <a:pPr>
              <a:tabLst>
                <a:tab pos="1330325" algn="l"/>
              </a:tabLst>
            </a:pPr>
            <a:r>
              <a:rPr kumimoji="1" lang="en-US" altLang="zh-TW" sz="4800" b="1" dirty="0">
                <a:latin typeface="Yu Gothic UI" panose="020B0500000000000000" pitchFamily="34" charset="-128"/>
                <a:ea typeface="Yu Gothic UI" panose="020B0500000000000000" pitchFamily="34" charset="-128"/>
              </a:rPr>
              <a:t>That all may know God</a:t>
            </a:r>
            <a:endParaRPr kumimoji="1" lang="en-US" altLang="zh-TW" sz="5400" b="1" dirty="0">
              <a:latin typeface="Yu Gothic UI" panose="020B0500000000000000" pitchFamily="34" charset="-128"/>
              <a:ea typeface="Yu Gothic UI" panose="020B0500000000000000" pitchFamily="34" charset="-128"/>
            </a:endParaRPr>
          </a:p>
          <a:p>
            <a:pPr>
              <a:tabLst>
                <a:tab pos="1330325" algn="l"/>
              </a:tabLst>
            </a:pPr>
            <a:r>
              <a:rPr kumimoji="1" lang="en-US" altLang="zh-TW" sz="5400" b="1" dirty="0">
                <a:solidFill>
                  <a:srgbClr val="FFFF00"/>
                </a:solidFill>
                <a:latin typeface="Yu Gothic UI" panose="020B0500000000000000" pitchFamily="34" charset="-128"/>
                <a:ea typeface="Yu Gothic UI" panose="020B0500000000000000" pitchFamily="34" charset="-128"/>
              </a:rPr>
              <a:t>2. </a:t>
            </a:r>
            <a:r>
              <a:rPr kumimoji="1" lang="zh-TW" altLang="en-US" sz="5400" b="1" dirty="0">
                <a:solidFill>
                  <a:srgbClr val="FFFF00"/>
                </a:solidFill>
                <a:latin typeface="Yu Gothic UI" panose="020B0500000000000000" pitchFamily="34" charset="-128"/>
                <a:ea typeface="Yu Gothic UI" panose="020B0500000000000000" pitchFamily="34" charset="-128"/>
              </a:rPr>
              <a:t>大家都应敬畏神	</a:t>
            </a:r>
            <a:endParaRPr kumimoji="1" lang="en-US" altLang="zh-TW" sz="5400" b="1" dirty="0">
              <a:solidFill>
                <a:srgbClr val="FFFF00"/>
              </a:solidFill>
              <a:latin typeface="Yu Gothic UI" panose="020B0500000000000000" pitchFamily="34" charset="-128"/>
              <a:ea typeface="Yu Gothic UI" panose="020B0500000000000000" pitchFamily="34" charset="-128"/>
            </a:endParaRPr>
          </a:p>
          <a:p>
            <a:pPr>
              <a:tabLst>
                <a:tab pos="1330325" algn="l"/>
              </a:tabLst>
            </a:pPr>
            <a:r>
              <a:rPr kumimoji="1" lang="en-US" altLang="zh-TW" sz="5400" b="1" dirty="0">
                <a:latin typeface="Yu Gothic UI" panose="020B0500000000000000" pitchFamily="34" charset="-128"/>
                <a:ea typeface="Yu Gothic UI" panose="020B0500000000000000" pitchFamily="34" charset="-128"/>
              </a:rPr>
              <a:t>That all may fear God</a:t>
            </a:r>
          </a:p>
        </p:txBody>
      </p:sp>
    </p:spTree>
    <p:extLst>
      <p:ext uri="{BB962C8B-B14F-4D97-AF65-F5344CB8AC3E}">
        <p14:creationId xmlns:p14="http://schemas.microsoft.com/office/powerpoint/2010/main" val="1538111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extLst>
              <a:ext uri="{BEBA8EAE-BF5A-486C-A8C5-ECC9F3942E4B}">
                <a14:imgProps xmlns:a14="http://schemas.microsoft.com/office/drawing/2010/main">
                  <a14:imgLayer r:embed="rId3">
                    <a14:imgEffect>
                      <a14:sharpenSoften amount="55000"/>
                    </a14:imgEffect>
                  </a14:imgLayer>
                </a14:imgProps>
              </a:ext>
            </a:extLst>
          </a:blip>
          <a:stretch/>
        </a:blipFill>
        <a:effectLst/>
      </p:bgPr>
    </p:bg>
    <p:spTree>
      <p:nvGrpSpPr>
        <p:cNvPr id="1" name=""/>
        <p:cNvGrpSpPr/>
        <p:nvPr/>
      </p:nvGrpSpPr>
      <p:grpSpPr>
        <a:xfrm>
          <a:off x="0" y="0"/>
          <a:ext cx="0" cy="0"/>
          <a:chOff x="0" y="0"/>
          <a:chExt cx="0" cy="0"/>
        </a:xfrm>
      </p:grpSpPr>
      <p:pic>
        <p:nvPicPr>
          <p:cNvPr id="4" name="Picture 3" descr="A picture containing ground, tree, outdoor, rock&#10;&#10;Description automatically generated">
            <a:extLst>
              <a:ext uri="{FF2B5EF4-FFF2-40B4-BE49-F238E27FC236}">
                <a16:creationId xmlns:a16="http://schemas.microsoft.com/office/drawing/2014/main" id="{E33659E0-EE73-364C-BC6C-E38E39336CE7}"/>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753439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766085" y="559147"/>
            <a:ext cx="8989546" cy="360098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000" b="1" dirty="0">
                <a:solidFill>
                  <a:srgbClr val="FFC000"/>
                </a:solidFill>
                <a:latin typeface="Microsoft JhengHei UI" panose="020B0604030504040204" pitchFamily="34" charset="-120"/>
                <a:ea typeface="Microsoft JhengHei UI" panose="020B0604030504040204" pitchFamily="34" charset="-120"/>
              </a:rPr>
              <a:t>箴 言 </a:t>
            </a:r>
            <a:r>
              <a:rPr kumimoji="1" lang="en-US" altLang="zh-TW" sz="4000" b="1" dirty="0">
                <a:latin typeface="Microsoft JhengHei UI" panose="020B0604030504040204" pitchFamily="34" charset="-120"/>
                <a:ea typeface="Microsoft JhengHei UI" panose="020B0604030504040204" pitchFamily="34" charset="-120"/>
              </a:rPr>
              <a:t>Proverbs</a:t>
            </a:r>
            <a:r>
              <a:rPr kumimoji="1" lang="en-US" altLang="zh-TW" sz="4000" b="1" dirty="0">
                <a:solidFill>
                  <a:srgbClr val="FFC000"/>
                </a:solidFill>
                <a:latin typeface="Microsoft JhengHei UI" panose="020B0604030504040204" pitchFamily="34" charset="-120"/>
                <a:ea typeface="Microsoft JhengHei UI" panose="020B0604030504040204" pitchFamily="34" charset="-120"/>
              </a:rPr>
              <a:t> 14:26</a:t>
            </a:r>
          </a:p>
          <a:p>
            <a:pPr>
              <a:tabLst>
                <a:tab pos="1330325" algn="l"/>
              </a:tabLst>
            </a:pPr>
            <a:r>
              <a:rPr kumimoji="1" lang="en-US" altLang="zh-TW" sz="4000" b="1" dirty="0">
                <a:solidFill>
                  <a:srgbClr val="FFC000"/>
                </a:solidFill>
                <a:latin typeface="Yu Gothic UI" panose="020B0500000000000000" pitchFamily="34" charset="-128"/>
                <a:ea typeface="Yu Gothic UI" panose="020B0500000000000000" pitchFamily="34" charset="-128"/>
              </a:rPr>
              <a:t>26 </a:t>
            </a:r>
            <a:r>
              <a:rPr kumimoji="1" lang="zh-TW" altLang="en-US" sz="4000" b="1" dirty="0">
                <a:solidFill>
                  <a:srgbClr val="FFC000"/>
                </a:solidFill>
                <a:latin typeface="Yu Gothic UI" panose="020B0500000000000000" pitchFamily="34" charset="-128"/>
                <a:ea typeface="Yu Gothic UI" panose="020B0500000000000000" pitchFamily="34" charset="-128"/>
              </a:rPr>
              <a:t>敬 畏 耶 和 华 的 ， 大 有 倚 靠 ； 他 的 儿 女 也 有 避 难 所 。</a:t>
            </a:r>
          </a:p>
          <a:p>
            <a:pPr>
              <a:tabLst>
                <a:tab pos="1330325" algn="l"/>
              </a:tabLst>
            </a:pPr>
            <a:r>
              <a:rPr kumimoji="1" lang="en-US" altLang="zh-TW" sz="3600" b="1" dirty="0">
                <a:latin typeface="Yu Gothic UI" panose="020B0500000000000000" pitchFamily="34" charset="-128"/>
                <a:ea typeface="Yu Gothic UI" panose="020B0500000000000000" pitchFamily="34" charset="-128"/>
              </a:rPr>
              <a:t>26 Whoever fears the Lord has a secure fortress,</a:t>
            </a:r>
          </a:p>
          <a:p>
            <a:pPr>
              <a:tabLst>
                <a:tab pos="1330325" algn="l"/>
              </a:tabLst>
            </a:pPr>
            <a:r>
              <a:rPr kumimoji="1" lang="en-US" altLang="zh-TW" sz="3600" b="1" dirty="0">
                <a:latin typeface="Yu Gothic UI" panose="020B0500000000000000" pitchFamily="34" charset="-128"/>
                <a:ea typeface="Yu Gothic UI" panose="020B0500000000000000" pitchFamily="34" charset="-128"/>
              </a:rPr>
              <a:t>    and for their children it will be a refuge.</a:t>
            </a:r>
            <a:endParaRPr kumimoji="1" lang="zh-TW" altLang="en-US" sz="36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776295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601227" y="151179"/>
            <a:ext cx="8989546" cy="655564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000" b="1" dirty="0">
                <a:solidFill>
                  <a:srgbClr val="FFC000"/>
                </a:solidFill>
                <a:latin typeface="Microsoft JhengHei UI" panose="020B0604030504040204" pitchFamily="34" charset="-120"/>
                <a:ea typeface="Microsoft JhengHei UI" panose="020B0604030504040204" pitchFamily="34" charset="-120"/>
              </a:rPr>
              <a:t>啟 示 錄 </a:t>
            </a:r>
            <a:r>
              <a:rPr kumimoji="1" lang="en-US" altLang="zh-TW" sz="4000" b="1" dirty="0">
                <a:latin typeface="Microsoft JhengHei UI" panose="020B0604030504040204" pitchFamily="34" charset="-120"/>
                <a:ea typeface="Microsoft JhengHei UI" panose="020B0604030504040204" pitchFamily="34" charset="-120"/>
              </a:rPr>
              <a:t>Revelation</a:t>
            </a:r>
            <a:r>
              <a:rPr kumimoji="1" lang="en-US" altLang="zh-TW" sz="4000" b="1" dirty="0">
                <a:solidFill>
                  <a:srgbClr val="FFC000"/>
                </a:solidFill>
                <a:latin typeface="Microsoft JhengHei UI" panose="020B0604030504040204" pitchFamily="34" charset="-120"/>
                <a:ea typeface="Microsoft JhengHei UI" panose="020B0604030504040204" pitchFamily="34" charset="-120"/>
              </a:rPr>
              <a:t>15:4</a:t>
            </a:r>
          </a:p>
          <a:p>
            <a:pPr>
              <a:tabLst>
                <a:tab pos="1330325" algn="l"/>
              </a:tabLst>
            </a:pPr>
            <a:r>
              <a:rPr kumimoji="1" lang="en-US" altLang="zh-TW" sz="4000" b="1" dirty="0">
                <a:solidFill>
                  <a:srgbClr val="FFC000"/>
                </a:solidFill>
                <a:latin typeface="Yu Gothic UI" panose="020B0500000000000000" pitchFamily="34" charset="-128"/>
                <a:ea typeface="Yu Gothic UI" panose="020B0500000000000000" pitchFamily="34" charset="-128"/>
              </a:rPr>
              <a:t>4 </a:t>
            </a:r>
            <a:r>
              <a:rPr kumimoji="1" lang="zh-TW" altLang="en-US" sz="4000" b="1" dirty="0">
                <a:solidFill>
                  <a:srgbClr val="FFC000"/>
                </a:solidFill>
                <a:latin typeface="Yu Gothic UI" panose="020B0500000000000000" pitchFamily="34" charset="-128"/>
                <a:ea typeface="Yu Gothic UI" panose="020B0500000000000000" pitchFamily="34" charset="-128"/>
              </a:rPr>
              <a:t>主 阿 ， 谁 敢 不 敬 畏 你 ， 不 将 荣 耀 归 与 你 的 名 呢 ？ 因 为 独 有 你 是 圣 的 。 万 民 都 要 来 在 你 面 前 敬 拜 ， 因 你 公 义 的 作 为 已 经 显 出 来 了 。</a:t>
            </a:r>
            <a:endParaRPr kumimoji="1" lang="en-US" altLang="zh-TW" sz="40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3600" b="1" dirty="0">
                <a:latin typeface="Yu Gothic UI" panose="020B0500000000000000" pitchFamily="34" charset="-128"/>
                <a:ea typeface="Yu Gothic UI" panose="020B0500000000000000" pitchFamily="34" charset="-128"/>
              </a:rPr>
              <a:t>4 Who will not fear you, Lord, and bring glory to your name? For you alone are holy. All nations will come and worship before you, for your righteous acts have been revealed.”</a:t>
            </a:r>
          </a:p>
        </p:txBody>
      </p:sp>
    </p:spTree>
    <p:extLst>
      <p:ext uri="{BB962C8B-B14F-4D97-AF65-F5344CB8AC3E}">
        <p14:creationId xmlns:p14="http://schemas.microsoft.com/office/powerpoint/2010/main" val="33165512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2515013" y="1836267"/>
            <a:ext cx="7587864" cy="280076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8800" b="1" dirty="0">
                <a:solidFill>
                  <a:srgbClr val="FFFF00"/>
                </a:solidFill>
                <a:latin typeface="Yu Gothic UI" panose="020B0500000000000000" pitchFamily="34" charset="-128"/>
                <a:ea typeface="Yu Gothic UI" panose="020B0500000000000000" pitchFamily="34" charset="-128"/>
              </a:rPr>
              <a:t>奋勇向前</a:t>
            </a:r>
            <a:endParaRPr kumimoji="1" lang="en-US" altLang="zh-TW" sz="8800" b="1" dirty="0">
              <a:solidFill>
                <a:srgbClr val="FFFF00"/>
              </a:solidFill>
              <a:latin typeface="Yu Gothic UI" panose="020B0500000000000000" pitchFamily="34" charset="-128"/>
              <a:ea typeface="Yu Gothic UI" panose="020B0500000000000000" pitchFamily="34" charset="-128"/>
            </a:endParaRPr>
          </a:p>
          <a:p>
            <a:pPr algn="ctr">
              <a:tabLst>
                <a:tab pos="1330325" algn="l"/>
              </a:tabLst>
            </a:pPr>
            <a:r>
              <a:rPr kumimoji="1" lang="en-US" altLang="zh-TW" sz="8800" b="1" dirty="0">
                <a:latin typeface="Yu Gothic UI" panose="020B0500000000000000" pitchFamily="34" charset="-128"/>
                <a:ea typeface="Yu Gothic UI" panose="020B0500000000000000" pitchFamily="34" charset="-128"/>
              </a:rPr>
              <a:t>Forge Ahead</a:t>
            </a:r>
            <a:endParaRPr kumimoji="1" lang="zh-TW" altLang="en-US" sz="54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5895084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2225407" y="258727"/>
            <a:ext cx="8207566" cy="618630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400" b="1" dirty="0">
                <a:solidFill>
                  <a:srgbClr val="FFFF00"/>
                </a:solidFill>
                <a:latin typeface="Yu Gothic UI" panose="020B0500000000000000" pitchFamily="34" charset="-128"/>
                <a:ea typeface="Yu Gothic UI" panose="020B0500000000000000" pitchFamily="34" charset="-128"/>
              </a:rPr>
              <a:t>认识神的六大属性系列</a:t>
            </a:r>
            <a:endParaRPr kumimoji="1" lang="en-US" altLang="zh-TW" sz="4400" b="1" dirty="0">
              <a:solidFill>
                <a:srgbClr val="FFFF00"/>
              </a:solidFill>
              <a:latin typeface="Yu Gothic UI" panose="020B0500000000000000" pitchFamily="34" charset="-128"/>
              <a:ea typeface="Yu Gothic UI" panose="020B0500000000000000" pitchFamily="34" charset="-128"/>
            </a:endParaRPr>
          </a:p>
          <a:p>
            <a:pPr algn="ctr">
              <a:tabLst>
                <a:tab pos="1330325" algn="l"/>
              </a:tabLst>
            </a:pPr>
            <a:r>
              <a:rPr kumimoji="1" lang="en-US" altLang="zh-TW" sz="4400" b="1" dirty="0">
                <a:latin typeface="Yu Gothic UI" panose="020B0500000000000000" pitchFamily="34" charset="-128"/>
                <a:ea typeface="Yu Gothic UI" panose="020B0500000000000000" pitchFamily="34" charset="-128"/>
              </a:rPr>
              <a:t>The Attributes of God</a:t>
            </a:r>
          </a:p>
          <a:p>
            <a:pPr algn="ctr">
              <a:tabLst>
                <a:tab pos="1330325" algn="l"/>
              </a:tabLst>
            </a:pPr>
            <a:endParaRPr kumimoji="1" lang="en-US" altLang="zh-TW" sz="4400" b="1" dirty="0">
              <a:solidFill>
                <a:srgbClr val="FFFF00"/>
              </a:solidFill>
              <a:latin typeface="Yu Gothic UI" panose="020B0500000000000000" pitchFamily="34" charset="-128"/>
              <a:ea typeface="Yu Gothic UI" panose="020B0500000000000000" pitchFamily="34" charset="-128"/>
            </a:endParaRPr>
          </a:p>
          <a:p>
            <a:pPr>
              <a:tabLst>
                <a:tab pos="1330325" algn="l"/>
              </a:tabLst>
            </a:pPr>
            <a:r>
              <a:rPr kumimoji="1" lang="en-US" altLang="zh-TW" sz="4400" b="1" dirty="0">
                <a:solidFill>
                  <a:srgbClr val="FFFF00"/>
                </a:solidFill>
                <a:latin typeface="Yu Gothic UI" panose="020B0500000000000000" pitchFamily="34" charset="-128"/>
                <a:ea typeface="Yu Gothic UI" panose="020B0500000000000000" pitchFamily="34" charset="-128"/>
              </a:rPr>
              <a:t>1. </a:t>
            </a:r>
            <a:r>
              <a:rPr kumimoji="1" lang="zh-TW" altLang="en-US" sz="4400" b="1" dirty="0">
                <a:solidFill>
                  <a:srgbClr val="FFFF00"/>
                </a:solidFill>
                <a:latin typeface="Yu Gothic UI" panose="020B0500000000000000" pitchFamily="34" charset="-128"/>
                <a:ea typeface="Yu Gothic UI" panose="020B0500000000000000" pitchFamily="34" charset="-128"/>
              </a:rPr>
              <a:t>神是</a:t>
            </a:r>
            <a:r>
              <a:rPr kumimoji="1" lang="zh-TW" altLang="en-US" sz="4400" b="1" dirty="0">
                <a:solidFill>
                  <a:srgbClr val="FFC000"/>
                </a:solidFill>
                <a:latin typeface="Yu Gothic UI" panose="020B0500000000000000" pitchFamily="34" charset="-128"/>
                <a:ea typeface="Yu Gothic UI" panose="020B0500000000000000" pitchFamily="34" charset="-128"/>
              </a:rPr>
              <a:t>慈爱</a:t>
            </a:r>
            <a:r>
              <a:rPr kumimoji="1" lang="zh-TW" altLang="en-US" sz="4400" b="1" dirty="0">
                <a:solidFill>
                  <a:srgbClr val="FFFF00"/>
                </a:solidFill>
                <a:latin typeface="Yu Gothic UI" panose="020B0500000000000000" pitchFamily="34" charset="-128"/>
                <a:ea typeface="Yu Gothic UI" panose="020B0500000000000000" pitchFamily="34" charset="-128"/>
              </a:rPr>
              <a:t>	</a:t>
            </a:r>
            <a:r>
              <a:rPr kumimoji="1" lang="en-US" altLang="zh-TW" sz="4400" b="1" dirty="0">
                <a:latin typeface="Yu Gothic UI" panose="020B0500000000000000" pitchFamily="34" charset="-128"/>
                <a:ea typeface="Yu Gothic UI" panose="020B0500000000000000" pitchFamily="34" charset="-128"/>
              </a:rPr>
              <a:t>God is </a:t>
            </a:r>
            <a:r>
              <a:rPr kumimoji="1" lang="en-US" altLang="zh-TW" sz="4400" b="1" dirty="0">
                <a:solidFill>
                  <a:srgbClr val="FFC000"/>
                </a:solidFill>
                <a:latin typeface="Yu Gothic UI" panose="020B0500000000000000" pitchFamily="34" charset="-128"/>
                <a:ea typeface="Yu Gothic UI" panose="020B0500000000000000" pitchFamily="34" charset="-128"/>
              </a:rPr>
              <a:t>Merciful</a:t>
            </a:r>
          </a:p>
          <a:p>
            <a:pPr>
              <a:tabLst>
                <a:tab pos="1330325" algn="l"/>
              </a:tabLst>
            </a:pPr>
            <a:r>
              <a:rPr kumimoji="1" lang="en-US" altLang="zh-TW" sz="4400" b="1" dirty="0">
                <a:solidFill>
                  <a:srgbClr val="FFFF00"/>
                </a:solidFill>
                <a:latin typeface="Yu Gothic UI" panose="020B0500000000000000" pitchFamily="34" charset="-128"/>
                <a:ea typeface="Yu Gothic UI" panose="020B0500000000000000" pitchFamily="34" charset="-128"/>
              </a:rPr>
              <a:t>2. </a:t>
            </a:r>
            <a:r>
              <a:rPr kumimoji="1" lang="zh-TW" altLang="en-US" sz="4400" b="1" dirty="0">
                <a:solidFill>
                  <a:srgbClr val="FFFF00"/>
                </a:solidFill>
                <a:latin typeface="Yu Gothic UI" panose="020B0500000000000000" pitchFamily="34" charset="-128"/>
                <a:ea typeface="Yu Gothic UI" panose="020B0500000000000000" pitchFamily="34" charset="-128"/>
              </a:rPr>
              <a:t>神是</a:t>
            </a:r>
            <a:r>
              <a:rPr kumimoji="1" lang="zh-TW" altLang="en-US" sz="4400" b="1" dirty="0">
                <a:solidFill>
                  <a:srgbClr val="FFC000"/>
                </a:solidFill>
                <a:latin typeface="Yu Gothic UI" panose="020B0500000000000000" pitchFamily="34" charset="-128"/>
                <a:ea typeface="Yu Gothic UI" panose="020B0500000000000000" pitchFamily="34" charset="-128"/>
              </a:rPr>
              <a:t>公义</a:t>
            </a:r>
            <a:r>
              <a:rPr kumimoji="1" lang="zh-TW" altLang="en-US" sz="4400" b="1" dirty="0">
                <a:solidFill>
                  <a:srgbClr val="FFFF00"/>
                </a:solidFill>
                <a:latin typeface="Yu Gothic UI" panose="020B0500000000000000" pitchFamily="34" charset="-128"/>
                <a:ea typeface="Yu Gothic UI" panose="020B0500000000000000" pitchFamily="34" charset="-128"/>
              </a:rPr>
              <a:t>	</a:t>
            </a:r>
            <a:r>
              <a:rPr kumimoji="1" lang="en-US" altLang="zh-TW" sz="4400" b="1" dirty="0">
                <a:latin typeface="Yu Gothic UI" panose="020B0500000000000000" pitchFamily="34" charset="-128"/>
                <a:ea typeface="Yu Gothic UI" panose="020B0500000000000000" pitchFamily="34" charset="-128"/>
              </a:rPr>
              <a:t>God is </a:t>
            </a:r>
            <a:r>
              <a:rPr kumimoji="1" lang="en-US" altLang="zh-TW" sz="4400" b="1" dirty="0">
                <a:solidFill>
                  <a:srgbClr val="FFC000"/>
                </a:solidFill>
                <a:latin typeface="Yu Gothic UI" panose="020B0500000000000000" pitchFamily="34" charset="-128"/>
                <a:ea typeface="Yu Gothic UI" panose="020B0500000000000000" pitchFamily="34" charset="-128"/>
              </a:rPr>
              <a:t>Righteous</a:t>
            </a:r>
          </a:p>
          <a:p>
            <a:pPr>
              <a:tabLst>
                <a:tab pos="1330325" algn="l"/>
              </a:tabLst>
            </a:pPr>
            <a:r>
              <a:rPr kumimoji="1" lang="en-US" altLang="zh-TW" sz="4400" b="1" dirty="0">
                <a:solidFill>
                  <a:srgbClr val="FFFF00"/>
                </a:solidFill>
                <a:latin typeface="Yu Gothic UI" panose="020B0500000000000000" pitchFamily="34" charset="-128"/>
                <a:ea typeface="Yu Gothic UI" panose="020B0500000000000000" pitchFamily="34" charset="-128"/>
              </a:rPr>
              <a:t>3. </a:t>
            </a:r>
            <a:r>
              <a:rPr kumimoji="1" lang="zh-TW" altLang="en-US" sz="4400" b="1" dirty="0">
                <a:solidFill>
                  <a:srgbClr val="FFFF00"/>
                </a:solidFill>
                <a:latin typeface="Yu Gothic UI" panose="020B0500000000000000" pitchFamily="34" charset="-128"/>
                <a:ea typeface="Yu Gothic UI" panose="020B0500000000000000" pitchFamily="34" charset="-128"/>
              </a:rPr>
              <a:t>神是</a:t>
            </a:r>
            <a:r>
              <a:rPr kumimoji="1" lang="zh-TW" altLang="en-US" sz="4400" b="1" dirty="0">
                <a:solidFill>
                  <a:srgbClr val="FFC000"/>
                </a:solidFill>
                <a:latin typeface="Yu Gothic UI" panose="020B0500000000000000" pitchFamily="34" charset="-128"/>
                <a:ea typeface="Yu Gothic UI" panose="020B0500000000000000" pitchFamily="34" charset="-128"/>
              </a:rPr>
              <a:t>圣洁</a:t>
            </a:r>
            <a:r>
              <a:rPr kumimoji="1" lang="zh-TW" altLang="en-US" sz="4400" b="1" dirty="0">
                <a:solidFill>
                  <a:srgbClr val="FFFF00"/>
                </a:solidFill>
                <a:latin typeface="Yu Gothic UI" panose="020B0500000000000000" pitchFamily="34" charset="-128"/>
                <a:ea typeface="Yu Gothic UI" panose="020B0500000000000000" pitchFamily="34" charset="-128"/>
              </a:rPr>
              <a:t>	</a:t>
            </a:r>
            <a:r>
              <a:rPr kumimoji="1" lang="en-US" altLang="zh-TW" sz="4400" b="1" dirty="0">
                <a:latin typeface="Yu Gothic UI" panose="020B0500000000000000" pitchFamily="34" charset="-128"/>
                <a:ea typeface="Yu Gothic UI" panose="020B0500000000000000" pitchFamily="34" charset="-128"/>
              </a:rPr>
              <a:t>God is </a:t>
            </a:r>
            <a:r>
              <a:rPr kumimoji="1" lang="en-US" altLang="zh-TW" sz="4400" b="1" dirty="0">
                <a:solidFill>
                  <a:srgbClr val="FFC000"/>
                </a:solidFill>
                <a:latin typeface="Yu Gothic UI" panose="020B0500000000000000" pitchFamily="34" charset="-128"/>
                <a:ea typeface="Yu Gothic UI" panose="020B0500000000000000" pitchFamily="34" charset="-128"/>
              </a:rPr>
              <a:t>Holy</a:t>
            </a:r>
          </a:p>
          <a:p>
            <a:pPr>
              <a:tabLst>
                <a:tab pos="1330325" algn="l"/>
              </a:tabLst>
            </a:pPr>
            <a:r>
              <a:rPr kumimoji="1" lang="en-US" altLang="zh-TW" sz="4400" b="1" dirty="0">
                <a:solidFill>
                  <a:srgbClr val="FFFF00"/>
                </a:solidFill>
                <a:latin typeface="Yu Gothic UI" panose="020B0500000000000000" pitchFamily="34" charset="-128"/>
                <a:ea typeface="Yu Gothic UI" panose="020B0500000000000000" pitchFamily="34" charset="-128"/>
              </a:rPr>
              <a:t>4. </a:t>
            </a:r>
            <a:r>
              <a:rPr kumimoji="1" lang="zh-TW" altLang="en-US" sz="4400" b="1" dirty="0">
                <a:solidFill>
                  <a:srgbClr val="FFFF00"/>
                </a:solidFill>
                <a:latin typeface="Yu Gothic UI" panose="020B0500000000000000" pitchFamily="34" charset="-128"/>
                <a:ea typeface="Yu Gothic UI" panose="020B0500000000000000" pitchFamily="34" charset="-128"/>
              </a:rPr>
              <a:t>神是</a:t>
            </a:r>
            <a:r>
              <a:rPr kumimoji="1" lang="zh-TW" altLang="en-US" sz="4400" b="1" dirty="0">
                <a:solidFill>
                  <a:srgbClr val="FFC000"/>
                </a:solidFill>
                <a:latin typeface="Yu Gothic UI" panose="020B0500000000000000" pitchFamily="34" charset="-128"/>
                <a:ea typeface="Yu Gothic UI" panose="020B0500000000000000" pitchFamily="34" charset="-128"/>
              </a:rPr>
              <a:t>信实</a:t>
            </a:r>
            <a:r>
              <a:rPr kumimoji="1" lang="zh-TW" altLang="en-US" sz="4400" b="1" dirty="0">
                <a:solidFill>
                  <a:srgbClr val="FFFF00"/>
                </a:solidFill>
                <a:latin typeface="Yu Gothic UI" panose="020B0500000000000000" pitchFamily="34" charset="-128"/>
                <a:ea typeface="Yu Gothic UI" panose="020B0500000000000000" pitchFamily="34" charset="-128"/>
              </a:rPr>
              <a:t>	</a:t>
            </a:r>
            <a:r>
              <a:rPr kumimoji="1" lang="en-US" altLang="zh-TW" sz="4400" b="1" dirty="0">
                <a:latin typeface="Yu Gothic UI" panose="020B0500000000000000" pitchFamily="34" charset="-128"/>
                <a:ea typeface="Yu Gothic UI" panose="020B0500000000000000" pitchFamily="34" charset="-128"/>
              </a:rPr>
              <a:t>God is </a:t>
            </a:r>
            <a:r>
              <a:rPr kumimoji="1" lang="en-US" altLang="zh-TW" sz="4400" b="1" dirty="0">
                <a:solidFill>
                  <a:srgbClr val="FFC000"/>
                </a:solidFill>
                <a:latin typeface="Yu Gothic UI" panose="020B0500000000000000" pitchFamily="34" charset="-128"/>
                <a:ea typeface="Yu Gothic UI" panose="020B0500000000000000" pitchFamily="34" charset="-128"/>
              </a:rPr>
              <a:t>Faithful</a:t>
            </a:r>
          </a:p>
          <a:p>
            <a:pPr>
              <a:tabLst>
                <a:tab pos="1330325" algn="l"/>
              </a:tabLst>
            </a:pPr>
            <a:r>
              <a:rPr kumimoji="1" lang="en-US" altLang="zh-TW" sz="4400" b="1" dirty="0">
                <a:solidFill>
                  <a:srgbClr val="FFFF00"/>
                </a:solidFill>
                <a:latin typeface="Yu Gothic UI" panose="020B0500000000000000" pitchFamily="34" charset="-128"/>
                <a:ea typeface="Yu Gothic UI" panose="020B0500000000000000" pitchFamily="34" charset="-128"/>
              </a:rPr>
              <a:t>5. </a:t>
            </a:r>
            <a:r>
              <a:rPr kumimoji="1" lang="zh-TW" altLang="en-US" sz="4400" b="1" dirty="0">
                <a:solidFill>
                  <a:srgbClr val="FFFF00"/>
                </a:solidFill>
                <a:latin typeface="Yu Gothic UI" panose="020B0500000000000000" pitchFamily="34" charset="-128"/>
                <a:ea typeface="Yu Gothic UI" panose="020B0500000000000000" pitchFamily="34" charset="-128"/>
              </a:rPr>
              <a:t>神是</a:t>
            </a:r>
            <a:r>
              <a:rPr kumimoji="1" lang="zh-TW" altLang="en-US" sz="4400" b="1" dirty="0">
                <a:solidFill>
                  <a:srgbClr val="FFC000"/>
                </a:solidFill>
                <a:latin typeface="Yu Gothic UI" panose="020B0500000000000000" pitchFamily="34" charset="-128"/>
                <a:ea typeface="Yu Gothic UI" panose="020B0500000000000000" pitchFamily="34" charset="-128"/>
              </a:rPr>
              <a:t>全能</a:t>
            </a:r>
            <a:r>
              <a:rPr kumimoji="1" lang="zh-TW" altLang="en-US" sz="4400" b="1" dirty="0">
                <a:solidFill>
                  <a:srgbClr val="FFFF00"/>
                </a:solidFill>
                <a:latin typeface="Yu Gothic UI" panose="020B0500000000000000" pitchFamily="34" charset="-128"/>
                <a:ea typeface="Yu Gothic UI" panose="020B0500000000000000" pitchFamily="34" charset="-128"/>
              </a:rPr>
              <a:t>	</a:t>
            </a:r>
            <a:r>
              <a:rPr kumimoji="1" lang="en-US" altLang="zh-TW" sz="4400" b="1" dirty="0">
                <a:latin typeface="Yu Gothic UI" panose="020B0500000000000000" pitchFamily="34" charset="-128"/>
                <a:ea typeface="Yu Gothic UI" panose="020B0500000000000000" pitchFamily="34" charset="-128"/>
              </a:rPr>
              <a:t>God is </a:t>
            </a:r>
            <a:r>
              <a:rPr kumimoji="1" lang="en-US" altLang="zh-TW" sz="4400" b="1" dirty="0">
                <a:solidFill>
                  <a:srgbClr val="FFC000"/>
                </a:solidFill>
                <a:latin typeface="Yu Gothic UI" panose="020B0500000000000000" pitchFamily="34" charset="-128"/>
                <a:ea typeface="Yu Gothic UI" panose="020B0500000000000000" pitchFamily="34" charset="-128"/>
              </a:rPr>
              <a:t>all Powerful</a:t>
            </a:r>
          </a:p>
          <a:p>
            <a:pPr>
              <a:tabLst>
                <a:tab pos="1330325" algn="l"/>
              </a:tabLst>
            </a:pPr>
            <a:r>
              <a:rPr kumimoji="1" lang="en-US" altLang="zh-TW" sz="4400" b="1" dirty="0">
                <a:solidFill>
                  <a:srgbClr val="FFFF00"/>
                </a:solidFill>
                <a:latin typeface="Yu Gothic UI" panose="020B0500000000000000" pitchFamily="34" charset="-128"/>
                <a:ea typeface="Yu Gothic UI" panose="020B0500000000000000" pitchFamily="34" charset="-128"/>
              </a:rPr>
              <a:t>6. </a:t>
            </a:r>
            <a:r>
              <a:rPr kumimoji="1" lang="zh-TW" altLang="en-US" sz="4400" b="1" dirty="0">
                <a:solidFill>
                  <a:srgbClr val="FFFF00"/>
                </a:solidFill>
                <a:latin typeface="Yu Gothic UI" panose="020B0500000000000000" pitchFamily="34" charset="-128"/>
                <a:ea typeface="Yu Gothic UI" panose="020B0500000000000000" pitchFamily="34" charset="-128"/>
              </a:rPr>
              <a:t>神是</a:t>
            </a:r>
            <a:r>
              <a:rPr kumimoji="1" lang="zh-TW" altLang="en-US" sz="4400" b="1" dirty="0">
                <a:solidFill>
                  <a:srgbClr val="FFC000"/>
                </a:solidFill>
                <a:latin typeface="Yu Gothic UI" panose="020B0500000000000000" pitchFamily="34" charset="-128"/>
                <a:ea typeface="Yu Gothic UI" panose="020B0500000000000000" pitchFamily="34" charset="-128"/>
              </a:rPr>
              <a:t>救赎</a:t>
            </a:r>
            <a:r>
              <a:rPr kumimoji="1" lang="zh-TW" altLang="en-US" sz="4400" b="1" dirty="0">
                <a:solidFill>
                  <a:srgbClr val="FFFF00"/>
                </a:solidFill>
                <a:latin typeface="Yu Gothic UI" panose="020B0500000000000000" pitchFamily="34" charset="-128"/>
                <a:ea typeface="Yu Gothic UI" panose="020B0500000000000000" pitchFamily="34" charset="-128"/>
              </a:rPr>
              <a:t>	</a:t>
            </a:r>
            <a:r>
              <a:rPr kumimoji="1" lang="en-US" altLang="zh-TW" sz="4400" b="1" dirty="0">
                <a:latin typeface="Yu Gothic UI" panose="020B0500000000000000" pitchFamily="34" charset="-128"/>
                <a:ea typeface="Yu Gothic UI" panose="020B0500000000000000" pitchFamily="34" charset="-128"/>
              </a:rPr>
              <a:t>God is </a:t>
            </a:r>
            <a:r>
              <a:rPr kumimoji="1" lang="en-US" altLang="zh-TW" sz="4400" b="1" dirty="0">
                <a:solidFill>
                  <a:srgbClr val="FFC000"/>
                </a:solidFill>
                <a:latin typeface="Yu Gothic UI" panose="020B0500000000000000" pitchFamily="34" charset="-128"/>
                <a:ea typeface="Yu Gothic UI" panose="020B0500000000000000" pitchFamily="34" charset="-128"/>
              </a:rPr>
              <a:t>Salvation</a:t>
            </a:r>
          </a:p>
        </p:txBody>
      </p:sp>
    </p:spTree>
    <p:extLst>
      <p:ext uri="{BB962C8B-B14F-4D97-AF65-F5344CB8AC3E}">
        <p14:creationId xmlns:p14="http://schemas.microsoft.com/office/powerpoint/2010/main" val="5520231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2544895" y="130443"/>
            <a:ext cx="7926223" cy="643253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000" b="1" dirty="0">
                <a:solidFill>
                  <a:srgbClr val="FFFF00"/>
                </a:solidFill>
                <a:latin typeface="Yu Gothic UI" panose="020B0500000000000000" pitchFamily="34" charset="-128"/>
                <a:ea typeface="Yu Gothic UI" panose="020B0500000000000000" pitchFamily="34" charset="-128"/>
              </a:rPr>
              <a:t>我们当作三件事</a:t>
            </a:r>
            <a:endParaRPr kumimoji="1" lang="en-US" altLang="zh-TW" sz="4000" b="1" dirty="0">
              <a:solidFill>
                <a:srgbClr val="FFFF00"/>
              </a:solidFill>
              <a:latin typeface="Yu Gothic UI" panose="020B0500000000000000" pitchFamily="34" charset="-128"/>
              <a:ea typeface="Yu Gothic UI" panose="020B0500000000000000" pitchFamily="34" charset="-128"/>
            </a:endParaRPr>
          </a:p>
          <a:p>
            <a:pPr algn="ctr">
              <a:tabLst>
                <a:tab pos="1330325" algn="l"/>
              </a:tabLst>
            </a:pPr>
            <a:r>
              <a:rPr kumimoji="1" lang="en-US" altLang="zh-TW" sz="4000" b="1" dirty="0">
                <a:latin typeface="Yu Gothic UI" panose="020B0500000000000000" pitchFamily="34" charset="-128"/>
                <a:ea typeface="Yu Gothic UI" panose="020B0500000000000000" pitchFamily="34" charset="-128"/>
              </a:rPr>
              <a:t>Three things We must do</a:t>
            </a:r>
          </a:p>
          <a:p>
            <a:pPr algn="ctr">
              <a:tabLst>
                <a:tab pos="1330325" algn="l"/>
              </a:tabLst>
            </a:pPr>
            <a:endParaRPr kumimoji="1" lang="en-US" altLang="zh-TW" sz="4000" b="1" dirty="0">
              <a:solidFill>
                <a:srgbClr val="FFFF00"/>
              </a:solidFill>
              <a:latin typeface="Yu Gothic UI" panose="020B0500000000000000" pitchFamily="34" charset="-128"/>
              <a:ea typeface="Yu Gothic UI" panose="020B0500000000000000" pitchFamily="34" charset="-128"/>
            </a:endParaRPr>
          </a:p>
          <a:p>
            <a:pPr>
              <a:tabLst>
                <a:tab pos="1330325" algn="l"/>
              </a:tabLst>
            </a:pPr>
            <a:r>
              <a:rPr kumimoji="1" lang="en-US" altLang="zh-TW" sz="4400" b="1" dirty="0">
                <a:solidFill>
                  <a:srgbClr val="FFFF00"/>
                </a:solidFill>
                <a:latin typeface="Yu Gothic UI" panose="020B0500000000000000" pitchFamily="34" charset="-128"/>
                <a:ea typeface="Yu Gothic UI" panose="020B0500000000000000" pitchFamily="34" charset="-128"/>
              </a:rPr>
              <a:t>1. </a:t>
            </a:r>
            <a:r>
              <a:rPr kumimoji="1" lang="zh-TW" altLang="en-US" sz="4400" b="1" dirty="0">
                <a:solidFill>
                  <a:srgbClr val="FFFF00"/>
                </a:solidFill>
                <a:latin typeface="Yu Gothic UI" panose="020B0500000000000000" pitchFamily="34" charset="-128"/>
                <a:ea typeface="Yu Gothic UI" panose="020B0500000000000000" pitchFamily="34" charset="-128"/>
              </a:rPr>
              <a:t>看重主日的敬拜（神）</a:t>
            </a:r>
            <a:endParaRPr kumimoji="1" lang="en-US" altLang="zh-TW" sz="4400" b="1" dirty="0">
              <a:solidFill>
                <a:srgbClr val="FFFF00"/>
              </a:solidFill>
              <a:latin typeface="Yu Gothic UI" panose="020B0500000000000000" pitchFamily="34" charset="-128"/>
              <a:ea typeface="Yu Gothic UI" panose="020B0500000000000000" pitchFamily="34" charset="-128"/>
            </a:endParaRPr>
          </a:p>
          <a:p>
            <a:pPr>
              <a:tabLst>
                <a:tab pos="1330325" algn="l"/>
              </a:tabLst>
            </a:pPr>
            <a:r>
              <a:rPr kumimoji="1" lang="en-US" altLang="zh-TW" sz="4000" b="1" dirty="0">
                <a:latin typeface="Yu Gothic UI" panose="020B0500000000000000" pitchFamily="34" charset="-128"/>
                <a:ea typeface="Yu Gothic UI" panose="020B0500000000000000" pitchFamily="34" charset="-128"/>
              </a:rPr>
              <a:t>Emphasis on Sunday Worship</a:t>
            </a:r>
          </a:p>
          <a:p>
            <a:pPr>
              <a:tabLst>
                <a:tab pos="1330325" algn="l"/>
              </a:tabLst>
            </a:pPr>
            <a:r>
              <a:rPr kumimoji="1" lang="en-US" altLang="zh-TW" sz="4400" b="1" dirty="0">
                <a:solidFill>
                  <a:srgbClr val="FFFF00"/>
                </a:solidFill>
                <a:latin typeface="Yu Gothic UI" panose="020B0500000000000000" pitchFamily="34" charset="-128"/>
                <a:ea typeface="Yu Gothic UI" panose="020B0500000000000000" pitchFamily="34" charset="-128"/>
              </a:rPr>
              <a:t>2. </a:t>
            </a:r>
            <a:r>
              <a:rPr kumimoji="1" lang="zh-TW" altLang="en-US" sz="4400" b="1" dirty="0">
                <a:solidFill>
                  <a:srgbClr val="FFFF00"/>
                </a:solidFill>
                <a:latin typeface="Yu Gothic UI" panose="020B0500000000000000" pitchFamily="34" charset="-128"/>
                <a:ea typeface="Yu Gothic UI" panose="020B0500000000000000" pitchFamily="34" charset="-128"/>
              </a:rPr>
              <a:t>互相提醒，莫忘主恩。</a:t>
            </a:r>
            <a:endParaRPr kumimoji="1" lang="en-US" altLang="zh-TW" sz="4400" b="1" dirty="0">
              <a:solidFill>
                <a:srgbClr val="FFFF00"/>
              </a:solidFill>
              <a:latin typeface="Yu Gothic UI" panose="020B0500000000000000" pitchFamily="34" charset="-128"/>
              <a:ea typeface="Yu Gothic UI" panose="020B0500000000000000" pitchFamily="34" charset="-128"/>
            </a:endParaRPr>
          </a:p>
          <a:p>
            <a:pPr>
              <a:tabLst>
                <a:tab pos="1330325" algn="l"/>
              </a:tabLst>
            </a:pPr>
            <a:r>
              <a:rPr kumimoji="1" lang="en-US" altLang="zh-TW" sz="4000" b="1" dirty="0">
                <a:solidFill>
                  <a:srgbClr val="FFFF00"/>
                </a:solidFill>
                <a:latin typeface="Yu Gothic UI" panose="020B0500000000000000" pitchFamily="34" charset="-128"/>
                <a:ea typeface="Yu Gothic UI" panose="020B0500000000000000" pitchFamily="34" charset="-128"/>
              </a:rPr>
              <a:t> </a:t>
            </a:r>
            <a:r>
              <a:rPr kumimoji="1" lang="en-US" altLang="zh-TW" sz="4000" b="1" dirty="0">
                <a:latin typeface="Yu Gothic UI" panose="020B0500000000000000" pitchFamily="34" charset="-128"/>
                <a:ea typeface="Yu Gothic UI" panose="020B0500000000000000" pitchFamily="34" charset="-128"/>
              </a:rPr>
              <a:t>Remind each other not to forget God’s grace.</a:t>
            </a:r>
          </a:p>
          <a:p>
            <a:pPr>
              <a:tabLst>
                <a:tab pos="1330325" algn="l"/>
              </a:tabLst>
            </a:pPr>
            <a:r>
              <a:rPr kumimoji="1" lang="en-US" altLang="zh-TW" sz="4400" b="1" dirty="0">
                <a:solidFill>
                  <a:srgbClr val="FFFF00"/>
                </a:solidFill>
                <a:latin typeface="Yu Gothic UI" panose="020B0500000000000000" pitchFamily="34" charset="-128"/>
                <a:ea typeface="Yu Gothic UI" panose="020B0500000000000000" pitchFamily="34" charset="-128"/>
              </a:rPr>
              <a:t>3. </a:t>
            </a:r>
            <a:r>
              <a:rPr kumimoji="1" lang="zh-TW" altLang="en-US" sz="4400" b="1" dirty="0">
                <a:solidFill>
                  <a:srgbClr val="FFFF00"/>
                </a:solidFill>
                <a:latin typeface="Yu Gothic UI" panose="020B0500000000000000" pitchFamily="34" charset="-128"/>
                <a:ea typeface="Yu Gothic UI" panose="020B0500000000000000" pitchFamily="34" charset="-128"/>
              </a:rPr>
              <a:t>多祷告、多关怀、多传扬。</a:t>
            </a:r>
            <a:endParaRPr kumimoji="1" lang="en-US" altLang="zh-TW" sz="4400" b="1" dirty="0">
              <a:solidFill>
                <a:srgbClr val="FFFF00"/>
              </a:solidFill>
              <a:latin typeface="Yu Gothic UI" panose="020B0500000000000000" pitchFamily="34" charset="-128"/>
              <a:ea typeface="Yu Gothic UI" panose="020B0500000000000000" pitchFamily="34" charset="-128"/>
            </a:endParaRPr>
          </a:p>
          <a:p>
            <a:pPr>
              <a:tabLst>
                <a:tab pos="1330325" algn="l"/>
              </a:tabLst>
            </a:pPr>
            <a:r>
              <a:rPr kumimoji="1" lang="en-US" altLang="zh-TW" sz="4000" b="1" dirty="0">
                <a:solidFill>
                  <a:srgbClr val="FFFF00"/>
                </a:solidFill>
                <a:latin typeface="Yu Gothic UI" panose="020B0500000000000000" pitchFamily="34" charset="-128"/>
                <a:ea typeface="Yu Gothic UI" panose="020B0500000000000000" pitchFamily="34" charset="-128"/>
              </a:rPr>
              <a:t> </a:t>
            </a:r>
            <a:r>
              <a:rPr kumimoji="1" lang="en-US" altLang="zh-TW" sz="4000" b="1" dirty="0">
                <a:latin typeface="Yu Gothic UI" panose="020B0500000000000000" pitchFamily="34" charset="-128"/>
                <a:ea typeface="Yu Gothic UI" panose="020B0500000000000000" pitchFamily="34" charset="-128"/>
              </a:rPr>
              <a:t>Pray, Care, and Share</a:t>
            </a:r>
            <a:endParaRPr kumimoji="1" lang="en-US" altLang="zh-TW" sz="44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430878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454227" y="1261262"/>
            <a:ext cx="9408404" cy="397031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b="1" dirty="0">
                <a:solidFill>
                  <a:srgbClr val="FFFF00"/>
                </a:solidFill>
                <a:latin typeface="Yu Gothic UI" panose="020B0500000000000000" pitchFamily="34" charset="-128"/>
                <a:ea typeface="Yu Gothic UI" panose="020B0500000000000000" pitchFamily="34" charset="-128"/>
              </a:rPr>
              <a:t>感谢神！</a:t>
            </a:r>
            <a:r>
              <a:rPr kumimoji="1" lang="en-US" altLang="zh-TW" sz="3600" b="1" dirty="0">
                <a:latin typeface="Yu Gothic UI" panose="020B0500000000000000" pitchFamily="34" charset="-128"/>
                <a:ea typeface="Yu Gothic UI" panose="020B0500000000000000" pitchFamily="34" charset="-128"/>
              </a:rPr>
              <a:t>Thanks be to God</a:t>
            </a:r>
            <a:r>
              <a:rPr kumimoji="1" lang="zh-TW" altLang="en-US" sz="3600" b="1" dirty="0">
                <a:latin typeface="Yu Gothic UI" panose="020B0500000000000000" pitchFamily="34" charset="-128"/>
                <a:ea typeface="Yu Gothic UI" panose="020B0500000000000000" pitchFamily="34" charset="-128"/>
              </a:rPr>
              <a:t>！</a:t>
            </a:r>
          </a:p>
          <a:p>
            <a:pPr>
              <a:tabLst>
                <a:tab pos="1330325" algn="l"/>
              </a:tabLst>
            </a:pPr>
            <a:endParaRPr kumimoji="1" lang="zh-TW" altLang="en-US" sz="3600" b="1" dirty="0">
              <a:solidFill>
                <a:srgbClr val="FFFF00"/>
              </a:solidFill>
              <a:latin typeface="Yu Gothic UI" panose="020B0500000000000000" pitchFamily="34" charset="-128"/>
              <a:ea typeface="Yu Gothic UI" panose="020B0500000000000000" pitchFamily="34" charset="-128"/>
            </a:endParaRPr>
          </a:p>
          <a:p>
            <a:pPr>
              <a:tabLst>
                <a:tab pos="1330325" algn="l"/>
              </a:tabLst>
            </a:pPr>
            <a:r>
              <a:rPr kumimoji="1" lang="en-US" altLang="zh-TW" sz="3600" b="1" dirty="0">
                <a:solidFill>
                  <a:srgbClr val="FFFF00"/>
                </a:solidFill>
                <a:latin typeface="Yu Gothic UI" panose="020B0500000000000000" pitchFamily="34" charset="-128"/>
                <a:ea typeface="Yu Gothic UI" panose="020B0500000000000000" pitchFamily="34" charset="-128"/>
              </a:rPr>
              <a:t>1. </a:t>
            </a:r>
            <a:r>
              <a:rPr kumimoji="1" lang="zh-TW" altLang="en-US" sz="3600" b="1" dirty="0">
                <a:solidFill>
                  <a:srgbClr val="FFFF00"/>
                </a:solidFill>
                <a:latin typeface="Yu Gothic UI" panose="020B0500000000000000" pitchFamily="34" charset="-128"/>
                <a:ea typeface="Yu Gothic UI" panose="020B0500000000000000" pitchFamily="34" charset="-128"/>
              </a:rPr>
              <a:t>感谢神的</a:t>
            </a:r>
            <a:r>
              <a:rPr kumimoji="1" lang="zh-TW" altLang="en-US" sz="3600" b="1" dirty="0">
                <a:solidFill>
                  <a:srgbClr val="FFC000"/>
                </a:solidFill>
                <a:latin typeface="Yu Gothic UI" panose="020B0500000000000000" pitchFamily="34" charset="-128"/>
                <a:ea typeface="Yu Gothic UI" panose="020B0500000000000000" pitchFamily="34" charset="-128"/>
              </a:rPr>
              <a:t>恩典</a:t>
            </a:r>
            <a:r>
              <a:rPr kumimoji="1" lang="zh-TW" altLang="en-US" sz="3600" b="1" dirty="0">
                <a:solidFill>
                  <a:srgbClr val="FFFF00"/>
                </a:solidFill>
                <a:latin typeface="Yu Gothic UI" panose="020B0500000000000000" pitchFamily="34" charset="-128"/>
                <a:ea typeface="Yu Gothic UI" panose="020B0500000000000000" pitchFamily="34" charset="-128"/>
              </a:rPr>
              <a:t>！</a:t>
            </a:r>
            <a:r>
              <a:rPr kumimoji="1" lang="en-US" altLang="zh-TW" sz="3200" b="1" dirty="0">
                <a:latin typeface="Yu Gothic UI" panose="020B0500000000000000" pitchFamily="34" charset="-128"/>
                <a:ea typeface="Yu Gothic UI" panose="020B0500000000000000" pitchFamily="34" charset="-128"/>
              </a:rPr>
              <a:t>Thank Him for His </a:t>
            </a:r>
            <a:r>
              <a:rPr kumimoji="1" lang="en-US" altLang="zh-TW" sz="3200" b="1" dirty="0">
                <a:solidFill>
                  <a:srgbClr val="FFC000"/>
                </a:solidFill>
                <a:latin typeface="Yu Gothic UI" panose="020B0500000000000000" pitchFamily="34" charset="-128"/>
                <a:ea typeface="Yu Gothic UI" panose="020B0500000000000000" pitchFamily="34" charset="-128"/>
              </a:rPr>
              <a:t>Grace</a:t>
            </a:r>
            <a:r>
              <a:rPr kumimoji="1" lang="en-US" altLang="zh-TW" sz="3200" b="1" dirty="0">
                <a:latin typeface="Yu Gothic UI" panose="020B0500000000000000" pitchFamily="34" charset="-128"/>
                <a:ea typeface="Yu Gothic UI" panose="020B0500000000000000" pitchFamily="34" charset="-128"/>
              </a:rPr>
              <a:t>!</a:t>
            </a:r>
          </a:p>
          <a:p>
            <a:pPr>
              <a:tabLst>
                <a:tab pos="1330325" algn="l"/>
              </a:tabLst>
            </a:pPr>
            <a:r>
              <a:rPr kumimoji="1" lang="en-US" altLang="zh-TW" sz="3600" b="1" dirty="0">
                <a:solidFill>
                  <a:srgbClr val="FFFF00"/>
                </a:solidFill>
                <a:latin typeface="Yu Gothic UI" panose="020B0500000000000000" pitchFamily="34" charset="-128"/>
                <a:ea typeface="Yu Gothic UI" panose="020B0500000000000000" pitchFamily="34" charset="-128"/>
              </a:rPr>
              <a:t>2. </a:t>
            </a:r>
            <a:r>
              <a:rPr kumimoji="1" lang="zh-TW" altLang="en-US" sz="3600" b="1" dirty="0">
                <a:solidFill>
                  <a:srgbClr val="FFFF00"/>
                </a:solidFill>
                <a:latin typeface="Yu Gothic UI" panose="020B0500000000000000" pitchFamily="34" charset="-128"/>
                <a:ea typeface="Yu Gothic UI" panose="020B0500000000000000" pitchFamily="34" charset="-128"/>
              </a:rPr>
              <a:t>感谢神的</a:t>
            </a:r>
            <a:r>
              <a:rPr kumimoji="1" lang="zh-TW" altLang="en-US" sz="3600" b="1" dirty="0">
                <a:solidFill>
                  <a:srgbClr val="FFC000"/>
                </a:solidFill>
                <a:latin typeface="Yu Gothic UI" panose="020B0500000000000000" pitchFamily="34" charset="-128"/>
                <a:ea typeface="Yu Gothic UI" panose="020B0500000000000000" pitchFamily="34" charset="-128"/>
              </a:rPr>
              <a:t>医治</a:t>
            </a:r>
            <a:r>
              <a:rPr kumimoji="1" lang="zh-TW" altLang="en-US" sz="3600" b="1" dirty="0">
                <a:solidFill>
                  <a:srgbClr val="FFFF00"/>
                </a:solidFill>
                <a:latin typeface="Yu Gothic UI" panose="020B0500000000000000" pitchFamily="34" charset="-128"/>
                <a:ea typeface="Yu Gothic UI" panose="020B0500000000000000" pitchFamily="34" charset="-128"/>
              </a:rPr>
              <a:t>！</a:t>
            </a:r>
            <a:r>
              <a:rPr kumimoji="1" lang="en-US" altLang="zh-TW" sz="3200" b="1" dirty="0">
                <a:latin typeface="Yu Gothic UI" panose="020B0500000000000000" pitchFamily="34" charset="-128"/>
                <a:ea typeface="Yu Gothic UI" panose="020B0500000000000000" pitchFamily="34" charset="-128"/>
              </a:rPr>
              <a:t>Thank Him for His </a:t>
            </a:r>
            <a:r>
              <a:rPr kumimoji="1" lang="en-US" altLang="zh-TW" sz="3200" b="1" dirty="0">
                <a:solidFill>
                  <a:srgbClr val="FFC000"/>
                </a:solidFill>
                <a:latin typeface="Yu Gothic UI" panose="020B0500000000000000" pitchFamily="34" charset="-128"/>
                <a:ea typeface="Yu Gothic UI" panose="020B0500000000000000" pitchFamily="34" charset="-128"/>
              </a:rPr>
              <a:t>Healing</a:t>
            </a:r>
            <a:r>
              <a:rPr kumimoji="1" lang="en-US" altLang="zh-TW" sz="3200" b="1" dirty="0">
                <a:latin typeface="Yu Gothic UI" panose="020B0500000000000000" pitchFamily="34" charset="-128"/>
                <a:ea typeface="Yu Gothic UI" panose="020B0500000000000000" pitchFamily="34" charset="-128"/>
              </a:rPr>
              <a:t>!</a:t>
            </a:r>
            <a:endParaRPr kumimoji="1" lang="en-US" altLang="zh-TW" sz="3600" b="1" dirty="0">
              <a:latin typeface="Yu Gothic UI" panose="020B0500000000000000" pitchFamily="34" charset="-128"/>
              <a:ea typeface="Yu Gothic UI" panose="020B0500000000000000" pitchFamily="34" charset="-128"/>
            </a:endParaRPr>
          </a:p>
          <a:p>
            <a:pPr>
              <a:tabLst>
                <a:tab pos="1330325" algn="l"/>
              </a:tabLst>
            </a:pPr>
            <a:r>
              <a:rPr kumimoji="1" lang="en-US" altLang="zh-TW" sz="3600" b="1" dirty="0">
                <a:solidFill>
                  <a:srgbClr val="FFFF00"/>
                </a:solidFill>
                <a:latin typeface="Yu Gothic UI" panose="020B0500000000000000" pitchFamily="34" charset="-128"/>
                <a:ea typeface="Yu Gothic UI" panose="020B0500000000000000" pitchFamily="34" charset="-128"/>
              </a:rPr>
              <a:t>3. </a:t>
            </a:r>
            <a:r>
              <a:rPr kumimoji="1" lang="zh-TW" altLang="en-US" sz="3600" b="1" dirty="0">
                <a:solidFill>
                  <a:srgbClr val="FFFF00"/>
                </a:solidFill>
                <a:latin typeface="Yu Gothic UI" panose="020B0500000000000000" pitchFamily="34" charset="-128"/>
                <a:ea typeface="Yu Gothic UI" panose="020B0500000000000000" pitchFamily="34" charset="-128"/>
              </a:rPr>
              <a:t>感谢神的</a:t>
            </a:r>
            <a:r>
              <a:rPr kumimoji="1" lang="zh-TW" altLang="en-US" sz="3600" b="1" dirty="0">
                <a:solidFill>
                  <a:srgbClr val="FFC000"/>
                </a:solidFill>
                <a:latin typeface="Yu Gothic UI" panose="020B0500000000000000" pitchFamily="34" charset="-128"/>
                <a:ea typeface="Yu Gothic UI" panose="020B0500000000000000" pitchFamily="34" charset="-128"/>
              </a:rPr>
              <a:t>教导</a:t>
            </a:r>
            <a:r>
              <a:rPr kumimoji="1" lang="zh-TW" altLang="en-US" sz="3600" b="1" dirty="0">
                <a:solidFill>
                  <a:srgbClr val="FFFF00"/>
                </a:solidFill>
                <a:latin typeface="Yu Gothic UI" panose="020B0500000000000000" pitchFamily="34" charset="-128"/>
                <a:ea typeface="Yu Gothic UI" panose="020B0500000000000000" pitchFamily="34" charset="-128"/>
              </a:rPr>
              <a:t>！</a:t>
            </a:r>
            <a:r>
              <a:rPr kumimoji="1" lang="en-US" altLang="zh-TW" sz="3200" b="1" dirty="0">
                <a:latin typeface="Yu Gothic UI" panose="020B0500000000000000" pitchFamily="34" charset="-128"/>
                <a:ea typeface="Yu Gothic UI" panose="020B0500000000000000" pitchFamily="34" charset="-128"/>
              </a:rPr>
              <a:t>Thank Him for His </a:t>
            </a:r>
            <a:r>
              <a:rPr kumimoji="1" lang="en-US" altLang="zh-TW" sz="3200" b="1" dirty="0">
                <a:solidFill>
                  <a:srgbClr val="FFC000"/>
                </a:solidFill>
                <a:latin typeface="Yu Gothic UI" panose="020B0500000000000000" pitchFamily="34" charset="-128"/>
                <a:ea typeface="Yu Gothic UI" panose="020B0500000000000000" pitchFamily="34" charset="-128"/>
              </a:rPr>
              <a:t>Teaching</a:t>
            </a:r>
            <a:r>
              <a:rPr kumimoji="1" lang="en-US" altLang="zh-TW" sz="3200" b="1" dirty="0">
                <a:latin typeface="Yu Gothic UI" panose="020B0500000000000000" pitchFamily="34" charset="-128"/>
                <a:ea typeface="Yu Gothic UI" panose="020B0500000000000000" pitchFamily="34" charset="-128"/>
              </a:rPr>
              <a:t>!</a:t>
            </a:r>
            <a:endParaRPr kumimoji="1" lang="en-US" altLang="zh-TW" sz="3600" b="1" dirty="0">
              <a:latin typeface="Yu Gothic UI" panose="020B0500000000000000" pitchFamily="34" charset="-128"/>
              <a:ea typeface="Yu Gothic UI" panose="020B0500000000000000" pitchFamily="34" charset="-128"/>
            </a:endParaRPr>
          </a:p>
          <a:p>
            <a:pPr>
              <a:tabLst>
                <a:tab pos="1330325" algn="l"/>
              </a:tabLst>
            </a:pPr>
            <a:r>
              <a:rPr kumimoji="1" lang="en-US" altLang="zh-TW" sz="3600" b="1" dirty="0">
                <a:solidFill>
                  <a:srgbClr val="FFFF00"/>
                </a:solidFill>
                <a:latin typeface="Yu Gothic UI" panose="020B0500000000000000" pitchFamily="34" charset="-128"/>
                <a:ea typeface="Yu Gothic UI" panose="020B0500000000000000" pitchFamily="34" charset="-128"/>
              </a:rPr>
              <a:t>4. </a:t>
            </a:r>
            <a:r>
              <a:rPr kumimoji="1" lang="zh-TW" altLang="en-US" sz="3600" b="1" dirty="0">
                <a:solidFill>
                  <a:srgbClr val="FFFF00"/>
                </a:solidFill>
                <a:latin typeface="Yu Gothic UI" panose="020B0500000000000000" pitchFamily="34" charset="-128"/>
                <a:ea typeface="Yu Gothic UI" panose="020B0500000000000000" pitchFamily="34" charset="-128"/>
              </a:rPr>
              <a:t>感谢神的</a:t>
            </a:r>
            <a:r>
              <a:rPr kumimoji="1" lang="zh-TW" altLang="en-US" sz="3600" b="1" dirty="0">
                <a:solidFill>
                  <a:srgbClr val="FFC000"/>
                </a:solidFill>
                <a:latin typeface="Yu Gothic UI" panose="020B0500000000000000" pitchFamily="34" charset="-128"/>
                <a:ea typeface="Yu Gothic UI" panose="020B0500000000000000" pitchFamily="34" charset="-128"/>
              </a:rPr>
              <a:t>安慰</a:t>
            </a:r>
            <a:r>
              <a:rPr kumimoji="1" lang="zh-TW" altLang="en-US" sz="3600" b="1" dirty="0">
                <a:solidFill>
                  <a:srgbClr val="FFFF00"/>
                </a:solidFill>
                <a:latin typeface="Yu Gothic UI" panose="020B0500000000000000" pitchFamily="34" charset="-128"/>
                <a:ea typeface="Yu Gothic UI" panose="020B0500000000000000" pitchFamily="34" charset="-128"/>
              </a:rPr>
              <a:t>！</a:t>
            </a:r>
            <a:r>
              <a:rPr kumimoji="1" lang="en-US" altLang="zh-TW" sz="3200" b="1" dirty="0">
                <a:latin typeface="Yu Gothic UI" panose="020B0500000000000000" pitchFamily="34" charset="-128"/>
                <a:ea typeface="Yu Gothic UI" panose="020B0500000000000000" pitchFamily="34" charset="-128"/>
              </a:rPr>
              <a:t>Thank Him for His </a:t>
            </a:r>
            <a:r>
              <a:rPr kumimoji="1" lang="en-US" altLang="zh-TW" sz="3200" b="1" dirty="0">
                <a:solidFill>
                  <a:srgbClr val="FFC000"/>
                </a:solidFill>
                <a:latin typeface="Yu Gothic UI" panose="020B0500000000000000" pitchFamily="34" charset="-128"/>
                <a:ea typeface="Yu Gothic UI" panose="020B0500000000000000" pitchFamily="34" charset="-128"/>
              </a:rPr>
              <a:t>Comfort</a:t>
            </a:r>
            <a:r>
              <a:rPr kumimoji="1" lang="en-US" altLang="zh-TW" sz="3200" b="1" dirty="0">
                <a:latin typeface="Yu Gothic UI" panose="020B0500000000000000" pitchFamily="34" charset="-128"/>
                <a:ea typeface="Yu Gothic UI" panose="020B0500000000000000" pitchFamily="34" charset="-128"/>
              </a:rPr>
              <a:t>!</a:t>
            </a:r>
            <a:endParaRPr kumimoji="1" lang="en-US" altLang="zh-TW" sz="3600" b="1" dirty="0">
              <a:latin typeface="Yu Gothic UI" panose="020B0500000000000000" pitchFamily="34" charset="-128"/>
              <a:ea typeface="Yu Gothic UI" panose="020B0500000000000000" pitchFamily="34" charset="-128"/>
            </a:endParaRPr>
          </a:p>
          <a:p>
            <a:pPr>
              <a:tabLst>
                <a:tab pos="1330325" algn="l"/>
              </a:tabLst>
            </a:pPr>
            <a:r>
              <a:rPr kumimoji="1" lang="en-US" altLang="zh-TW" sz="3600" b="1" dirty="0">
                <a:solidFill>
                  <a:srgbClr val="FFFF00"/>
                </a:solidFill>
                <a:latin typeface="Yu Gothic UI" panose="020B0500000000000000" pitchFamily="34" charset="-128"/>
                <a:ea typeface="Yu Gothic UI" panose="020B0500000000000000" pitchFamily="34" charset="-128"/>
              </a:rPr>
              <a:t>5. </a:t>
            </a:r>
            <a:r>
              <a:rPr kumimoji="1" lang="zh-TW" altLang="en-US" sz="3600" b="1" dirty="0">
                <a:solidFill>
                  <a:srgbClr val="FFFF00"/>
                </a:solidFill>
                <a:latin typeface="Yu Gothic UI" panose="020B0500000000000000" pitchFamily="34" charset="-128"/>
                <a:ea typeface="Yu Gothic UI" panose="020B0500000000000000" pitchFamily="34" charset="-128"/>
              </a:rPr>
              <a:t>感谢神的</a:t>
            </a:r>
            <a:r>
              <a:rPr kumimoji="1" lang="zh-TW" altLang="en-US" sz="3600" b="1" dirty="0">
                <a:solidFill>
                  <a:srgbClr val="FFC000"/>
                </a:solidFill>
                <a:latin typeface="Yu Gothic UI" panose="020B0500000000000000" pitchFamily="34" charset="-128"/>
                <a:ea typeface="Yu Gothic UI" panose="020B0500000000000000" pitchFamily="34" charset="-128"/>
              </a:rPr>
              <a:t>引导</a:t>
            </a:r>
            <a:r>
              <a:rPr kumimoji="1" lang="zh-TW" altLang="en-US" sz="3600" b="1" dirty="0">
                <a:solidFill>
                  <a:srgbClr val="FFFF00"/>
                </a:solidFill>
                <a:latin typeface="Yu Gothic UI" panose="020B0500000000000000" pitchFamily="34" charset="-128"/>
                <a:ea typeface="Yu Gothic UI" panose="020B0500000000000000" pitchFamily="34" charset="-128"/>
              </a:rPr>
              <a:t>！</a:t>
            </a:r>
            <a:r>
              <a:rPr kumimoji="1" lang="en-US" altLang="zh-TW" sz="3200" b="1" dirty="0">
                <a:latin typeface="Yu Gothic UI" panose="020B0500000000000000" pitchFamily="34" charset="-128"/>
                <a:ea typeface="Yu Gothic UI" panose="020B0500000000000000" pitchFamily="34" charset="-128"/>
              </a:rPr>
              <a:t>Thank Him for His </a:t>
            </a:r>
            <a:r>
              <a:rPr kumimoji="1" lang="en-US" altLang="zh-TW" sz="3200" b="1" dirty="0">
                <a:solidFill>
                  <a:srgbClr val="FFC000"/>
                </a:solidFill>
                <a:latin typeface="Yu Gothic UI" panose="020B0500000000000000" pitchFamily="34" charset="-128"/>
                <a:ea typeface="Yu Gothic UI" panose="020B0500000000000000" pitchFamily="34" charset="-128"/>
              </a:rPr>
              <a:t>Guidance</a:t>
            </a:r>
            <a:r>
              <a:rPr kumimoji="1" lang="en-US" altLang="zh-TW" sz="3200" b="1" dirty="0">
                <a:latin typeface="Yu Gothic UI" panose="020B0500000000000000" pitchFamily="34" charset="-128"/>
                <a:ea typeface="Yu Gothic UI" panose="020B0500000000000000" pitchFamily="34" charset="-128"/>
              </a:rPr>
              <a:t>!</a:t>
            </a:r>
            <a:endParaRPr kumimoji="1" lang="en-US" altLang="zh-TW" sz="36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403910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2123914" y="897905"/>
            <a:ext cx="8561070" cy="424731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5400" b="1" dirty="0">
                <a:solidFill>
                  <a:srgbClr val="FFFF00"/>
                </a:solidFill>
                <a:latin typeface="Yu Gothic UI" panose="020B0500000000000000" pitchFamily="34" charset="-128"/>
                <a:ea typeface="Yu Gothic UI" panose="020B0500000000000000" pitchFamily="34" charset="-128"/>
              </a:rPr>
              <a:t>导读法</a:t>
            </a:r>
            <a:endParaRPr kumimoji="1" lang="en-US" altLang="zh-TW" sz="5400" b="1" dirty="0">
              <a:solidFill>
                <a:srgbClr val="FFFF00"/>
              </a:solidFill>
              <a:latin typeface="Yu Gothic UI" panose="020B0500000000000000" pitchFamily="34" charset="-128"/>
              <a:ea typeface="Yu Gothic UI" panose="020B0500000000000000" pitchFamily="34" charset="-128"/>
            </a:endParaRPr>
          </a:p>
          <a:p>
            <a:pPr algn="ctr">
              <a:tabLst>
                <a:tab pos="1330325" algn="l"/>
              </a:tabLst>
            </a:pPr>
            <a:r>
              <a:rPr kumimoji="1" lang="en-US" altLang="zh-TW" sz="5400" b="1" dirty="0">
                <a:latin typeface="Yu Gothic UI" panose="020B0500000000000000" pitchFamily="34" charset="-128"/>
                <a:ea typeface="Yu Gothic UI" panose="020B0500000000000000" pitchFamily="34" charset="-128"/>
              </a:rPr>
              <a:t>Read Aloud		</a:t>
            </a:r>
          </a:p>
          <a:p>
            <a:pPr algn="ctr">
              <a:tabLst>
                <a:tab pos="1330325" algn="l"/>
              </a:tabLst>
            </a:pPr>
            <a:endParaRPr kumimoji="1" lang="en-US" altLang="zh-TW" sz="5400" b="1" dirty="0">
              <a:solidFill>
                <a:srgbClr val="FFFF00"/>
              </a:solidFill>
              <a:latin typeface="Yu Gothic UI" panose="020B0500000000000000" pitchFamily="34" charset="-128"/>
              <a:ea typeface="Yu Gothic UI" panose="020B0500000000000000" pitchFamily="34" charset="-128"/>
            </a:endParaRPr>
          </a:p>
          <a:p>
            <a:pPr algn="ctr">
              <a:tabLst>
                <a:tab pos="1330325" algn="l"/>
              </a:tabLst>
            </a:pPr>
            <a:r>
              <a:rPr kumimoji="1" lang="zh-TW" altLang="en-US" sz="5400" b="1" dirty="0">
                <a:solidFill>
                  <a:srgbClr val="FFFF00"/>
                </a:solidFill>
                <a:latin typeface="Yu Gothic UI" panose="020B0500000000000000" pitchFamily="34" charset="-128"/>
                <a:ea typeface="Yu Gothic UI" panose="020B0500000000000000" pitchFamily="34" charset="-128"/>
              </a:rPr>
              <a:t>学习用诗篇来祷告。</a:t>
            </a:r>
            <a:endParaRPr kumimoji="1" lang="en-US" altLang="zh-TW" sz="5400" b="1" dirty="0">
              <a:solidFill>
                <a:srgbClr val="FFFF00"/>
              </a:solidFill>
              <a:latin typeface="Yu Gothic UI" panose="020B0500000000000000" pitchFamily="34" charset="-128"/>
              <a:ea typeface="Yu Gothic UI" panose="020B0500000000000000" pitchFamily="34" charset="-128"/>
            </a:endParaRPr>
          </a:p>
          <a:p>
            <a:pPr algn="ctr">
              <a:tabLst>
                <a:tab pos="1330325" algn="l"/>
              </a:tabLst>
            </a:pPr>
            <a:r>
              <a:rPr kumimoji="1" lang="en-US" altLang="zh-TW" sz="5400" b="1" dirty="0">
                <a:latin typeface="Yu Gothic UI" panose="020B0500000000000000" pitchFamily="34" charset="-128"/>
                <a:ea typeface="Yu Gothic UI" panose="020B0500000000000000" pitchFamily="34" charset="-128"/>
              </a:rPr>
              <a:t>Learn to pray with Psalms!</a:t>
            </a:r>
          </a:p>
        </p:txBody>
      </p:sp>
    </p:spTree>
    <p:extLst>
      <p:ext uri="{BB962C8B-B14F-4D97-AF65-F5344CB8AC3E}">
        <p14:creationId xmlns:p14="http://schemas.microsoft.com/office/powerpoint/2010/main" val="3377114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mall figurine on a table&#10;&#10;Description automatically generated with low confidence">
            <a:extLst>
              <a:ext uri="{FF2B5EF4-FFF2-40B4-BE49-F238E27FC236}">
                <a16:creationId xmlns:a16="http://schemas.microsoft.com/office/drawing/2014/main" id="{D133A1A7-67D0-BE4E-A53C-04A26799DE7C}"/>
              </a:ext>
            </a:extLst>
          </p:cNvPr>
          <p:cNvPicPr>
            <a:picLocks noChangeAspect="1"/>
          </p:cNvPicPr>
          <p:nvPr/>
        </p:nvPicPr>
        <p:blipFill rotWithShape="1">
          <a:blip r:embed="rId2"/>
          <a:srcRect t="11724" b="10000"/>
          <a:stretch/>
        </p:blipFill>
        <p:spPr>
          <a:xfrm>
            <a:off x="0" y="31304"/>
            <a:ext cx="12192000" cy="6871273"/>
          </a:xfrm>
          <a:prstGeom prst="rect">
            <a:avLst/>
          </a:prstGeom>
        </p:spPr>
      </p:pic>
    </p:spTree>
    <p:extLst>
      <p:ext uri="{BB962C8B-B14F-4D97-AF65-F5344CB8AC3E}">
        <p14:creationId xmlns:p14="http://schemas.microsoft.com/office/powerpoint/2010/main" val="30342872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777515" y="890617"/>
            <a:ext cx="8989546" cy="538609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000" b="1" dirty="0">
                <a:solidFill>
                  <a:srgbClr val="FFC000"/>
                </a:solidFill>
                <a:latin typeface="Microsoft JhengHei UI" panose="020B0604030504040204" pitchFamily="34" charset="-120"/>
                <a:ea typeface="Microsoft JhengHei UI" panose="020B0604030504040204" pitchFamily="34" charset="-120"/>
              </a:rPr>
              <a:t>歌 林 多 前 書</a:t>
            </a:r>
            <a:r>
              <a:rPr kumimoji="1" lang="en-US" altLang="zh-TW" sz="4000" b="1" dirty="0">
                <a:solidFill>
                  <a:srgbClr val="FFC000"/>
                </a:solidFill>
                <a:latin typeface="Microsoft JhengHei UI" panose="020B0604030504040204" pitchFamily="34" charset="-120"/>
                <a:ea typeface="Microsoft JhengHei UI" panose="020B0604030504040204" pitchFamily="34" charset="-120"/>
              </a:rPr>
              <a:t> </a:t>
            </a:r>
            <a:r>
              <a:rPr kumimoji="1" lang="en-US" altLang="zh-TW" sz="4000" b="1" dirty="0">
                <a:latin typeface="Microsoft JhengHei UI" panose="020B0604030504040204" pitchFamily="34" charset="-120"/>
                <a:ea typeface="Microsoft JhengHei UI" panose="020B0604030504040204" pitchFamily="34" charset="-120"/>
              </a:rPr>
              <a:t>1 Corinthians</a:t>
            </a:r>
            <a:r>
              <a:rPr kumimoji="1" lang="zh-TW" altLang="en-US" sz="4000" b="1" dirty="0">
                <a:latin typeface="Microsoft JhengHei UI" panose="020B0604030504040204" pitchFamily="34" charset="-120"/>
                <a:ea typeface="Microsoft JhengHei UI" panose="020B0604030504040204" pitchFamily="34" charset="-120"/>
              </a:rPr>
              <a:t> </a:t>
            </a:r>
            <a:r>
              <a:rPr kumimoji="1" lang="en-US" altLang="zh-TW" sz="4000" b="1" dirty="0">
                <a:solidFill>
                  <a:srgbClr val="FFC000"/>
                </a:solidFill>
                <a:latin typeface="Microsoft JhengHei UI" panose="020B0604030504040204" pitchFamily="34" charset="-120"/>
                <a:ea typeface="Microsoft JhengHei UI" panose="020B0604030504040204" pitchFamily="34" charset="-120"/>
              </a:rPr>
              <a:t>2:12~13</a:t>
            </a:r>
          </a:p>
          <a:p>
            <a:pPr>
              <a:tabLst>
                <a:tab pos="1330325" algn="l"/>
              </a:tabLst>
            </a:pPr>
            <a:endParaRPr kumimoji="1" lang="en-US" altLang="zh-TW" sz="4000" b="1">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4000" b="1">
                <a:solidFill>
                  <a:srgbClr val="FFC000"/>
                </a:solidFill>
                <a:latin typeface="Yu Gothic UI" panose="020B0500000000000000" pitchFamily="34" charset="-128"/>
                <a:ea typeface="Yu Gothic UI" panose="020B0500000000000000" pitchFamily="34" charset="-128"/>
              </a:rPr>
              <a:t>12 </a:t>
            </a:r>
            <a:r>
              <a:rPr kumimoji="1" lang="zh-TW" altLang="en-US" sz="4000" b="1" dirty="0">
                <a:solidFill>
                  <a:srgbClr val="FFC000"/>
                </a:solidFill>
                <a:latin typeface="Yu Gothic UI" panose="020B0500000000000000" pitchFamily="34" charset="-128"/>
                <a:ea typeface="Yu Gothic UI" panose="020B0500000000000000" pitchFamily="34" charset="-128"/>
              </a:rPr>
              <a:t>我 们 所 领 受 的 ， 并 不 是 世 上 的 灵 ， 乃 是 从 神 来 的 灵 ， 叫 我 们 能 知 道 神 开 恩 赐 给 我 们 的 事 。</a:t>
            </a:r>
          </a:p>
          <a:p>
            <a:pPr>
              <a:tabLst>
                <a:tab pos="1330325" algn="l"/>
              </a:tabLst>
            </a:pPr>
            <a:r>
              <a:rPr kumimoji="1" lang="en-US" altLang="zh-TW" sz="3600" b="1" dirty="0">
                <a:latin typeface="Yu Gothic UI" panose="020B0500000000000000" pitchFamily="34" charset="-128"/>
                <a:ea typeface="Yu Gothic UI" panose="020B0500000000000000" pitchFamily="34" charset="-128"/>
              </a:rPr>
              <a:t>12 What we have received is not the spirit of the world, but the Spirit who is from God, so that we may understand what God has freely given us.</a:t>
            </a:r>
            <a:endParaRPr kumimoji="1" lang="zh-TW" altLang="en-US" sz="32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2338198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846095" y="787747"/>
            <a:ext cx="8989546" cy="4770537"/>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en-US" altLang="zh-TW" sz="4000" b="1" dirty="0">
                <a:solidFill>
                  <a:srgbClr val="FFC000"/>
                </a:solidFill>
                <a:latin typeface="Yu Gothic UI" panose="020B0500000000000000" pitchFamily="34" charset="-128"/>
                <a:ea typeface="Yu Gothic UI" panose="020B0500000000000000" pitchFamily="34" charset="-128"/>
              </a:rPr>
              <a:t>13 </a:t>
            </a:r>
            <a:r>
              <a:rPr kumimoji="1" lang="zh-TW" altLang="en-US" sz="4000" b="1" dirty="0">
                <a:solidFill>
                  <a:srgbClr val="FFC000"/>
                </a:solidFill>
                <a:latin typeface="Yu Gothic UI" panose="020B0500000000000000" pitchFamily="34" charset="-128"/>
                <a:ea typeface="Yu Gothic UI" panose="020B0500000000000000" pitchFamily="34" charset="-128"/>
              </a:rPr>
              <a:t>并 且 我 们 讲 说 这 些 事 ， 不 是 用 人 智 慧 所 指 教 言 语 ， 乃 是 用 圣 灵 所 指 教 的 言 语 ， 将 属 灵 的 话 解 释 属 灵 的 事 。</a:t>
            </a:r>
            <a:endParaRPr kumimoji="1" lang="en-US" altLang="zh-TW" sz="40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3600" b="1" dirty="0">
                <a:latin typeface="Yu Gothic UI" panose="020B0500000000000000" pitchFamily="34" charset="-128"/>
                <a:ea typeface="Yu Gothic UI" panose="020B0500000000000000" pitchFamily="34" charset="-128"/>
              </a:rPr>
              <a:t>13 This is what we speak, not in words taught us by human wisdom but in words taught by the Spirit, explaining spiritual realities with Spirit-taught words.</a:t>
            </a:r>
            <a:r>
              <a:rPr kumimoji="1" lang="zh-TW" altLang="en-US" sz="3600" b="1" dirty="0">
                <a:latin typeface="Yu Gothic UI" panose="020B0500000000000000" pitchFamily="34" charset="-128"/>
                <a:ea typeface="Yu Gothic UI" panose="020B0500000000000000" pitchFamily="34" charset="-128"/>
              </a:rPr>
              <a:t> </a:t>
            </a:r>
            <a:endParaRPr kumimoji="1" lang="zh-TW" altLang="en-US" sz="32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4028095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ack of rocks&#10;&#10;Description automatically generated with low confidence">
            <a:extLst>
              <a:ext uri="{FF2B5EF4-FFF2-40B4-BE49-F238E27FC236}">
                <a16:creationId xmlns:a16="http://schemas.microsoft.com/office/drawing/2014/main" id="{87389C4E-657E-214F-A1D7-F77C1655332A}"/>
              </a:ext>
            </a:extLst>
          </p:cNvPr>
          <p:cNvPicPr>
            <a:picLocks noChangeAspect="1"/>
          </p:cNvPicPr>
          <p:nvPr/>
        </p:nvPicPr>
        <p:blipFill>
          <a:blip r:embed="rId2"/>
          <a:stretch>
            <a:fillRect/>
          </a:stretch>
        </p:blipFill>
        <p:spPr>
          <a:xfrm>
            <a:off x="-1" y="0"/>
            <a:ext cx="12244357" cy="6964680"/>
          </a:xfrm>
          <a:prstGeom prst="rect">
            <a:avLst/>
          </a:prstGeom>
        </p:spPr>
      </p:pic>
      <p:sp>
        <p:nvSpPr>
          <p:cNvPr id="6" name="文字方塊 6">
            <a:extLst>
              <a:ext uri="{FF2B5EF4-FFF2-40B4-BE49-F238E27FC236}">
                <a16:creationId xmlns:a16="http://schemas.microsoft.com/office/drawing/2014/main" id="{7FB2DC64-171C-F34E-9151-19F6E08A8FB9}"/>
              </a:ext>
            </a:extLst>
          </p:cNvPr>
          <p:cNvSpPr txBox="1"/>
          <p:nvPr/>
        </p:nvSpPr>
        <p:spPr>
          <a:xfrm>
            <a:off x="2069251" y="5280659"/>
            <a:ext cx="2549228" cy="830997"/>
          </a:xfrm>
          <a:prstGeom prst="rect">
            <a:avLst/>
          </a:prstGeom>
          <a:noFill/>
          <a:effectLst>
            <a:glow>
              <a:srgbClr val="790C00"/>
            </a:glow>
          </a:effectLst>
        </p:spPr>
        <p:txBody>
          <a:bodyPr wrap="square" rtlCol="0">
            <a:spAutoFit/>
          </a:bodyPr>
          <a:lstStyle/>
          <a:p>
            <a:pPr algn="ctr"/>
            <a:r>
              <a:rPr lang="zh-TW" altLang="en-US" sz="2400" dirty="0">
                <a:latin typeface="Yu Gothic UI" panose="020B0500000000000000" pitchFamily="34" charset="-128"/>
                <a:ea typeface="Yu Gothic UI" panose="020B0500000000000000" pitchFamily="34" charset="-128"/>
              </a:rPr>
              <a:t>房正豪牧師</a:t>
            </a:r>
            <a:endParaRPr lang="en-US" altLang="zh-TW" sz="2400" dirty="0">
              <a:latin typeface="Yu Gothic UI" panose="020B0500000000000000" pitchFamily="34" charset="-128"/>
              <a:ea typeface="Yu Gothic UI" panose="020B0500000000000000" pitchFamily="34" charset="-128"/>
            </a:endParaRPr>
          </a:p>
          <a:p>
            <a:pPr algn="ctr"/>
            <a:r>
              <a:rPr lang="en-US" altLang="zh-TW" sz="2400" dirty="0">
                <a:latin typeface="Yu Gothic UI" panose="020B0500000000000000" pitchFamily="34" charset="-128"/>
                <a:ea typeface="Yu Gothic UI" panose="020B0500000000000000" pitchFamily="34" charset="-128"/>
              </a:rPr>
              <a:t>Rev. Steven Fang</a:t>
            </a:r>
            <a:endParaRPr kumimoji="1" lang="zh-TW" altLang="en-US" sz="2800" dirty="0">
              <a:ln w="10160">
                <a:solidFill>
                  <a:schemeClr val="accent5"/>
                </a:solidFill>
                <a:prstDash val="solid"/>
              </a:ln>
              <a:effectLst>
                <a:glow rad="50800">
                  <a:schemeClr val="bg1"/>
                </a:glow>
                <a:outerShdw blurRad="38100" dist="22860" dir="5400000" algn="tl" rotWithShape="0">
                  <a:srgbClr val="000000">
                    <a:alpha val="30000"/>
                  </a:srgbClr>
                </a:outerShd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433975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406657" y="458956"/>
            <a:ext cx="9378686" cy="594008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000" b="1" dirty="0">
                <a:solidFill>
                  <a:srgbClr val="FFC000"/>
                </a:solidFill>
                <a:latin typeface="Yu Gothic UI" panose="020B0500000000000000" pitchFamily="34" charset="-128"/>
                <a:ea typeface="Yu Gothic UI" panose="020B0500000000000000" pitchFamily="34" charset="-128"/>
              </a:rPr>
              <a:t>約 書 亞 記 </a:t>
            </a:r>
            <a:r>
              <a:rPr kumimoji="1" lang="en-US" altLang="zh-TW" sz="4000" b="1" dirty="0">
                <a:latin typeface="Yu Gothic UI" panose="020B0500000000000000" pitchFamily="34" charset="-128"/>
                <a:ea typeface="Yu Gothic UI" panose="020B0500000000000000" pitchFamily="34" charset="-128"/>
              </a:rPr>
              <a:t>Joshua</a:t>
            </a:r>
            <a:r>
              <a:rPr kumimoji="1" lang="en-US" altLang="zh-TW" sz="4000" b="1" dirty="0">
                <a:solidFill>
                  <a:srgbClr val="FFC000"/>
                </a:solidFill>
                <a:latin typeface="Yu Gothic UI" panose="020B0500000000000000" pitchFamily="34" charset="-128"/>
                <a:ea typeface="Yu Gothic UI" panose="020B0500000000000000" pitchFamily="34" charset="-128"/>
              </a:rPr>
              <a:t> 4:5-7</a:t>
            </a:r>
          </a:p>
          <a:p>
            <a:pPr>
              <a:tabLst>
                <a:tab pos="1330325" algn="l"/>
              </a:tabLst>
            </a:pPr>
            <a:r>
              <a:rPr kumimoji="1" lang="en-US" altLang="zh-TW" sz="4000" b="1" dirty="0">
                <a:solidFill>
                  <a:srgbClr val="FFC000"/>
                </a:solidFill>
                <a:latin typeface="Yu Gothic UI" panose="020B0500000000000000" pitchFamily="34" charset="-128"/>
                <a:ea typeface="Yu Gothic UI" panose="020B0500000000000000" pitchFamily="34" charset="-128"/>
              </a:rPr>
              <a:t>5 </a:t>
            </a:r>
            <a:r>
              <a:rPr kumimoji="1" lang="zh-TW" altLang="en-US" sz="4000" b="1" dirty="0">
                <a:solidFill>
                  <a:srgbClr val="FFC000"/>
                </a:solidFill>
                <a:latin typeface="Yu Gothic UI" panose="020B0500000000000000" pitchFamily="34" charset="-128"/>
                <a:ea typeface="Yu Gothic UI" panose="020B0500000000000000" pitchFamily="34" charset="-128"/>
              </a:rPr>
              <a:t>对 他 们 说 ： 你 们 下 约 但 河 中 ， 过 到 耶 和 华 ─ 你 们 神 的 约 柜 前 头 ， 按 着 以 色 列 人 十 二 支 派 的 数 目 ， 每 人 取 一 块 石 头 扛 在 肩 上 。</a:t>
            </a:r>
            <a:endParaRPr kumimoji="1" lang="en-US" altLang="zh-TW" sz="40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3600" b="1" dirty="0">
                <a:latin typeface="Yu Gothic UI" panose="020B0500000000000000" pitchFamily="34" charset="-128"/>
                <a:ea typeface="Yu Gothic UI" panose="020B0500000000000000" pitchFamily="34" charset="-128"/>
              </a:rPr>
              <a:t>5 and said to them, “Go over before the ark of the Lord your God into the middle of the Jordan. Each of you is to take up a stone on his shoulder, according to the number of the tribes of the Israelites,</a:t>
            </a:r>
            <a:endParaRPr kumimoji="1" lang="zh-TW" altLang="en-US" sz="36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891374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423579" y="920621"/>
            <a:ext cx="9183461" cy="3600986"/>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en-US" altLang="zh-TW" sz="4000" b="1" dirty="0">
                <a:solidFill>
                  <a:srgbClr val="FFC000"/>
                </a:solidFill>
                <a:latin typeface="Yu Gothic UI" panose="020B0500000000000000" pitchFamily="34" charset="-128"/>
                <a:ea typeface="Yu Gothic UI" panose="020B0500000000000000" pitchFamily="34" charset="-128"/>
              </a:rPr>
              <a:t>6 </a:t>
            </a:r>
            <a:r>
              <a:rPr kumimoji="1" lang="zh-TW" altLang="en-US" sz="4000" b="1" dirty="0">
                <a:solidFill>
                  <a:srgbClr val="FFC000"/>
                </a:solidFill>
                <a:latin typeface="Yu Gothic UI" panose="020B0500000000000000" pitchFamily="34" charset="-128"/>
                <a:ea typeface="Yu Gothic UI" panose="020B0500000000000000" pitchFamily="34" charset="-128"/>
              </a:rPr>
              <a:t>这 些 石 头 在 你 们 中 间 可 以 作 为 证 据 。 日 後 ， 你 们 的 子 孙 问 你 们 说 ： 这 些 石 头 是 甚 麽 意 思 ？</a:t>
            </a:r>
          </a:p>
          <a:p>
            <a:pPr>
              <a:tabLst>
                <a:tab pos="1330325" algn="l"/>
              </a:tabLst>
            </a:pPr>
            <a:r>
              <a:rPr kumimoji="1" lang="en-US" altLang="zh-TW" sz="3600" b="1" dirty="0">
                <a:latin typeface="Yu Gothic UI" panose="020B0500000000000000" pitchFamily="34" charset="-128"/>
                <a:ea typeface="Yu Gothic UI" panose="020B0500000000000000" pitchFamily="34" charset="-128"/>
              </a:rPr>
              <a:t> 6 to serve as a sign among you. In the future, when your children ask you, ‘What do these stones mean?’ </a:t>
            </a:r>
            <a:endParaRPr kumimoji="1" lang="zh-TW" altLang="en-US" sz="36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269541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515019" y="181957"/>
            <a:ext cx="9506691" cy="6494085"/>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en-US" altLang="zh-TW" sz="4000" b="1" dirty="0">
                <a:solidFill>
                  <a:srgbClr val="FFC000"/>
                </a:solidFill>
                <a:latin typeface="Yu Gothic UI" panose="020B0500000000000000" pitchFamily="34" charset="-128"/>
                <a:ea typeface="Yu Gothic UI" panose="020B0500000000000000" pitchFamily="34" charset="-128"/>
              </a:rPr>
              <a:t>7 </a:t>
            </a:r>
            <a:r>
              <a:rPr kumimoji="1" lang="zh-TW" altLang="en-US" sz="4000" b="1" dirty="0">
                <a:solidFill>
                  <a:srgbClr val="FFC000"/>
                </a:solidFill>
                <a:latin typeface="Yu Gothic UI" panose="020B0500000000000000" pitchFamily="34" charset="-128"/>
                <a:ea typeface="Yu Gothic UI" panose="020B0500000000000000" pitchFamily="34" charset="-128"/>
              </a:rPr>
              <a:t>你 们 就 对 他 们 说 ： 这 是 因 为 约 但 河 的 水 在 耶 和 华 的 约 柜 前 断 绝 ； 约 柜 过 约 但 河 的 时 候 ， 约 但 河 的 水 就 断 绝 了 。 这 些 石 头 要 作 以 色 列 人 永 远 的 纪 念 。</a:t>
            </a:r>
            <a:endParaRPr kumimoji="1" lang="en-US" altLang="zh-TW" sz="40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3600" b="1" dirty="0">
                <a:latin typeface="Yu Gothic UI" panose="020B0500000000000000" pitchFamily="34" charset="-128"/>
                <a:ea typeface="Yu Gothic UI" panose="020B0500000000000000" pitchFamily="34" charset="-128"/>
              </a:rPr>
              <a:t>7 tell them that the flow of the Jordan was cut off before the ark of the covenant of the Lord. When it crossed the Jordan, the waters of the Jordan were cut off. These stones are to be a memorial to the people of Israel forever.”</a:t>
            </a:r>
            <a:endParaRPr kumimoji="1" lang="zh-TW" altLang="en-US" sz="36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97994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3382178" y="194204"/>
            <a:ext cx="6302472" cy="624786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000" b="1" dirty="0">
                <a:solidFill>
                  <a:srgbClr val="FFFF00"/>
                </a:solidFill>
                <a:latin typeface="Yu Gothic UI" panose="020B0500000000000000" pitchFamily="34" charset="-128"/>
                <a:ea typeface="Yu Gothic UI" panose="020B0500000000000000" pitchFamily="34" charset="-128"/>
              </a:rPr>
              <a:t>吉甲的四件事	</a:t>
            </a:r>
            <a:endParaRPr kumimoji="1" lang="en-US" altLang="zh-TW" sz="4000" b="1" dirty="0">
              <a:solidFill>
                <a:srgbClr val="FFFF00"/>
              </a:solidFill>
              <a:latin typeface="Yu Gothic UI" panose="020B0500000000000000" pitchFamily="34" charset="-128"/>
              <a:ea typeface="Yu Gothic UI" panose="020B0500000000000000" pitchFamily="34" charset="-128"/>
            </a:endParaRPr>
          </a:p>
          <a:p>
            <a:pPr algn="ctr">
              <a:tabLst>
                <a:tab pos="1330325" algn="l"/>
              </a:tabLst>
            </a:pPr>
            <a:r>
              <a:rPr kumimoji="1" lang="en-US" altLang="zh-TW" sz="4000" b="1" dirty="0">
                <a:latin typeface="Yu Gothic UI" panose="020B0500000000000000" pitchFamily="34" charset="-128"/>
                <a:ea typeface="Yu Gothic UI" panose="020B0500000000000000" pitchFamily="34" charset="-128"/>
              </a:rPr>
              <a:t>Four events at Gilgal</a:t>
            </a:r>
            <a:endParaRPr kumimoji="1" lang="en-US" altLang="zh-TW" sz="4800" b="1" dirty="0">
              <a:latin typeface="Yu Gothic UI" panose="020B0500000000000000" pitchFamily="34" charset="-128"/>
              <a:ea typeface="Yu Gothic UI" panose="020B0500000000000000" pitchFamily="34" charset="-128"/>
            </a:endParaRPr>
          </a:p>
          <a:p>
            <a:pPr>
              <a:tabLst>
                <a:tab pos="1330325" algn="l"/>
              </a:tabLst>
            </a:pPr>
            <a:r>
              <a:rPr kumimoji="1" lang="en-US" altLang="zh-TW" sz="4000" b="1" dirty="0">
                <a:solidFill>
                  <a:srgbClr val="FFFF00"/>
                </a:solidFill>
                <a:latin typeface="Yu Gothic UI" panose="020B0500000000000000" pitchFamily="34" charset="-128"/>
                <a:ea typeface="Yu Gothic UI" panose="020B0500000000000000" pitchFamily="34" charset="-128"/>
              </a:rPr>
              <a:t>1. </a:t>
            </a:r>
            <a:r>
              <a:rPr kumimoji="1" lang="zh-TW" altLang="en-US" sz="4000" b="1" dirty="0">
                <a:solidFill>
                  <a:srgbClr val="FFFF00"/>
                </a:solidFill>
                <a:latin typeface="Yu Gothic UI" panose="020B0500000000000000" pitchFamily="34" charset="-128"/>
                <a:ea typeface="Yu Gothic UI" panose="020B0500000000000000" pitchFamily="34" charset="-128"/>
              </a:rPr>
              <a:t>吗哪停止了		</a:t>
            </a:r>
            <a:endParaRPr kumimoji="1" lang="en-US" altLang="zh-TW" sz="4000" b="1" dirty="0">
              <a:solidFill>
                <a:srgbClr val="FFFF00"/>
              </a:solidFill>
              <a:latin typeface="Yu Gothic UI" panose="020B0500000000000000" pitchFamily="34" charset="-128"/>
              <a:ea typeface="Yu Gothic UI" panose="020B0500000000000000" pitchFamily="34" charset="-128"/>
            </a:endParaRPr>
          </a:p>
          <a:p>
            <a:pPr>
              <a:tabLst>
                <a:tab pos="1330325" algn="l"/>
              </a:tabLst>
            </a:pPr>
            <a:r>
              <a:rPr kumimoji="1" lang="en-US" altLang="zh-TW" sz="4000" b="1" dirty="0">
                <a:latin typeface="Yu Gothic UI" panose="020B0500000000000000" pitchFamily="34" charset="-128"/>
                <a:ea typeface="Yu Gothic UI" panose="020B0500000000000000" pitchFamily="34" charset="-128"/>
              </a:rPr>
              <a:t>Manna stopped</a:t>
            </a:r>
          </a:p>
          <a:p>
            <a:pPr>
              <a:tabLst>
                <a:tab pos="1330325" algn="l"/>
              </a:tabLst>
            </a:pPr>
            <a:r>
              <a:rPr kumimoji="1" lang="en-US" altLang="zh-TW" sz="4000" b="1" dirty="0">
                <a:solidFill>
                  <a:srgbClr val="FFFF00"/>
                </a:solidFill>
                <a:latin typeface="Yu Gothic UI" panose="020B0500000000000000" pitchFamily="34" charset="-128"/>
                <a:ea typeface="Yu Gothic UI" panose="020B0500000000000000" pitchFamily="34" charset="-128"/>
              </a:rPr>
              <a:t>2. </a:t>
            </a:r>
            <a:r>
              <a:rPr kumimoji="1" lang="zh-TW" altLang="en-US" sz="4000" b="1" dirty="0">
                <a:solidFill>
                  <a:srgbClr val="FFFF00"/>
                </a:solidFill>
                <a:latin typeface="Yu Gothic UI" panose="020B0500000000000000" pitchFamily="34" charset="-128"/>
                <a:ea typeface="Yu Gothic UI" panose="020B0500000000000000" pitchFamily="34" charset="-128"/>
              </a:rPr>
              <a:t>立石为记	</a:t>
            </a:r>
            <a:endParaRPr kumimoji="1" lang="en-US" altLang="zh-TW" sz="4000" b="1" dirty="0">
              <a:solidFill>
                <a:srgbClr val="FFFF00"/>
              </a:solidFill>
              <a:latin typeface="Yu Gothic UI" panose="020B0500000000000000" pitchFamily="34" charset="-128"/>
              <a:ea typeface="Yu Gothic UI" panose="020B0500000000000000" pitchFamily="34" charset="-128"/>
            </a:endParaRPr>
          </a:p>
          <a:p>
            <a:pPr>
              <a:tabLst>
                <a:tab pos="1330325" algn="l"/>
              </a:tabLst>
            </a:pPr>
            <a:r>
              <a:rPr kumimoji="1" lang="en-US" altLang="zh-TW" sz="4000" b="1" dirty="0">
                <a:latin typeface="Yu Gothic UI" panose="020B0500000000000000" pitchFamily="34" charset="-128"/>
                <a:ea typeface="Yu Gothic UI" panose="020B0500000000000000" pitchFamily="34" charset="-128"/>
              </a:rPr>
              <a:t>Set up Stone Memorial</a:t>
            </a:r>
          </a:p>
          <a:p>
            <a:pPr>
              <a:tabLst>
                <a:tab pos="1330325" algn="l"/>
              </a:tabLst>
            </a:pPr>
            <a:r>
              <a:rPr kumimoji="1" lang="en-US" altLang="zh-TW" sz="4000" b="1" dirty="0">
                <a:solidFill>
                  <a:srgbClr val="FFFF00"/>
                </a:solidFill>
                <a:latin typeface="Yu Gothic UI" panose="020B0500000000000000" pitchFamily="34" charset="-128"/>
                <a:ea typeface="Yu Gothic UI" panose="020B0500000000000000" pitchFamily="34" charset="-128"/>
              </a:rPr>
              <a:t>3. </a:t>
            </a:r>
            <a:r>
              <a:rPr kumimoji="1" lang="zh-TW" altLang="en-US" sz="4000" b="1" dirty="0">
                <a:solidFill>
                  <a:srgbClr val="FFFF00"/>
                </a:solidFill>
                <a:latin typeface="Yu Gothic UI" panose="020B0500000000000000" pitchFamily="34" charset="-128"/>
                <a:ea typeface="Yu Gothic UI" panose="020B0500000000000000" pitchFamily="34" charset="-128"/>
              </a:rPr>
              <a:t>受割礼（立约）</a:t>
            </a:r>
            <a:endParaRPr kumimoji="1" lang="en-US" altLang="zh-TW" sz="4000" b="1" dirty="0">
              <a:solidFill>
                <a:srgbClr val="FFFF00"/>
              </a:solidFill>
              <a:latin typeface="Yu Gothic UI" panose="020B0500000000000000" pitchFamily="34" charset="-128"/>
              <a:ea typeface="Yu Gothic UI" panose="020B0500000000000000" pitchFamily="34" charset="-128"/>
            </a:endParaRPr>
          </a:p>
          <a:p>
            <a:pPr>
              <a:tabLst>
                <a:tab pos="1330325" algn="l"/>
              </a:tabLst>
            </a:pPr>
            <a:r>
              <a:rPr kumimoji="1" lang="en-US" altLang="zh-TW" sz="4000" b="1" dirty="0">
                <a:latin typeface="Yu Gothic UI" panose="020B0500000000000000" pitchFamily="34" charset="-128"/>
                <a:ea typeface="Yu Gothic UI" panose="020B0500000000000000" pitchFamily="34" charset="-128"/>
              </a:rPr>
              <a:t>Circumcision (covenant)</a:t>
            </a:r>
          </a:p>
          <a:p>
            <a:pPr>
              <a:tabLst>
                <a:tab pos="1330325" algn="l"/>
              </a:tabLst>
            </a:pPr>
            <a:r>
              <a:rPr kumimoji="1" lang="en-US" altLang="zh-TW" sz="4000" b="1" dirty="0">
                <a:solidFill>
                  <a:srgbClr val="FFFF00"/>
                </a:solidFill>
                <a:latin typeface="Yu Gothic UI" panose="020B0500000000000000" pitchFamily="34" charset="-128"/>
                <a:ea typeface="Yu Gothic UI" panose="020B0500000000000000" pitchFamily="34" charset="-128"/>
              </a:rPr>
              <a:t>4. </a:t>
            </a:r>
            <a:r>
              <a:rPr kumimoji="1" lang="zh-TW" altLang="en-US" sz="4000" b="1" dirty="0">
                <a:solidFill>
                  <a:srgbClr val="FFFF00"/>
                </a:solidFill>
                <a:latin typeface="Yu Gothic UI" panose="020B0500000000000000" pitchFamily="34" charset="-128"/>
                <a:ea typeface="Yu Gothic UI" panose="020B0500000000000000" pitchFamily="34" charset="-128"/>
              </a:rPr>
              <a:t>过逾越节	</a:t>
            </a:r>
            <a:endParaRPr kumimoji="1" lang="en-US" altLang="zh-TW" sz="4000" b="1" dirty="0">
              <a:solidFill>
                <a:srgbClr val="FFFF00"/>
              </a:solidFill>
              <a:latin typeface="Yu Gothic UI" panose="020B0500000000000000" pitchFamily="34" charset="-128"/>
              <a:ea typeface="Yu Gothic UI" panose="020B0500000000000000" pitchFamily="34" charset="-128"/>
            </a:endParaRPr>
          </a:p>
          <a:p>
            <a:pPr>
              <a:tabLst>
                <a:tab pos="1330325" algn="l"/>
              </a:tabLst>
            </a:pPr>
            <a:r>
              <a:rPr kumimoji="1" lang="en-US" altLang="zh-TW" sz="4000" b="1" dirty="0">
                <a:latin typeface="Yu Gothic UI" panose="020B0500000000000000" pitchFamily="34" charset="-128"/>
                <a:ea typeface="Yu Gothic UI" panose="020B0500000000000000" pitchFamily="34" charset="-128"/>
              </a:rPr>
              <a:t>Celebrate Passover</a:t>
            </a:r>
            <a:endParaRPr kumimoji="1" lang="en-US" altLang="zh-TW" sz="48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537852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571775" y="600723"/>
            <a:ext cx="9092416" cy="304698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000" b="1" dirty="0">
                <a:solidFill>
                  <a:srgbClr val="FFC000"/>
                </a:solidFill>
                <a:latin typeface="Microsoft JhengHei UI" panose="020B0604030504040204" pitchFamily="34" charset="-120"/>
                <a:ea typeface="Microsoft JhengHei UI" panose="020B0604030504040204" pitchFamily="34" charset="-120"/>
              </a:rPr>
              <a:t>約 書 亞 記</a:t>
            </a:r>
            <a:r>
              <a:rPr kumimoji="1" lang="en-US" altLang="zh-TW" sz="4000" b="1" dirty="0">
                <a:solidFill>
                  <a:srgbClr val="FFC000"/>
                </a:solidFill>
                <a:latin typeface="Microsoft JhengHei UI" panose="020B0604030504040204" pitchFamily="34" charset="-120"/>
                <a:ea typeface="Microsoft JhengHei UI" panose="020B0604030504040204" pitchFamily="34" charset="-120"/>
              </a:rPr>
              <a:t> </a:t>
            </a:r>
            <a:r>
              <a:rPr kumimoji="1" lang="en-US" altLang="zh-TW" sz="4000" b="1" dirty="0">
                <a:latin typeface="Heiti SC Medium" pitchFamily="2" charset="-128"/>
                <a:ea typeface="Heiti SC Medium" pitchFamily="2" charset="-128"/>
              </a:rPr>
              <a:t>Joshua</a:t>
            </a:r>
            <a:r>
              <a:rPr kumimoji="1" lang="zh-TW" altLang="en-US" sz="4000" b="1" dirty="0">
                <a:solidFill>
                  <a:srgbClr val="FFC000"/>
                </a:solidFill>
                <a:latin typeface="Microsoft JhengHei UI" panose="020B0604030504040204" pitchFamily="34" charset="-120"/>
                <a:ea typeface="Microsoft JhengHei UI" panose="020B0604030504040204" pitchFamily="34" charset="-120"/>
              </a:rPr>
              <a:t> </a:t>
            </a:r>
            <a:r>
              <a:rPr kumimoji="1" lang="en-US" altLang="zh-TW" sz="4000" b="1" dirty="0">
                <a:solidFill>
                  <a:srgbClr val="FFC000"/>
                </a:solidFill>
                <a:latin typeface="Microsoft JhengHei UI" panose="020B0604030504040204" pitchFamily="34" charset="-120"/>
                <a:ea typeface="Microsoft JhengHei UI" panose="020B0604030504040204" pitchFamily="34" charset="-120"/>
              </a:rPr>
              <a:t>4:20~24</a:t>
            </a:r>
          </a:p>
          <a:p>
            <a:pPr>
              <a:tabLst>
                <a:tab pos="1330325" algn="l"/>
              </a:tabLst>
            </a:pPr>
            <a:r>
              <a:rPr kumimoji="1" lang="en-US" altLang="zh-TW" sz="4000" b="1" dirty="0">
                <a:solidFill>
                  <a:srgbClr val="FFC000"/>
                </a:solidFill>
                <a:latin typeface="Yu Gothic UI" panose="020B0500000000000000" pitchFamily="34" charset="-128"/>
                <a:ea typeface="Yu Gothic UI" panose="020B0500000000000000" pitchFamily="34" charset="-128"/>
              </a:rPr>
              <a:t>20 </a:t>
            </a:r>
            <a:r>
              <a:rPr kumimoji="1" lang="zh-TW" altLang="en-US" sz="4000" b="1" dirty="0">
                <a:solidFill>
                  <a:srgbClr val="FFC000"/>
                </a:solidFill>
                <a:latin typeface="Yu Gothic UI" panose="020B0500000000000000" pitchFamily="34" charset="-128"/>
                <a:ea typeface="Yu Gothic UI" panose="020B0500000000000000" pitchFamily="34" charset="-128"/>
              </a:rPr>
              <a:t>他 们 从 约 但 河 中 取 来 的 那 十 二 块 石 头 ， 约 书 亚 就 立 在 吉 甲 ，</a:t>
            </a:r>
            <a:endParaRPr kumimoji="1" lang="en-US" altLang="zh-TW" sz="40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3600" b="1" dirty="0">
                <a:latin typeface="Yu Gothic UI" panose="020B0500000000000000" pitchFamily="34" charset="-128"/>
                <a:ea typeface="Yu Gothic UI" panose="020B0500000000000000" pitchFamily="34" charset="-128"/>
              </a:rPr>
              <a:t>20 And Joshua set up at Gilgal the twelve stones they had taken out of the Jordan. </a:t>
            </a:r>
          </a:p>
        </p:txBody>
      </p:sp>
    </p:spTree>
    <p:extLst>
      <p:ext uri="{BB962C8B-B14F-4D97-AF65-F5344CB8AC3E}">
        <p14:creationId xmlns:p14="http://schemas.microsoft.com/office/powerpoint/2010/main" val="810542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537485" y="326403"/>
            <a:ext cx="9115276" cy="5940088"/>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en-US" altLang="zh-TW" sz="4000" b="1" dirty="0">
                <a:solidFill>
                  <a:srgbClr val="FFC000"/>
                </a:solidFill>
                <a:latin typeface="Yu Gothic UI" panose="020B0500000000000000" pitchFamily="34" charset="-128"/>
                <a:ea typeface="Yu Gothic UI" panose="020B0500000000000000" pitchFamily="34" charset="-128"/>
              </a:rPr>
              <a:t>21 </a:t>
            </a:r>
            <a:r>
              <a:rPr kumimoji="1" lang="zh-TW" altLang="en-US" sz="4000" b="1" dirty="0">
                <a:solidFill>
                  <a:srgbClr val="FFC000"/>
                </a:solidFill>
                <a:latin typeface="Yu Gothic UI" panose="020B0500000000000000" pitchFamily="34" charset="-128"/>
                <a:ea typeface="Yu Gothic UI" panose="020B0500000000000000" pitchFamily="34" charset="-128"/>
              </a:rPr>
              <a:t>对 以 色 列 人 说 ： 日 後 你 们 的 子 孙 问 他 们 的 父 亲 说 ： 这 些 石 头 是 甚 麽 意 思 ？</a:t>
            </a:r>
            <a:endParaRPr kumimoji="1" lang="en-US" altLang="zh-TW" sz="40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3600" b="1" dirty="0">
                <a:latin typeface="Yu Gothic UI" panose="020B0500000000000000" pitchFamily="34" charset="-128"/>
                <a:ea typeface="Yu Gothic UI" panose="020B0500000000000000" pitchFamily="34" charset="-128"/>
              </a:rPr>
              <a:t>21 He said to the Israelites, “In the future when your descendants ask their parents, ‘What do these stones mean?’ </a:t>
            </a:r>
          </a:p>
          <a:p>
            <a:pPr>
              <a:tabLst>
                <a:tab pos="1330325" algn="l"/>
              </a:tabLst>
            </a:pPr>
            <a:r>
              <a:rPr kumimoji="1" lang="en-US" altLang="zh-TW" sz="4000" b="1" dirty="0">
                <a:solidFill>
                  <a:srgbClr val="FFC000"/>
                </a:solidFill>
                <a:latin typeface="Yu Gothic UI" panose="020B0500000000000000" pitchFamily="34" charset="-128"/>
                <a:ea typeface="Yu Gothic UI" panose="020B0500000000000000" pitchFamily="34" charset="-128"/>
              </a:rPr>
              <a:t>22 </a:t>
            </a:r>
            <a:r>
              <a:rPr kumimoji="1" lang="zh-TW" altLang="en-US" sz="4000" b="1" dirty="0">
                <a:solidFill>
                  <a:srgbClr val="FFC000"/>
                </a:solidFill>
                <a:latin typeface="Yu Gothic UI" panose="020B0500000000000000" pitchFamily="34" charset="-128"/>
                <a:ea typeface="Yu Gothic UI" panose="020B0500000000000000" pitchFamily="34" charset="-128"/>
              </a:rPr>
              <a:t>你 们 就 告 诉 他 们 说 ： 以 色 列 人 曾 走 乾 地 过 这 约 但 河 ；</a:t>
            </a:r>
            <a:endParaRPr kumimoji="1" lang="en-US" altLang="zh-TW" sz="40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3600" b="1" dirty="0">
                <a:latin typeface="Yu Gothic UI" panose="020B0500000000000000" pitchFamily="34" charset="-128"/>
                <a:ea typeface="Yu Gothic UI" panose="020B0500000000000000" pitchFamily="34" charset="-128"/>
              </a:rPr>
              <a:t>22 tell them, ‘Israel crossed the Jordan on dry ground.’ </a:t>
            </a:r>
          </a:p>
        </p:txBody>
      </p:sp>
    </p:spTree>
    <p:extLst>
      <p:ext uri="{BB962C8B-B14F-4D97-AF65-F5344CB8AC3E}">
        <p14:creationId xmlns:p14="http://schemas.microsoft.com/office/powerpoint/2010/main" val="188767832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網狀">
  <a:themeElements>
    <a:clrScheme name="網狀">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網狀">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網狀">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emplate>{E6577B33-B32A-1140-A93D-BE4C3BAD63A4}tf16401378</Template>
  <TotalTime>3635</TotalTime>
  <Words>1793</Words>
  <Application>Microsoft Macintosh PowerPoint</Application>
  <PresentationFormat>Widescreen</PresentationFormat>
  <Paragraphs>111</Paragraphs>
  <Slides>29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Heiti SC Medium</vt:lpstr>
      <vt:lpstr>Microsoft JhengHei UI</vt:lpstr>
      <vt:lpstr>Yu Gothic UI</vt:lpstr>
      <vt:lpstr>Arial</vt:lpstr>
      <vt:lpstr>Century Gothic</vt:lpstr>
      <vt:lpstr>網狀</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LCCC Church</dc:creator>
  <cp:lastModifiedBy>LCCC Church</cp:lastModifiedBy>
  <cp:revision>307</cp:revision>
  <cp:lastPrinted>2021-09-08T14:19:52Z</cp:lastPrinted>
  <dcterms:created xsi:type="dcterms:W3CDTF">2021-01-06T18:08:20Z</dcterms:created>
  <dcterms:modified xsi:type="dcterms:W3CDTF">2021-09-28T15:39:34Z</dcterms:modified>
</cp:coreProperties>
</file>