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8"/>
  </p:notesMasterIdLst>
  <p:handoutMasterIdLst>
    <p:handoutMasterId r:id="rId29"/>
  </p:handoutMasterIdLst>
  <p:sldIdLst>
    <p:sldId id="1223" r:id="rId2"/>
    <p:sldId id="1282" r:id="rId3"/>
    <p:sldId id="1337" r:id="rId4"/>
    <p:sldId id="1338" r:id="rId5"/>
    <p:sldId id="1339" r:id="rId6"/>
    <p:sldId id="1340" r:id="rId7"/>
    <p:sldId id="1342" r:id="rId8"/>
    <p:sldId id="1343" r:id="rId9"/>
    <p:sldId id="1345" r:id="rId10"/>
    <p:sldId id="1356" r:id="rId11"/>
    <p:sldId id="1346" r:id="rId12"/>
    <p:sldId id="1310" r:id="rId13"/>
    <p:sldId id="1347" r:id="rId14"/>
    <p:sldId id="1348" r:id="rId15"/>
    <p:sldId id="1349" r:id="rId16"/>
    <p:sldId id="1350" r:id="rId17"/>
    <p:sldId id="1344" r:id="rId18"/>
    <p:sldId id="1355" r:id="rId19"/>
    <p:sldId id="1326" r:id="rId20"/>
    <p:sldId id="1327" r:id="rId21"/>
    <p:sldId id="1351" r:id="rId22"/>
    <p:sldId id="1352" r:id="rId23"/>
    <p:sldId id="1353" r:id="rId24"/>
    <p:sldId id="1354" r:id="rId25"/>
    <p:sldId id="1357" r:id="rId26"/>
    <p:sldId id="135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6F900"/>
    <a:srgbClr val="FF9900"/>
    <a:srgbClr val="3122B7"/>
    <a:srgbClr val="22318F"/>
    <a:srgbClr val="002BA0"/>
    <a:srgbClr val="003CD5"/>
    <a:srgbClr val="2E28FF"/>
    <a:srgbClr val="A8B1C0"/>
    <a:srgbClr val="0831A9"/>
    <a:srgbClr val="2C5D9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79" autoAdjust="0"/>
    <p:restoredTop sz="94716" autoAdjust="0"/>
  </p:normalViewPr>
  <p:slideViewPr>
    <p:cSldViewPr snapToGrid="0" snapToObjects="1">
      <p:cViewPr>
        <p:scale>
          <a:sx n="90" d="100"/>
          <a:sy n="90" d="100"/>
        </p:scale>
        <p:origin x="-12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CCE4B2-B787-4613-9B68-62C387F0441A}" type="doc">
      <dgm:prSet loTypeId="urn:microsoft.com/office/officeart/2005/8/layout/hList6" loCatId="list" qsTypeId="urn:microsoft.com/office/officeart/2005/8/quickstyle/simple1" qsCatId="simple" csTypeId="urn:microsoft.com/office/officeart/2005/8/colors/colorful1#1" csCatId="colorful" phldr="1"/>
      <dgm:spPr/>
      <dgm:t>
        <a:bodyPr/>
        <a:lstStyle/>
        <a:p>
          <a:endParaRPr lang="en-US"/>
        </a:p>
      </dgm:t>
    </dgm:pt>
    <dgm:pt modelId="{5F6F7EAA-7736-4875-BE37-0D2F2B59F27B}">
      <dgm:prSet phldrT="[Text]" custT="1"/>
      <dgm:spPr/>
      <dgm:t>
        <a:bodyPr/>
        <a:lstStyle/>
        <a:p>
          <a:pPr algn="l"/>
          <a:r>
            <a:rPr lang="zh-TW" altLang="en-US" sz="3600" dirty="0" smtClean="0">
              <a:effectLst>
                <a:glow rad="101600">
                  <a:schemeClr val="bg1">
                    <a:alpha val="75000"/>
                  </a:schemeClr>
                </a:glow>
              </a:effectLst>
            </a:rPr>
            <a:t>靈力</a:t>
          </a:r>
        </a:p>
        <a:p>
          <a:pPr algn="l"/>
          <a:r>
            <a:rPr lang="zh-TW" altLang="en-US" sz="3600" dirty="0" smtClean="0">
              <a:effectLst>
                <a:glow rad="101600">
                  <a:schemeClr val="bg1">
                    <a:alpha val="75000"/>
                  </a:schemeClr>
                </a:glow>
              </a:effectLst>
            </a:rPr>
            <a:t>人力</a:t>
          </a:r>
        </a:p>
        <a:p>
          <a:pPr algn="l"/>
          <a:r>
            <a:rPr lang="zh-TW" altLang="en-US" sz="3600" dirty="0" smtClean="0">
              <a:effectLst>
                <a:glow rad="101600">
                  <a:schemeClr val="bg1">
                    <a:alpha val="75000"/>
                  </a:schemeClr>
                </a:glow>
              </a:effectLst>
            </a:rPr>
            <a:t>財力</a:t>
          </a:r>
        </a:p>
        <a:p>
          <a:pPr algn="l"/>
          <a:r>
            <a:rPr lang="zh-TW" altLang="en-US" sz="3600" dirty="0" smtClean="0">
              <a:effectLst>
                <a:glow rad="101600">
                  <a:schemeClr val="bg1">
                    <a:alpha val="75000"/>
                  </a:schemeClr>
                </a:glow>
              </a:effectLst>
            </a:rPr>
            <a:t>物力</a:t>
          </a:r>
          <a:endParaRPr lang="en-US" sz="3600" dirty="0">
            <a:effectLst>
              <a:glow rad="101600">
                <a:schemeClr val="bg1">
                  <a:alpha val="75000"/>
                </a:schemeClr>
              </a:glow>
            </a:effectLst>
          </a:endParaRPr>
        </a:p>
      </dgm:t>
    </dgm:pt>
    <dgm:pt modelId="{8E7111B2-AF4B-493E-A77E-772AAF0A370C}" type="parTrans" cxnId="{3D17B429-D94E-461E-BCE1-3A0AC615DB2C}">
      <dgm:prSet/>
      <dgm:spPr/>
      <dgm:t>
        <a:bodyPr/>
        <a:lstStyle/>
        <a:p>
          <a:endParaRPr lang="en-US"/>
        </a:p>
      </dgm:t>
    </dgm:pt>
    <dgm:pt modelId="{B3A5528F-4DAB-4281-A57E-20332EFCBAAA}" type="sibTrans" cxnId="{3D17B429-D94E-461E-BCE1-3A0AC615DB2C}">
      <dgm:prSet/>
      <dgm:spPr/>
      <dgm:t>
        <a:bodyPr/>
        <a:lstStyle/>
        <a:p>
          <a:endParaRPr lang="en-US"/>
        </a:p>
      </dgm:t>
    </dgm:pt>
    <dgm:pt modelId="{71668F5C-7DC5-4755-8EA1-551DAAF8F571}">
      <dgm:prSet phldrT="[Text]" custT="1"/>
      <dgm:spPr/>
      <dgm:t>
        <a:bodyPr/>
        <a:lstStyle/>
        <a:p>
          <a:pPr algn="l"/>
          <a:r>
            <a:rPr lang="zh-TW" altLang="en-US" sz="4000" dirty="0" smtClean="0">
              <a:effectLst>
                <a:glow rad="139700">
                  <a:schemeClr val="bg1">
                    <a:alpha val="83000"/>
                  </a:schemeClr>
                </a:glow>
              </a:effectLst>
            </a:rPr>
            <a:t>選召領袖</a:t>
          </a:r>
        </a:p>
        <a:p>
          <a:pPr algn="l"/>
          <a:r>
            <a:rPr lang="zh-TW" altLang="en-US" sz="4000" dirty="0" smtClean="0">
              <a:effectLst>
                <a:glow rad="139700">
                  <a:schemeClr val="bg1">
                    <a:alpha val="83000"/>
                  </a:schemeClr>
                </a:glow>
              </a:effectLst>
            </a:rPr>
            <a:t>各盡其才</a:t>
          </a:r>
        </a:p>
        <a:p>
          <a:pPr algn="l"/>
          <a:r>
            <a:rPr lang="zh-TW" altLang="en-US" sz="4000" dirty="0" smtClean="0">
              <a:effectLst>
                <a:glow rad="139700">
                  <a:schemeClr val="bg1">
                    <a:alpha val="83000"/>
                  </a:schemeClr>
                </a:glow>
              </a:effectLst>
            </a:rPr>
            <a:t>帶領計畫</a:t>
          </a:r>
        </a:p>
        <a:p>
          <a:pPr algn="l"/>
          <a:r>
            <a:rPr lang="zh-TW" altLang="en-US" sz="4000" dirty="0" smtClean="0">
              <a:effectLst>
                <a:glow rad="139700">
                  <a:schemeClr val="bg1">
                    <a:alpha val="83000"/>
                  </a:schemeClr>
                </a:glow>
              </a:effectLst>
            </a:rPr>
            <a:t>誰帶誰？</a:t>
          </a:r>
        </a:p>
        <a:p>
          <a:pPr algn="l"/>
          <a:r>
            <a:rPr lang="zh-TW" altLang="en-US" sz="4000" dirty="0" smtClean="0">
              <a:effectLst>
                <a:glow rad="139700">
                  <a:schemeClr val="bg1">
                    <a:alpha val="83000"/>
                  </a:schemeClr>
                </a:glow>
              </a:effectLst>
            </a:rPr>
            <a:t>何時啟動</a:t>
          </a:r>
          <a:endParaRPr lang="en-US" sz="4000" dirty="0">
            <a:effectLst>
              <a:glow rad="139700">
                <a:schemeClr val="bg1">
                  <a:alpha val="83000"/>
                </a:schemeClr>
              </a:glow>
            </a:effectLst>
          </a:endParaRPr>
        </a:p>
      </dgm:t>
    </dgm:pt>
    <dgm:pt modelId="{3BB67212-1CB4-41E6-86A2-D6B3942F6A5B}" type="parTrans" cxnId="{CBA018E0-F089-4AC7-9477-572BA1A31C94}">
      <dgm:prSet/>
      <dgm:spPr/>
      <dgm:t>
        <a:bodyPr/>
        <a:lstStyle/>
        <a:p>
          <a:endParaRPr lang="en-US"/>
        </a:p>
      </dgm:t>
    </dgm:pt>
    <dgm:pt modelId="{6E813A32-033C-4501-A479-A505229663D8}" type="sibTrans" cxnId="{CBA018E0-F089-4AC7-9477-572BA1A31C94}">
      <dgm:prSet/>
      <dgm:spPr/>
      <dgm:t>
        <a:bodyPr/>
        <a:lstStyle/>
        <a:p>
          <a:endParaRPr lang="en-US"/>
        </a:p>
      </dgm:t>
    </dgm:pt>
    <dgm:pt modelId="{9494282C-CF33-4005-BDA3-0083E7CBD04A}">
      <dgm:prSet phldrT="[Text]" custT="1"/>
      <dgm:spPr/>
      <dgm:t>
        <a:bodyPr/>
        <a:lstStyle/>
        <a:p>
          <a:pPr algn="l"/>
          <a:r>
            <a:rPr lang="zh-TW" altLang="en-US" sz="4400" u="none" dirty="0" smtClean="0">
              <a:effectLst>
                <a:glow rad="101600">
                  <a:schemeClr val="bg1">
                    <a:alpha val="75000"/>
                  </a:schemeClr>
                </a:glow>
              </a:effectLst>
            </a:rPr>
            <a:t>五年目標</a:t>
          </a:r>
        </a:p>
        <a:p>
          <a:pPr algn="l"/>
          <a:r>
            <a:rPr lang="en-US" sz="3200" dirty="0" smtClean="0">
              <a:effectLst>
                <a:glow rad="101600">
                  <a:schemeClr val="bg1">
                    <a:alpha val="75000"/>
                  </a:schemeClr>
                </a:glow>
              </a:effectLst>
            </a:rPr>
            <a:t>2/3</a:t>
          </a:r>
          <a:r>
            <a:rPr lang="zh-TW" altLang="en-US" sz="3200" dirty="0" smtClean="0">
              <a:effectLst>
                <a:glow rad="101600">
                  <a:schemeClr val="bg1">
                    <a:alpha val="75000"/>
                  </a:schemeClr>
                </a:glow>
              </a:effectLst>
            </a:rPr>
            <a:t> 每日靈修</a:t>
          </a:r>
        </a:p>
        <a:p>
          <a:pPr algn="l"/>
          <a:r>
            <a:rPr lang="en-US" altLang="zh-TW" sz="3200" dirty="0" smtClean="0">
              <a:effectLst>
                <a:glow rad="101600">
                  <a:schemeClr val="bg1">
                    <a:alpha val="75000"/>
                  </a:schemeClr>
                </a:glow>
              </a:effectLst>
            </a:rPr>
            <a:t>2/3</a:t>
          </a:r>
          <a:r>
            <a:rPr lang="zh-TW" altLang="en-US" sz="3200" dirty="0" smtClean="0">
              <a:effectLst>
                <a:glow rad="101600">
                  <a:schemeClr val="bg1">
                    <a:alpha val="75000"/>
                  </a:schemeClr>
                </a:glow>
              </a:effectLst>
            </a:rPr>
            <a:t> 做主門徒</a:t>
          </a:r>
        </a:p>
        <a:p>
          <a:pPr algn="l"/>
          <a:r>
            <a:rPr lang="en-US" altLang="zh-TW" sz="3200" dirty="0" smtClean="0">
              <a:effectLst>
                <a:glow rad="101600">
                  <a:schemeClr val="bg1">
                    <a:alpha val="75000"/>
                  </a:schemeClr>
                </a:glow>
              </a:effectLst>
            </a:rPr>
            <a:t>1/3</a:t>
          </a:r>
          <a:r>
            <a:rPr lang="zh-TW" altLang="en-US" sz="3200" dirty="0" smtClean="0">
              <a:effectLst>
                <a:glow rad="101600">
                  <a:schemeClr val="bg1">
                    <a:alpha val="75000"/>
                  </a:schemeClr>
                </a:glow>
              </a:effectLst>
            </a:rPr>
            <a:t> 禱告會</a:t>
          </a:r>
        </a:p>
        <a:p>
          <a:pPr algn="l"/>
          <a:r>
            <a:rPr lang="zh-TW" altLang="en-US" sz="3200" dirty="0" smtClean="0">
              <a:effectLst>
                <a:glow rad="101600">
                  <a:schemeClr val="bg1">
                    <a:alpha val="75000"/>
                  </a:schemeClr>
                </a:glow>
              </a:effectLst>
            </a:rPr>
            <a:t>達成事工目標</a:t>
          </a:r>
          <a:endParaRPr lang="en-US" sz="3200" dirty="0">
            <a:effectLst>
              <a:glow rad="101600">
                <a:schemeClr val="bg1">
                  <a:alpha val="75000"/>
                </a:schemeClr>
              </a:glow>
            </a:effectLst>
          </a:endParaRPr>
        </a:p>
      </dgm:t>
    </dgm:pt>
    <dgm:pt modelId="{A9659DBD-4B31-4601-AE53-169094E39303}" type="parTrans" cxnId="{A4780C1F-0D97-4306-BCC6-0166C0E375AF}">
      <dgm:prSet/>
      <dgm:spPr/>
      <dgm:t>
        <a:bodyPr/>
        <a:lstStyle/>
        <a:p>
          <a:endParaRPr lang="en-US"/>
        </a:p>
      </dgm:t>
    </dgm:pt>
    <dgm:pt modelId="{D4BA2724-CB97-4FFE-8792-9474308388A5}" type="sibTrans" cxnId="{A4780C1F-0D97-4306-BCC6-0166C0E375AF}">
      <dgm:prSet/>
      <dgm:spPr/>
      <dgm:t>
        <a:bodyPr/>
        <a:lstStyle/>
        <a:p>
          <a:endParaRPr lang="en-US"/>
        </a:p>
      </dgm:t>
    </dgm:pt>
    <dgm:pt modelId="{C1626B5D-7BDE-45DB-A31B-59F00719786F}" type="pres">
      <dgm:prSet presAssocID="{B4CCE4B2-B787-4613-9B68-62C387F0441A}" presName="Name0" presStyleCnt="0">
        <dgm:presLayoutVars>
          <dgm:dir/>
          <dgm:resizeHandles val="exact"/>
        </dgm:presLayoutVars>
      </dgm:prSet>
      <dgm:spPr/>
      <dgm:t>
        <a:bodyPr/>
        <a:lstStyle/>
        <a:p>
          <a:endParaRPr lang="zh-TW" altLang="en-US"/>
        </a:p>
      </dgm:t>
    </dgm:pt>
    <dgm:pt modelId="{2EF42B43-94A0-49A9-85C6-51D7EB73311A}" type="pres">
      <dgm:prSet presAssocID="{5F6F7EAA-7736-4875-BE37-0D2F2B59F27B}" presName="node" presStyleLbl="node1" presStyleIdx="0" presStyleCnt="3" custScaleX="49275">
        <dgm:presLayoutVars>
          <dgm:bulletEnabled val="1"/>
        </dgm:presLayoutVars>
      </dgm:prSet>
      <dgm:spPr/>
      <dgm:t>
        <a:bodyPr/>
        <a:lstStyle/>
        <a:p>
          <a:endParaRPr lang="en-US"/>
        </a:p>
      </dgm:t>
    </dgm:pt>
    <dgm:pt modelId="{5BE53949-6FDF-408F-AD55-A1AF66B87627}" type="pres">
      <dgm:prSet presAssocID="{B3A5528F-4DAB-4281-A57E-20332EFCBAAA}" presName="sibTrans" presStyleCnt="0"/>
      <dgm:spPr/>
    </dgm:pt>
    <dgm:pt modelId="{C6F5E4A4-9586-4CD8-8532-278E8F0E3BA9}" type="pres">
      <dgm:prSet presAssocID="{71668F5C-7DC5-4755-8EA1-551DAAF8F571}" presName="node" presStyleLbl="node1" presStyleIdx="1" presStyleCnt="3" custScaleX="99179">
        <dgm:presLayoutVars>
          <dgm:bulletEnabled val="1"/>
        </dgm:presLayoutVars>
      </dgm:prSet>
      <dgm:spPr/>
      <dgm:t>
        <a:bodyPr/>
        <a:lstStyle/>
        <a:p>
          <a:endParaRPr lang="en-US"/>
        </a:p>
      </dgm:t>
    </dgm:pt>
    <dgm:pt modelId="{1D3096B8-9BBA-4C46-B1EF-A68E4694E210}" type="pres">
      <dgm:prSet presAssocID="{6E813A32-033C-4501-A479-A505229663D8}" presName="sibTrans" presStyleCnt="0"/>
      <dgm:spPr/>
    </dgm:pt>
    <dgm:pt modelId="{0E0A88B1-EC54-43E9-999B-5C8C1FBDAEF4}" type="pres">
      <dgm:prSet presAssocID="{9494282C-CF33-4005-BDA3-0083E7CBD04A}" presName="node" presStyleLbl="node1" presStyleIdx="2" presStyleCnt="3">
        <dgm:presLayoutVars>
          <dgm:bulletEnabled val="1"/>
        </dgm:presLayoutVars>
      </dgm:prSet>
      <dgm:spPr/>
      <dgm:t>
        <a:bodyPr/>
        <a:lstStyle/>
        <a:p>
          <a:endParaRPr lang="en-US"/>
        </a:p>
      </dgm:t>
    </dgm:pt>
  </dgm:ptLst>
  <dgm:cxnLst>
    <dgm:cxn modelId="{A4780C1F-0D97-4306-BCC6-0166C0E375AF}" srcId="{B4CCE4B2-B787-4613-9B68-62C387F0441A}" destId="{9494282C-CF33-4005-BDA3-0083E7CBD04A}" srcOrd="2" destOrd="0" parTransId="{A9659DBD-4B31-4601-AE53-169094E39303}" sibTransId="{D4BA2724-CB97-4FFE-8792-9474308388A5}"/>
    <dgm:cxn modelId="{EB07CBAC-1534-4141-B9C2-2BE43CF810E3}" type="presOf" srcId="{71668F5C-7DC5-4755-8EA1-551DAAF8F571}" destId="{C6F5E4A4-9586-4CD8-8532-278E8F0E3BA9}" srcOrd="0" destOrd="0" presId="urn:microsoft.com/office/officeart/2005/8/layout/hList6"/>
    <dgm:cxn modelId="{CBA018E0-F089-4AC7-9477-572BA1A31C94}" srcId="{B4CCE4B2-B787-4613-9B68-62C387F0441A}" destId="{71668F5C-7DC5-4755-8EA1-551DAAF8F571}" srcOrd="1" destOrd="0" parTransId="{3BB67212-1CB4-41E6-86A2-D6B3942F6A5B}" sibTransId="{6E813A32-033C-4501-A479-A505229663D8}"/>
    <dgm:cxn modelId="{49704DA7-8AE1-5143-BDA2-76E0CAB9F815}" type="presOf" srcId="{B4CCE4B2-B787-4613-9B68-62C387F0441A}" destId="{C1626B5D-7BDE-45DB-A31B-59F00719786F}" srcOrd="0" destOrd="0" presId="urn:microsoft.com/office/officeart/2005/8/layout/hList6"/>
    <dgm:cxn modelId="{3D17B429-D94E-461E-BCE1-3A0AC615DB2C}" srcId="{B4CCE4B2-B787-4613-9B68-62C387F0441A}" destId="{5F6F7EAA-7736-4875-BE37-0D2F2B59F27B}" srcOrd="0" destOrd="0" parTransId="{8E7111B2-AF4B-493E-A77E-772AAF0A370C}" sibTransId="{B3A5528F-4DAB-4281-A57E-20332EFCBAAA}"/>
    <dgm:cxn modelId="{771EB2EB-14FA-C549-8777-589FF3E7B327}" type="presOf" srcId="{9494282C-CF33-4005-BDA3-0083E7CBD04A}" destId="{0E0A88B1-EC54-43E9-999B-5C8C1FBDAEF4}" srcOrd="0" destOrd="0" presId="urn:microsoft.com/office/officeart/2005/8/layout/hList6"/>
    <dgm:cxn modelId="{7A51749F-17C0-E945-84C9-6CE915015D09}" type="presOf" srcId="{5F6F7EAA-7736-4875-BE37-0D2F2B59F27B}" destId="{2EF42B43-94A0-49A9-85C6-51D7EB73311A}" srcOrd="0" destOrd="0" presId="urn:microsoft.com/office/officeart/2005/8/layout/hList6"/>
    <dgm:cxn modelId="{0A806586-9E46-DE43-A1FA-3BB64CD08780}" type="presParOf" srcId="{C1626B5D-7BDE-45DB-A31B-59F00719786F}" destId="{2EF42B43-94A0-49A9-85C6-51D7EB73311A}" srcOrd="0" destOrd="0" presId="urn:microsoft.com/office/officeart/2005/8/layout/hList6"/>
    <dgm:cxn modelId="{7E7754CE-781C-6448-9825-1D0A30FC6E57}" type="presParOf" srcId="{C1626B5D-7BDE-45DB-A31B-59F00719786F}" destId="{5BE53949-6FDF-408F-AD55-A1AF66B87627}" srcOrd="1" destOrd="0" presId="urn:microsoft.com/office/officeart/2005/8/layout/hList6"/>
    <dgm:cxn modelId="{583DDB48-42C4-C642-B1A3-20138DA3E11D}" type="presParOf" srcId="{C1626B5D-7BDE-45DB-A31B-59F00719786F}" destId="{C6F5E4A4-9586-4CD8-8532-278E8F0E3BA9}" srcOrd="2" destOrd="0" presId="urn:microsoft.com/office/officeart/2005/8/layout/hList6"/>
    <dgm:cxn modelId="{CA9F2369-413F-F943-AABB-3F34F810542E}" type="presParOf" srcId="{C1626B5D-7BDE-45DB-A31B-59F00719786F}" destId="{1D3096B8-9BBA-4C46-B1EF-A68E4694E210}" srcOrd="3" destOrd="0" presId="urn:microsoft.com/office/officeart/2005/8/layout/hList6"/>
    <dgm:cxn modelId="{313758D3-5D2D-CD44-9F95-06B571351F84}" type="presParOf" srcId="{C1626B5D-7BDE-45DB-A31B-59F00719786F}" destId="{0E0A88B1-EC54-43E9-999B-5C8C1FBDAEF4}"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CCE4B2-B787-4613-9B68-62C387F0441A}" type="doc">
      <dgm:prSet loTypeId="urn:microsoft.com/office/officeart/2005/8/layout/hList6" loCatId="list" qsTypeId="urn:microsoft.com/office/officeart/2005/8/quickstyle/simple1" qsCatId="simple" csTypeId="urn:microsoft.com/office/officeart/2005/8/colors/colorful1#1" csCatId="colorful" phldr="1"/>
      <dgm:spPr/>
      <dgm:t>
        <a:bodyPr/>
        <a:lstStyle/>
        <a:p>
          <a:endParaRPr lang="en-US"/>
        </a:p>
      </dgm:t>
    </dgm:pt>
    <dgm:pt modelId="{5F6F7EAA-7736-4875-BE37-0D2F2B59F27B}">
      <dgm:prSet phldrT="[Text]" custT="1"/>
      <dgm:spPr/>
      <dgm:t>
        <a:bodyPr/>
        <a:lstStyle/>
        <a:p>
          <a:pPr algn="l"/>
          <a:r>
            <a:rPr lang="en-US" altLang="en-US" sz="3200" dirty="0" smtClean="0">
              <a:solidFill>
                <a:srgbClr val="FFFF00"/>
              </a:solidFill>
              <a:effectLst>
                <a:glow rad="101600">
                  <a:schemeClr val="bg1">
                    <a:alpha val="75000"/>
                  </a:schemeClr>
                </a:glow>
              </a:effectLst>
            </a:rPr>
            <a:t>P</a:t>
          </a:r>
          <a:r>
            <a:rPr lang="en-US" altLang="en-US" sz="2400" dirty="0" smtClean="0">
              <a:effectLst>
                <a:glow rad="101600">
                  <a:schemeClr val="bg1">
                    <a:alpha val="75000"/>
                  </a:schemeClr>
                </a:glow>
              </a:effectLst>
            </a:rPr>
            <a:t>ower of spiritual</a:t>
          </a:r>
        </a:p>
        <a:p>
          <a:pPr algn="l"/>
          <a:r>
            <a:rPr lang="en-US" altLang="en-US" sz="3200" dirty="0" smtClean="0">
              <a:solidFill>
                <a:srgbClr val="FFFF00"/>
              </a:solidFill>
              <a:effectLst>
                <a:glow rad="101600">
                  <a:schemeClr val="bg1">
                    <a:alpha val="75000"/>
                  </a:schemeClr>
                </a:glow>
              </a:effectLst>
            </a:rPr>
            <a:t>H</a:t>
          </a:r>
          <a:r>
            <a:rPr lang="en-US" altLang="en-US" sz="2400" dirty="0" smtClean="0">
              <a:effectLst>
                <a:glow rad="101600">
                  <a:schemeClr val="bg1">
                    <a:alpha val="75000"/>
                  </a:schemeClr>
                </a:glow>
              </a:effectLst>
            </a:rPr>
            <a:t>uman</a:t>
          </a:r>
        </a:p>
        <a:p>
          <a:pPr algn="l"/>
          <a:r>
            <a:rPr lang="en-US" altLang="en-US" sz="3200" dirty="0" smtClean="0">
              <a:solidFill>
                <a:srgbClr val="FFFF00"/>
              </a:solidFill>
              <a:effectLst>
                <a:glow rad="101600">
                  <a:schemeClr val="bg1">
                    <a:alpha val="75000"/>
                  </a:schemeClr>
                </a:glow>
              </a:effectLst>
            </a:rPr>
            <a:t>F</a:t>
          </a:r>
          <a:r>
            <a:rPr lang="en-US" altLang="en-US" sz="2400" dirty="0" smtClean="0">
              <a:effectLst>
                <a:glow rad="101600">
                  <a:schemeClr val="bg1">
                    <a:alpha val="75000"/>
                  </a:schemeClr>
                </a:glow>
              </a:effectLst>
            </a:rPr>
            <a:t>inancial </a:t>
          </a:r>
          <a:r>
            <a:rPr lang="en-US" altLang="en-US" sz="3200" dirty="0" smtClean="0">
              <a:solidFill>
                <a:srgbClr val="FFFF00"/>
              </a:solidFill>
              <a:effectLst>
                <a:glow rad="101600">
                  <a:schemeClr val="bg1">
                    <a:alpha val="75000"/>
                  </a:schemeClr>
                </a:glow>
              </a:effectLst>
            </a:rPr>
            <a:t>M</a:t>
          </a:r>
          <a:r>
            <a:rPr lang="en-US" altLang="en-US" sz="2400" dirty="0" smtClean="0">
              <a:effectLst>
                <a:glow rad="101600">
                  <a:schemeClr val="bg1">
                    <a:alpha val="75000"/>
                  </a:schemeClr>
                </a:glow>
              </a:effectLst>
            </a:rPr>
            <a:t>aterial</a:t>
          </a:r>
          <a:endParaRPr lang="en-US" sz="3600" dirty="0">
            <a:effectLst>
              <a:glow rad="101600">
                <a:schemeClr val="bg1">
                  <a:alpha val="75000"/>
                </a:schemeClr>
              </a:glow>
            </a:effectLst>
          </a:endParaRPr>
        </a:p>
      </dgm:t>
    </dgm:pt>
    <dgm:pt modelId="{8E7111B2-AF4B-493E-A77E-772AAF0A370C}" type="parTrans" cxnId="{3D17B429-D94E-461E-BCE1-3A0AC615DB2C}">
      <dgm:prSet/>
      <dgm:spPr/>
      <dgm:t>
        <a:bodyPr/>
        <a:lstStyle/>
        <a:p>
          <a:endParaRPr lang="en-US"/>
        </a:p>
      </dgm:t>
    </dgm:pt>
    <dgm:pt modelId="{B3A5528F-4DAB-4281-A57E-20332EFCBAAA}" type="sibTrans" cxnId="{3D17B429-D94E-461E-BCE1-3A0AC615DB2C}">
      <dgm:prSet/>
      <dgm:spPr/>
      <dgm:t>
        <a:bodyPr/>
        <a:lstStyle/>
        <a:p>
          <a:endParaRPr lang="en-US"/>
        </a:p>
      </dgm:t>
    </dgm:pt>
    <dgm:pt modelId="{71668F5C-7DC5-4755-8EA1-551DAAF8F571}">
      <dgm:prSet phldrT="[Text]" custT="1"/>
      <dgm:spPr/>
      <dgm:t>
        <a:bodyPr/>
        <a:lstStyle/>
        <a:p>
          <a:pPr algn="l"/>
          <a:r>
            <a:rPr lang="en-US" altLang="en-US" sz="3200" dirty="0" smtClean="0">
              <a:solidFill>
                <a:srgbClr val="FFFF00"/>
              </a:solidFill>
              <a:effectLst>
                <a:glow rad="139700">
                  <a:schemeClr val="bg1">
                    <a:alpha val="83000"/>
                  </a:schemeClr>
                </a:glow>
              </a:effectLst>
            </a:rPr>
            <a:t>S</a:t>
          </a:r>
          <a:r>
            <a:rPr lang="en-US" altLang="en-US" sz="3200" dirty="0" smtClean="0">
              <a:effectLst>
                <a:glow rad="139700">
                  <a:schemeClr val="bg1">
                    <a:alpha val="83000"/>
                  </a:schemeClr>
                </a:glow>
              </a:effectLst>
            </a:rPr>
            <a:t>elect leaders, </a:t>
          </a:r>
        </a:p>
        <a:p>
          <a:pPr algn="l"/>
          <a:r>
            <a:rPr lang="en-US" altLang="en-US" sz="3200" dirty="0" smtClean="0">
              <a:solidFill>
                <a:srgbClr val="FFFF00"/>
              </a:solidFill>
              <a:effectLst>
                <a:glow rad="139700">
                  <a:schemeClr val="bg1">
                    <a:alpha val="83000"/>
                  </a:schemeClr>
                </a:glow>
              </a:effectLst>
            </a:rPr>
            <a:t>D</a:t>
          </a:r>
          <a:r>
            <a:rPr lang="en-US" altLang="en-US" sz="3200" dirty="0" smtClean="0">
              <a:effectLst>
                <a:glow rad="139700">
                  <a:schemeClr val="bg1">
                    <a:alpha val="83000"/>
                  </a:schemeClr>
                </a:glow>
              </a:effectLst>
            </a:rPr>
            <a:t>o their best, </a:t>
          </a:r>
        </a:p>
        <a:p>
          <a:pPr algn="l"/>
          <a:r>
            <a:rPr lang="en-US" altLang="en-US" sz="3200" dirty="0" smtClean="0">
              <a:solidFill>
                <a:srgbClr val="FFFF00"/>
              </a:solidFill>
              <a:effectLst>
                <a:glow rad="139700">
                  <a:schemeClr val="bg1">
                    <a:alpha val="83000"/>
                  </a:schemeClr>
                </a:glow>
              </a:effectLst>
            </a:rPr>
            <a:t>L</a:t>
          </a:r>
          <a:r>
            <a:rPr lang="en-US" altLang="en-US" sz="3200" dirty="0" smtClean="0">
              <a:effectLst>
                <a:glow rad="139700">
                  <a:schemeClr val="bg1">
                    <a:alpha val="83000"/>
                  </a:schemeClr>
                </a:glow>
              </a:effectLst>
            </a:rPr>
            <a:t>eadership plan, </a:t>
          </a:r>
        </a:p>
        <a:p>
          <a:pPr algn="l"/>
          <a:r>
            <a:rPr lang="en-US" altLang="en-US" sz="3200" dirty="0" smtClean="0">
              <a:solidFill>
                <a:srgbClr val="FFFF00"/>
              </a:solidFill>
              <a:effectLst>
                <a:glow rad="139700">
                  <a:schemeClr val="bg1">
                    <a:alpha val="83000"/>
                  </a:schemeClr>
                </a:glow>
              </a:effectLst>
            </a:rPr>
            <a:t>W</a:t>
          </a:r>
          <a:r>
            <a:rPr lang="en-US" altLang="en-US" sz="3200" dirty="0" smtClean="0">
              <a:effectLst>
                <a:glow rad="139700">
                  <a:schemeClr val="bg1">
                    <a:alpha val="83000"/>
                  </a:schemeClr>
                </a:glow>
              </a:effectLst>
            </a:rPr>
            <a:t>ho lead who ? </a:t>
          </a:r>
        </a:p>
        <a:p>
          <a:pPr algn="l"/>
          <a:r>
            <a:rPr lang="en-US" altLang="en-US" sz="3200" dirty="0" smtClean="0">
              <a:solidFill>
                <a:srgbClr val="FFFF00"/>
              </a:solidFill>
              <a:effectLst>
                <a:glow rad="139700">
                  <a:schemeClr val="bg1">
                    <a:alpha val="83000"/>
                  </a:schemeClr>
                </a:glow>
              </a:effectLst>
            </a:rPr>
            <a:t>W</a:t>
          </a:r>
          <a:r>
            <a:rPr lang="en-US" altLang="en-US" sz="3200" dirty="0" smtClean="0">
              <a:effectLst>
                <a:glow rad="139700">
                  <a:schemeClr val="bg1">
                    <a:alpha val="83000"/>
                  </a:schemeClr>
                </a:glow>
              </a:effectLst>
            </a:rPr>
            <a:t>hen to start.</a:t>
          </a:r>
          <a:endParaRPr lang="en-US" sz="3200" dirty="0">
            <a:effectLst>
              <a:glow rad="139700">
                <a:schemeClr val="bg1">
                  <a:alpha val="83000"/>
                </a:schemeClr>
              </a:glow>
            </a:effectLst>
          </a:endParaRPr>
        </a:p>
      </dgm:t>
    </dgm:pt>
    <dgm:pt modelId="{3BB67212-1CB4-41E6-86A2-D6B3942F6A5B}" type="parTrans" cxnId="{CBA018E0-F089-4AC7-9477-572BA1A31C94}">
      <dgm:prSet/>
      <dgm:spPr/>
      <dgm:t>
        <a:bodyPr/>
        <a:lstStyle/>
        <a:p>
          <a:endParaRPr lang="en-US"/>
        </a:p>
      </dgm:t>
    </dgm:pt>
    <dgm:pt modelId="{6E813A32-033C-4501-A479-A505229663D8}" type="sibTrans" cxnId="{CBA018E0-F089-4AC7-9477-572BA1A31C94}">
      <dgm:prSet/>
      <dgm:spPr/>
      <dgm:t>
        <a:bodyPr/>
        <a:lstStyle/>
        <a:p>
          <a:endParaRPr lang="en-US"/>
        </a:p>
      </dgm:t>
    </dgm:pt>
    <dgm:pt modelId="{9494282C-CF33-4005-BDA3-0083E7CBD04A}">
      <dgm:prSet phldrT="[Text]" custT="1"/>
      <dgm:spPr/>
      <dgm:t>
        <a:bodyPr/>
        <a:lstStyle/>
        <a:p>
          <a:pPr algn="l"/>
          <a:r>
            <a:rPr lang="en-US" altLang="en-US" sz="4000" u="none" dirty="0" smtClean="0">
              <a:solidFill>
                <a:srgbClr val="FFFF00"/>
              </a:solidFill>
              <a:effectLst>
                <a:glow rad="101600">
                  <a:schemeClr val="bg1">
                    <a:alpha val="75000"/>
                  </a:schemeClr>
                </a:glow>
              </a:effectLst>
            </a:rPr>
            <a:t>5 years goal </a:t>
          </a:r>
        </a:p>
        <a:p>
          <a:pPr algn="l"/>
          <a:r>
            <a:rPr lang="en-US" altLang="en-US" sz="2800" u="none" dirty="0" smtClean="0">
              <a:solidFill>
                <a:srgbClr val="FFFF00"/>
              </a:solidFill>
              <a:effectLst>
                <a:glow rad="101600">
                  <a:schemeClr val="bg1">
                    <a:alpha val="75000"/>
                  </a:schemeClr>
                </a:glow>
              </a:effectLst>
            </a:rPr>
            <a:t>3/2 </a:t>
          </a:r>
          <a:r>
            <a:rPr lang="en-US" altLang="en-US" sz="2800" u="none" dirty="0" smtClean="0">
              <a:effectLst>
                <a:glow rad="101600">
                  <a:schemeClr val="bg1">
                    <a:alpha val="75000"/>
                  </a:schemeClr>
                </a:glow>
              </a:effectLst>
            </a:rPr>
            <a:t>daily devotion,</a:t>
          </a:r>
        </a:p>
        <a:p>
          <a:pPr algn="l"/>
          <a:r>
            <a:rPr lang="en-US" altLang="en-US" sz="2800" u="none" dirty="0" smtClean="0">
              <a:solidFill>
                <a:srgbClr val="FFFF00"/>
              </a:solidFill>
              <a:effectLst>
                <a:glow rad="101600">
                  <a:schemeClr val="bg1">
                    <a:alpha val="75000"/>
                  </a:schemeClr>
                </a:glow>
              </a:effectLst>
            </a:rPr>
            <a:t>3/2 </a:t>
          </a:r>
          <a:r>
            <a:rPr lang="en-US" altLang="en-US" sz="2800" u="none" dirty="0" smtClean="0">
              <a:effectLst>
                <a:glow rad="101600">
                  <a:schemeClr val="bg1">
                    <a:alpha val="75000"/>
                  </a:schemeClr>
                </a:glow>
              </a:effectLst>
            </a:rPr>
            <a:t>being disciples,</a:t>
          </a:r>
        </a:p>
        <a:p>
          <a:pPr algn="l"/>
          <a:r>
            <a:rPr lang="en-US" altLang="en-US" sz="2800" u="none" dirty="0" smtClean="0">
              <a:solidFill>
                <a:srgbClr val="FFFF00"/>
              </a:solidFill>
              <a:effectLst>
                <a:glow rad="101600">
                  <a:schemeClr val="bg1">
                    <a:alpha val="75000"/>
                  </a:schemeClr>
                </a:glow>
              </a:effectLst>
            </a:rPr>
            <a:t>3/1 </a:t>
          </a:r>
          <a:r>
            <a:rPr lang="en-US" altLang="en-US" sz="2800" u="none" dirty="0" smtClean="0">
              <a:effectLst>
                <a:glow rad="101600">
                  <a:schemeClr val="bg1">
                    <a:alpha val="75000"/>
                  </a:schemeClr>
                </a:glow>
              </a:effectLst>
            </a:rPr>
            <a:t>join prayer meeting, </a:t>
          </a:r>
        </a:p>
        <a:p>
          <a:pPr algn="l"/>
          <a:r>
            <a:rPr lang="en-US" altLang="en-US" sz="3200" u="none" dirty="0" smtClean="0">
              <a:solidFill>
                <a:srgbClr val="FFFF00"/>
              </a:solidFill>
              <a:effectLst>
                <a:glow rad="101600">
                  <a:schemeClr val="bg1">
                    <a:alpha val="75000"/>
                  </a:schemeClr>
                </a:glow>
              </a:effectLst>
            </a:rPr>
            <a:t>T</a:t>
          </a:r>
          <a:r>
            <a:rPr lang="en-US" altLang="en-US" sz="2800" u="none" dirty="0" smtClean="0">
              <a:effectLst>
                <a:glow rad="101600">
                  <a:schemeClr val="bg1">
                    <a:alpha val="75000"/>
                  </a:schemeClr>
                </a:glow>
              </a:effectLst>
            </a:rPr>
            <a:t>o reach goals.</a:t>
          </a:r>
          <a:endParaRPr lang="en-US" sz="1800" dirty="0">
            <a:effectLst>
              <a:glow rad="101600">
                <a:schemeClr val="bg1">
                  <a:alpha val="75000"/>
                </a:schemeClr>
              </a:glow>
            </a:effectLst>
          </a:endParaRPr>
        </a:p>
      </dgm:t>
    </dgm:pt>
    <dgm:pt modelId="{A9659DBD-4B31-4601-AE53-169094E39303}" type="parTrans" cxnId="{A4780C1F-0D97-4306-BCC6-0166C0E375AF}">
      <dgm:prSet/>
      <dgm:spPr/>
      <dgm:t>
        <a:bodyPr/>
        <a:lstStyle/>
        <a:p>
          <a:endParaRPr lang="en-US"/>
        </a:p>
      </dgm:t>
    </dgm:pt>
    <dgm:pt modelId="{D4BA2724-CB97-4FFE-8792-9474308388A5}" type="sibTrans" cxnId="{A4780C1F-0D97-4306-BCC6-0166C0E375AF}">
      <dgm:prSet/>
      <dgm:spPr/>
      <dgm:t>
        <a:bodyPr/>
        <a:lstStyle/>
        <a:p>
          <a:endParaRPr lang="en-US"/>
        </a:p>
      </dgm:t>
    </dgm:pt>
    <dgm:pt modelId="{C1626B5D-7BDE-45DB-A31B-59F00719786F}" type="pres">
      <dgm:prSet presAssocID="{B4CCE4B2-B787-4613-9B68-62C387F0441A}" presName="Name0" presStyleCnt="0">
        <dgm:presLayoutVars>
          <dgm:dir/>
          <dgm:resizeHandles val="exact"/>
        </dgm:presLayoutVars>
      </dgm:prSet>
      <dgm:spPr/>
      <dgm:t>
        <a:bodyPr/>
        <a:lstStyle/>
        <a:p>
          <a:endParaRPr lang="zh-TW" altLang="en-US"/>
        </a:p>
      </dgm:t>
    </dgm:pt>
    <dgm:pt modelId="{2EF42B43-94A0-49A9-85C6-51D7EB73311A}" type="pres">
      <dgm:prSet presAssocID="{5F6F7EAA-7736-4875-BE37-0D2F2B59F27B}" presName="node" presStyleLbl="node1" presStyleIdx="0" presStyleCnt="3" custScaleX="55779">
        <dgm:presLayoutVars>
          <dgm:bulletEnabled val="1"/>
        </dgm:presLayoutVars>
      </dgm:prSet>
      <dgm:spPr/>
      <dgm:t>
        <a:bodyPr/>
        <a:lstStyle/>
        <a:p>
          <a:endParaRPr lang="en-US"/>
        </a:p>
      </dgm:t>
    </dgm:pt>
    <dgm:pt modelId="{5BE53949-6FDF-408F-AD55-A1AF66B87627}" type="pres">
      <dgm:prSet presAssocID="{B3A5528F-4DAB-4281-A57E-20332EFCBAAA}" presName="sibTrans" presStyleCnt="0"/>
      <dgm:spPr/>
    </dgm:pt>
    <dgm:pt modelId="{C6F5E4A4-9586-4CD8-8532-278E8F0E3BA9}" type="pres">
      <dgm:prSet presAssocID="{71668F5C-7DC5-4755-8EA1-551DAAF8F571}" presName="node" presStyleLbl="node1" presStyleIdx="1" presStyleCnt="3" custScaleX="107067">
        <dgm:presLayoutVars>
          <dgm:bulletEnabled val="1"/>
        </dgm:presLayoutVars>
      </dgm:prSet>
      <dgm:spPr/>
      <dgm:t>
        <a:bodyPr/>
        <a:lstStyle/>
        <a:p>
          <a:endParaRPr lang="en-US"/>
        </a:p>
      </dgm:t>
    </dgm:pt>
    <dgm:pt modelId="{1D3096B8-9BBA-4C46-B1EF-A68E4694E210}" type="pres">
      <dgm:prSet presAssocID="{6E813A32-033C-4501-A479-A505229663D8}" presName="sibTrans" presStyleCnt="0"/>
      <dgm:spPr/>
    </dgm:pt>
    <dgm:pt modelId="{0E0A88B1-EC54-43E9-999B-5C8C1FBDAEF4}" type="pres">
      <dgm:prSet presAssocID="{9494282C-CF33-4005-BDA3-0083E7CBD04A}" presName="node" presStyleLbl="node1" presStyleIdx="2" presStyleCnt="3" custScaleX="108504">
        <dgm:presLayoutVars>
          <dgm:bulletEnabled val="1"/>
        </dgm:presLayoutVars>
      </dgm:prSet>
      <dgm:spPr/>
      <dgm:t>
        <a:bodyPr/>
        <a:lstStyle/>
        <a:p>
          <a:endParaRPr lang="en-US"/>
        </a:p>
      </dgm:t>
    </dgm:pt>
  </dgm:ptLst>
  <dgm:cxnLst>
    <dgm:cxn modelId="{EAAC2F44-B9EE-8B42-804F-D2F7E5D413CE}" type="presOf" srcId="{9494282C-CF33-4005-BDA3-0083E7CBD04A}" destId="{0E0A88B1-EC54-43E9-999B-5C8C1FBDAEF4}" srcOrd="0" destOrd="0" presId="urn:microsoft.com/office/officeart/2005/8/layout/hList6"/>
    <dgm:cxn modelId="{CD5B59D8-BB11-8445-9270-ED8EBF646A24}" type="presOf" srcId="{5F6F7EAA-7736-4875-BE37-0D2F2B59F27B}" destId="{2EF42B43-94A0-49A9-85C6-51D7EB73311A}" srcOrd="0" destOrd="0" presId="urn:microsoft.com/office/officeart/2005/8/layout/hList6"/>
    <dgm:cxn modelId="{A4780C1F-0D97-4306-BCC6-0166C0E375AF}" srcId="{B4CCE4B2-B787-4613-9B68-62C387F0441A}" destId="{9494282C-CF33-4005-BDA3-0083E7CBD04A}" srcOrd="2" destOrd="0" parTransId="{A9659DBD-4B31-4601-AE53-169094E39303}" sibTransId="{D4BA2724-CB97-4FFE-8792-9474308388A5}"/>
    <dgm:cxn modelId="{A29F631C-8F60-624D-8CF5-E354D5CD47D8}" type="presOf" srcId="{B4CCE4B2-B787-4613-9B68-62C387F0441A}" destId="{C1626B5D-7BDE-45DB-A31B-59F00719786F}" srcOrd="0" destOrd="0" presId="urn:microsoft.com/office/officeart/2005/8/layout/hList6"/>
    <dgm:cxn modelId="{CBA018E0-F089-4AC7-9477-572BA1A31C94}" srcId="{B4CCE4B2-B787-4613-9B68-62C387F0441A}" destId="{71668F5C-7DC5-4755-8EA1-551DAAF8F571}" srcOrd="1" destOrd="0" parTransId="{3BB67212-1CB4-41E6-86A2-D6B3942F6A5B}" sibTransId="{6E813A32-033C-4501-A479-A505229663D8}"/>
    <dgm:cxn modelId="{3D17B429-D94E-461E-BCE1-3A0AC615DB2C}" srcId="{B4CCE4B2-B787-4613-9B68-62C387F0441A}" destId="{5F6F7EAA-7736-4875-BE37-0D2F2B59F27B}" srcOrd="0" destOrd="0" parTransId="{8E7111B2-AF4B-493E-A77E-772AAF0A370C}" sibTransId="{B3A5528F-4DAB-4281-A57E-20332EFCBAAA}"/>
    <dgm:cxn modelId="{472B331A-1970-9E42-8E8B-A6C740485D1A}" type="presOf" srcId="{71668F5C-7DC5-4755-8EA1-551DAAF8F571}" destId="{C6F5E4A4-9586-4CD8-8532-278E8F0E3BA9}" srcOrd="0" destOrd="0" presId="urn:microsoft.com/office/officeart/2005/8/layout/hList6"/>
    <dgm:cxn modelId="{98E67322-637C-BF41-8055-72F13E046BAB}" type="presParOf" srcId="{C1626B5D-7BDE-45DB-A31B-59F00719786F}" destId="{2EF42B43-94A0-49A9-85C6-51D7EB73311A}" srcOrd="0" destOrd="0" presId="urn:microsoft.com/office/officeart/2005/8/layout/hList6"/>
    <dgm:cxn modelId="{A5AFD089-9FEE-E646-B3F2-9127AC21A13A}" type="presParOf" srcId="{C1626B5D-7BDE-45DB-A31B-59F00719786F}" destId="{5BE53949-6FDF-408F-AD55-A1AF66B87627}" srcOrd="1" destOrd="0" presId="urn:microsoft.com/office/officeart/2005/8/layout/hList6"/>
    <dgm:cxn modelId="{9D9FEFB8-A49F-6D44-8D9E-119A6B1208AB}" type="presParOf" srcId="{C1626B5D-7BDE-45DB-A31B-59F00719786F}" destId="{C6F5E4A4-9586-4CD8-8532-278E8F0E3BA9}" srcOrd="2" destOrd="0" presId="urn:microsoft.com/office/officeart/2005/8/layout/hList6"/>
    <dgm:cxn modelId="{26F956F3-5D6D-1142-BDB9-63E8115AC7B3}" type="presParOf" srcId="{C1626B5D-7BDE-45DB-A31B-59F00719786F}" destId="{1D3096B8-9BBA-4C46-B1EF-A68E4694E210}" srcOrd="3" destOrd="0" presId="urn:microsoft.com/office/officeart/2005/8/layout/hList6"/>
    <dgm:cxn modelId="{D13C1A89-E389-E84A-B89D-60553F48F59E}" type="presParOf" srcId="{C1626B5D-7BDE-45DB-A31B-59F00719786F}" destId="{0E0A88B1-EC54-43E9-999B-5C8C1FBDAEF4}"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F42B43-94A0-49A9-85C6-51D7EB73311A}">
      <dsp:nvSpPr>
        <dsp:cNvPr id="0" name=""/>
        <dsp:cNvSpPr/>
      </dsp:nvSpPr>
      <dsp:spPr>
        <a:xfrm rot="16200000">
          <a:off x="-1998387" y="2000386"/>
          <a:ext cx="5591503" cy="1590729"/>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lvl="0" algn="l" defTabSz="1600200">
            <a:lnSpc>
              <a:spcPct val="90000"/>
            </a:lnSpc>
            <a:spcBef>
              <a:spcPct val="0"/>
            </a:spcBef>
            <a:spcAft>
              <a:spcPct val="35000"/>
            </a:spcAft>
          </a:pPr>
          <a:r>
            <a:rPr lang="zh-TW" altLang="en-US" sz="3600" kern="1200" dirty="0" smtClean="0">
              <a:effectLst>
                <a:glow rad="101600">
                  <a:schemeClr val="bg1">
                    <a:alpha val="75000"/>
                  </a:schemeClr>
                </a:glow>
              </a:effectLst>
            </a:rPr>
            <a:t>靈力</a:t>
          </a:r>
        </a:p>
        <a:p>
          <a:pPr lvl="0" algn="l" defTabSz="1600200">
            <a:lnSpc>
              <a:spcPct val="90000"/>
            </a:lnSpc>
            <a:spcBef>
              <a:spcPct val="0"/>
            </a:spcBef>
            <a:spcAft>
              <a:spcPct val="35000"/>
            </a:spcAft>
          </a:pPr>
          <a:r>
            <a:rPr lang="zh-TW" altLang="en-US" sz="3600" kern="1200" dirty="0" smtClean="0">
              <a:effectLst>
                <a:glow rad="101600">
                  <a:schemeClr val="bg1">
                    <a:alpha val="75000"/>
                  </a:schemeClr>
                </a:glow>
              </a:effectLst>
            </a:rPr>
            <a:t>人力</a:t>
          </a:r>
        </a:p>
        <a:p>
          <a:pPr lvl="0" algn="l" defTabSz="1600200">
            <a:lnSpc>
              <a:spcPct val="90000"/>
            </a:lnSpc>
            <a:spcBef>
              <a:spcPct val="0"/>
            </a:spcBef>
            <a:spcAft>
              <a:spcPct val="35000"/>
            </a:spcAft>
          </a:pPr>
          <a:r>
            <a:rPr lang="zh-TW" altLang="en-US" sz="3600" kern="1200" dirty="0" smtClean="0">
              <a:effectLst>
                <a:glow rad="101600">
                  <a:schemeClr val="bg1">
                    <a:alpha val="75000"/>
                  </a:schemeClr>
                </a:glow>
              </a:effectLst>
            </a:rPr>
            <a:t>財力</a:t>
          </a:r>
        </a:p>
        <a:p>
          <a:pPr lvl="0" algn="l" defTabSz="1600200">
            <a:lnSpc>
              <a:spcPct val="90000"/>
            </a:lnSpc>
            <a:spcBef>
              <a:spcPct val="0"/>
            </a:spcBef>
            <a:spcAft>
              <a:spcPct val="35000"/>
            </a:spcAft>
          </a:pPr>
          <a:r>
            <a:rPr lang="zh-TW" altLang="en-US" sz="3600" kern="1200" dirty="0" smtClean="0">
              <a:effectLst>
                <a:glow rad="101600">
                  <a:schemeClr val="bg1">
                    <a:alpha val="75000"/>
                  </a:schemeClr>
                </a:glow>
              </a:effectLst>
            </a:rPr>
            <a:t>物力</a:t>
          </a:r>
          <a:endParaRPr lang="en-US" sz="3600" kern="1200" dirty="0">
            <a:effectLst>
              <a:glow rad="101600">
                <a:schemeClr val="bg1">
                  <a:alpha val="75000"/>
                </a:schemeClr>
              </a:glow>
            </a:effectLst>
          </a:endParaRPr>
        </a:p>
      </dsp:txBody>
      <dsp:txXfrm rot="16200000">
        <a:off x="-1998387" y="2000386"/>
        <a:ext cx="5591503" cy="1590729"/>
      </dsp:txXfrm>
    </dsp:sp>
    <dsp:sp modelId="{C6F5E4A4-9586-4CD8-8532-278E8F0E3BA9}">
      <dsp:nvSpPr>
        <dsp:cNvPr id="0" name=""/>
        <dsp:cNvSpPr/>
      </dsp:nvSpPr>
      <dsp:spPr>
        <a:xfrm rot="16200000">
          <a:off x="639979" y="1194869"/>
          <a:ext cx="5591503" cy="3201763"/>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lvl="0" algn="l" defTabSz="1778000">
            <a:lnSpc>
              <a:spcPct val="90000"/>
            </a:lnSpc>
            <a:spcBef>
              <a:spcPct val="0"/>
            </a:spcBef>
            <a:spcAft>
              <a:spcPct val="35000"/>
            </a:spcAft>
          </a:pPr>
          <a:r>
            <a:rPr lang="zh-TW" altLang="en-US" sz="4000" kern="1200" dirty="0" smtClean="0">
              <a:effectLst>
                <a:glow rad="139700">
                  <a:schemeClr val="bg1">
                    <a:alpha val="83000"/>
                  </a:schemeClr>
                </a:glow>
              </a:effectLst>
            </a:rPr>
            <a:t>選召領袖</a:t>
          </a:r>
        </a:p>
        <a:p>
          <a:pPr lvl="0" algn="l" defTabSz="1778000">
            <a:lnSpc>
              <a:spcPct val="90000"/>
            </a:lnSpc>
            <a:spcBef>
              <a:spcPct val="0"/>
            </a:spcBef>
            <a:spcAft>
              <a:spcPct val="35000"/>
            </a:spcAft>
          </a:pPr>
          <a:r>
            <a:rPr lang="zh-TW" altLang="en-US" sz="4000" kern="1200" dirty="0" smtClean="0">
              <a:effectLst>
                <a:glow rad="139700">
                  <a:schemeClr val="bg1">
                    <a:alpha val="83000"/>
                  </a:schemeClr>
                </a:glow>
              </a:effectLst>
            </a:rPr>
            <a:t>各盡其才</a:t>
          </a:r>
        </a:p>
        <a:p>
          <a:pPr lvl="0" algn="l" defTabSz="1778000">
            <a:lnSpc>
              <a:spcPct val="90000"/>
            </a:lnSpc>
            <a:spcBef>
              <a:spcPct val="0"/>
            </a:spcBef>
            <a:spcAft>
              <a:spcPct val="35000"/>
            </a:spcAft>
          </a:pPr>
          <a:r>
            <a:rPr lang="zh-TW" altLang="en-US" sz="4000" kern="1200" dirty="0" smtClean="0">
              <a:effectLst>
                <a:glow rad="139700">
                  <a:schemeClr val="bg1">
                    <a:alpha val="83000"/>
                  </a:schemeClr>
                </a:glow>
              </a:effectLst>
            </a:rPr>
            <a:t>帶領計畫</a:t>
          </a:r>
        </a:p>
        <a:p>
          <a:pPr lvl="0" algn="l" defTabSz="1778000">
            <a:lnSpc>
              <a:spcPct val="90000"/>
            </a:lnSpc>
            <a:spcBef>
              <a:spcPct val="0"/>
            </a:spcBef>
            <a:spcAft>
              <a:spcPct val="35000"/>
            </a:spcAft>
          </a:pPr>
          <a:r>
            <a:rPr lang="zh-TW" altLang="en-US" sz="4000" kern="1200" dirty="0" smtClean="0">
              <a:effectLst>
                <a:glow rad="139700">
                  <a:schemeClr val="bg1">
                    <a:alpha val="83000"/>
                  </a:schemeClr>
                </a:glow>
              </a:effectLst>
            </a:rPr>
            <a:t>誰帶誰？</a:t>
          </a:r>
        </a:p>
        <a:p>
          <a:pPr lvl="0" algn="l" defTabSz="1778000">
            <a:lnSpc>
              <a:spcPct val="90000"/>
            </a:lnSpc>
            <a:spcBef>
              <a:spcPct val="0"/>
            </a:spcBef>
            <a:spcAft>
              <a:spcPct val="35000"/>
            </a:spcAft>
          </a:pPr>
          <a:r>
            <a:rPr lang="zh-TW" altLang="en-US" sz="4000" kern="1200" dirty="0" smtClean="0">
              <a:effectLst>
                <a:glow rad="139700">
                  <a:schemeClr val="bg1">
                    <a:alpha val="83000"/>
                  </a:schemeClr>
                </a:glow>
              </a:effectLst>
            </a:rPr>
            <a:t>何時啟動</a:t>
          </a:r>
          <a:endParaRPr lang="en-US" sz="4000" kern="1200" dirty="0">
            <a:effectLst>
              <a:glow rad="139700">
                <a:schemeClr val="bg1">
                  <a:alpha val="83000"/>
                </a:schemeClr>
              </a:glow>
            </a:effectLst>
          </a:endParaRPr>
        </a:p>
      </dsp:txBody>
      <dsp:txXfrm rot="16200000">
        <a:off x="639979" y="1194869"/>
        <a:ext cx="5591503" cy="3201763"/>
      </dsp:txXfrm>
    </dsp:sp>
    <dsp:sp modelId="{0E0A88B1-EC54-43E9-999B-5C8C1FBDAEF4}">
      <dsp:nvSpPr>
        <dsp:cNvPr id="0" name=""/>
        <dsp:cNvSpPr/>
      </dsp:nvSpPr>
      <dsp:spPr>
        <a:xfrm rot="16200000">
          <a:off x="4097115" y="1181617"/>
          <a:ext cx="5591503" cy="3228268"/>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0" tIns="0" rIns="279400" bIns="0" numCol="1" spcCol="1270" anchor="ctr" anchorCtr="0">
          <a:noAutofit/>
        </a:bodyPr>
        <a:lstStyle/>
        <a:p>
          <a:pPr lvl="0" algn="l" defTabSz="1955800">
            <a:lnSpc>
              <a:spcPct val="90000"/>
            </a:lnSpc>
            <a:spcBef>
              <a:spcPct val="0"/>
            </a:spcBef>
            <a:spcAft>
              <a:spcPct val="35000"/>
            </a:spcAft>
          </a:pPr>
          <a:r>
            <a:rPr lang="zh-TW" altLang="en-US" sz="4400" u="none" kern="1200" dirty="0" smtClean="0">
              <a:effectLst>
                <a:glow rad="101600">
                  <a:schemeClr val="bg1">
                    <a:alpha val="75000"/>
                  </a:schemeClr>
                </a:glow>
              </a:effectLst>
            </a:rPr>
            <a:t>五年目標</a:t>
          </a:r>
        </a:p>
        <a:p>
          <a:pPr lvl="0" algn="l" defTabSz="1955800">
            <a:lnSpc>
              <a:spcPct val="90000"/>
            </a:lnSpc>
            <a:spcBef>
              <a:spcPct val="0"/>
            </a:spcBef>
            <a:spcAft>
              <a:spcPct val="35000"/>
            </a:spcAft>
          </a:pPr>
          <a:r>
            <a:rPr lang="en-US" sz="3200" kern="1200" dirty="0" smtClean="0">
              <a:effectLst>
                <a:glow rad="101600">
                  <a:schemeClr val="bg1">
                    <a:alpha val="75000"/>
                  </a:schemeClr>
                </a:glow>
              </a:effectLst>
            </a:rPr>
            <a:t>2/3</a:t>
          </a:r>
          <a:r>
            <a:rPr lang="zh-TW" altLang="en-US" sz="3200" kern="1200" dirty="0" smtClean="0">
              <a:effectLst>
                <a:glow rad="101600">
                  <a:schemeClr val="bg1">
                    <a:alpha val="75000"/>
                  </a:schemeClr>
                </a:glow>
              </a:effectLst>
            </a:rPr>
            <a:t> 每日靈修</a:t>
          </a:r>
        </a:p>
        <a:p>
          <a:pPr lvl="0" algn="l" defTabSz="1955800">
            <a:lnSpc>
              <a:spcPct val="90000"/>
            </a:lnSpc>
            <a:spcBef>
              <a:spcPct val="0"/>
            </a:spcBef>
            <a:spcAft>
              <a:spcPct val="35000"/>
            </a:spcAft>
          </a:pPr>
          <a:r>
            <a:rPr lang="en-US" altLang="zh-TW" sz="3200" kern="1200" dirty="0" smtClean="0">
              <a:effectLst>
                <a:glow rad="101600">
                  <a:schemeClr val="bg1">
                    <a:alpha val="75000"/>
                  </a:schemeClr>
                </a:glow>
              </a:effectLst>
            </a:rPr>
            <a:t>2/3</a:t>
          </a:r>
          <a:r>
            <a:rPr lang="zh-TW" altLang="en-US" sz="3200" kern="1200" dirty="0" smtClean="0">
              <a:effectLst>
                <a:glow rad="101600">
                  <a:schemeClr val="bg1">
                    <a:alpha val="75000"/>
                  </a:schemeClr>
                </a:glow>
              </a:effectLst>
            </a:rPr>
            <a:t> 做主門徒</a:t>
          </a:r>
        </a:p>
        <a:p>
          <a:pPr lvl="0" algn="l" defTabSz="1955800">
            <a:lnSpc>
              <a:spcPct val="90000"/>
            </a:lnSpc>
            <a:spcBef>
              <a:spcPct val="0"/>
            </a:spcBef>
            <a:spcAft>
              <a:spcPct val="35000"/>
            </a:spcAft>
          </a:pPr>
          <a:r>
            <a:rPr lang="en-US" altLang="zh-TW" sz="3200" kern="1200" dirty="0" smtClean="0">
              <a:effectLst>
                <a:glow rad="101600">
                  <a:schemeClr val="bg1">
                    <a:alpha val="75000"/>
                  </a:schemeClr>
                </a:glow>
              </a:effectLst>
            </a:rPr>
            <a:t>1/3</a:t>
          </a:r>
          <a:r>
            <a:rPr lang="zh-TW" altLang="en-US" sz="3200" kern="1200" dirty="0" smtClean="0">
              <a:effectLst>
                <a:glow rad="101600">
                  <a:schemeClr val="bg1">
                    <a:alpha val="75000"/>
                  </a:schemeClr>
                </a:glow>
              </a:effectLst>
            </a:rPr>
            <a:t> 禱告會</a:t>
          </a:r>
        </a:p>
        <a:p>
          <a:pPr lvl="0" algn="l" defTabSz="1955800">
            <a:lnSpc>
              <a:spcPct val="90000"/>
            </a:lnSpc>
            <a:spcBef>
              <a:spcPct val="0"/>
            </a:spcBef>
            <a:spcAft>
              <a:spcPct val="35000"/>
            </a:spcAft>
          </a:pPr>
          <a:r>
            <a:rPr lang="zh-TW" altLang="en-US" sz="3200" kern="1200" dirty="0" smtClean="0">
              <a:effectLst>
                <a:glow rad="101600">
                  <a:schemeClr val="bg1">
                    <a:alpha val="75000"/>
                  </a:schemeClr>
                </a:glow>
              </a:effectLst>
            </a:rPr>
            <a:t>達成事工目標</a:t>
          </a:r>
          <a:endParaRPr lang="en-US" sz="3200" kern="1200" dirty="0">
            <a:effectLst>
              <a:glow rad="101600">
                <a:schemeClr val="bg1">
                  <a:alpha val="75000"/>
                </a:schemeClr>
              </a:glow>
            </a:effectLst>
          </a:endParaRPr>
        </a:p>
      </dsp:txBody>
      <dsp:txXfrm rot="16200000">
        <a:off x="4097115" y="1181617"/>
        <a:ext cx="5591503" cy="32282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F42B43-94A0-49A9-85C6-51D7EB73311A}">
      <dsp:nvSpPr>
        <dsp:cNvPr id="0" name=""/>
        <dsp:cNvSpPr/>
      </dsp:nvSpPr>
      <dsp:spPr>
        <a:xfrm rot="16200000">
          <a:off x="-1966004" y="1967246"/>
          <a:ext cx="5591503" cy="1657010"/>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l" defTabSz="1422400">
            <a:lnSpc>
              <a:spcPct val="90000"/>
            </a:lnSpc>
            <a:spcBef>
              <a:spcPct val="0"/>
            </a:spcBef>
            <a:spcAft>
              <a:spcPct val="35000"/>
            </a:spcAft>
          </a:pPr>
          <a:r>
            <a:rPr lang="en-US" altLang="en-US" sz="3200" kern="1200" dirty="0" smtClean="0">
              <a:solidFill>
                <a:srgbClr val="FFFF00"/>
              </a:solidFill>
              <a:effectLst>
                <a:glow rad="101600">
                  <a:schemeClr val="bg1">
                    <a:alpha val="75000"/>
                  </a:schemeClr>
                </a:glow>
              </a:effectLst>
            </a:rPr>
            <a:t>P</a:t>
          </a:r>
          <a:r>
            <a:rPr lang="en-US" altLang="en-US" sz="2400" kern="1200" dirty="0" smtClean="0">
              <a:effectLst>
                <a:glow rad="101600">
                  <a:schemeClr val="bg1">
                    <a:alpha val="75000"/>
                  </a:schemeClr>
                </a:glow>
              </a:effectLst>
            </a:rPr>
            <a:t>ower of spiritual</a:t>
          </a:r>
        </a:p>
        <a:p>
          <a:pPr lvl="0" algn="l" defTabSz="1422400">
            <a:lnSpc>
              <a:spcPct val="90000"/>
            </a:lnSpc>
            <a:spcBef>
              <a:spcPct val="0"/>
            </a:spcBef>
            <a:spcAft>
              <a:spcPct val="35000"/>
            </a:spcAft>
          </a:pPr>
          <a:r>
            <a:rPr lang="en-US" altLang="en-US" sz="3200" kern="1200" dirty="0" smtClean="0">
              <a:solidFill>
                <a:srgbClr val="FFFF00"/>
              </a:solidFill>
              <a:effectLst>
                <a:glow rad="101600">
                  <a:schemeClr val="bg1">
                    <a:alpha val="75000"/>
                  </a:schemeClr>
                </a:glow>
              </a:effectLst>
            </a:rPr>
            <a:t>H</a:t>
          </a:r>
          <a:r>
            <a:rPr lang="en-US" altLang="en-US" sz="2400" kern="1200" dirty="0" smtClean="0">
              <a:effectLst>
                <a:glow rad="101600">
                  <a:schemeClr val="bg1">
                    <a:alpha val="75000"/>
                  </a:schemeClr>
                </a:glow>
              </a:effectLst>
            </a:rPr>
            <a:t>uman</a:t>
          </a:r>
        </a:p>
        <a:p>
          <a:pPr lvl="0" algn="l" defTabSz="1422400">
            <a:lnSpc>
              <a:spcPct val="90000"/>
            </a:lnSpc>
            <a:spcBef>
              <a:spcPct val="0"/>
            </a:spcBef>
            <a:spcAft>
              <a:spcPct val="35000"/>
            </a:spcAft>
          </a:pPr>
          <a:r>
            <a:rPr lang="en-US" altLang="en-US" sz="3200" kern="1200" dirty="0" smtClean="0">
              <a:solidFill>
                <a:srgbClr val="FFFF00"/>
              </a:solidFill>
              <a:effectLst>
                <a:glow rad="101600">
                  <a:schemeClr val="bg1">
                    <a:alpha val="75000"/>
                  </a:schemeClr>
                </a:glow>
              </a:effectLst>
            </a:rPr>
            <a:t>F</a:t>
          </a:r>
          <a:r>
            <a:rPr lang="en-US" altLang="en-US" sz="2400" kern="1200" dirty="0" smtClean="0">
              <a:effectLst>
                <a:glow rad="101600">
                  <a:schemeClr val="bg1">
                    <a:alpha val="75000"/>
                  </a:schemeClr>
                </a:glow>
              </a:effectLst>
            </a:rPr>
            <a:t>inancial </a:t>
          </a:r>
          <a:r>
            <a:rPr lang="en-US" altLang="en-US" sz="3200" kern="1200" dirty="0" smtClean="0">
              <a:solidFill>
                <a:srgbClr val="FFFF00"/>
              </a:solidFill>
              <a:effectLst>
                <a:glow rad="101600">
                  <a:schemeClr val="bg1">
                    <a:alpha val="75000"/>
                  </a:schemeClr>
                </a:glow>
              </a:effectLst>
            </a:rPr>
            <a:t>M</a:t>
          </a:r>
          <a:r>
            <a:rPr lang="en-US" altLang="en-US" sz="2400" kern="1200" dirty="0" smtClean="0">
              <a:effectLst>
                <a:glow rad="101600">
                  <a:schemeClr val="bg1">
                    <a:alpha val="75000"/>
                  </a:schemeClr>
                </a:glow>
              </a:effectLst>
            </a:rPr>
            <a:t>aterial</a:t>
          </a:r>
          <a:endParaRPr lang="en-US" sz="3600" kern="1200" dirty="0">
            <a:effectLst>
              <a:glow rad="101600">
                <a:schemeClr val="bg1">
                  <a:alpha val="75000"/>
                </a:schemeClr>
              </a:glow>
            </a:effectLst>
          </a:endParaRPr>
        </a:p>
      </dsp:txBody>
      <dsp:txXfrm rot="16200000">
        <a:off x="-1966004" y="1967246"/>
        <a:ext cx="5591503" cy="1657010"/>
      </dsp:txXfrm>
    </dsp:sp>
    <dsp:sp modelId="{C6F5E4A4-9586-4CD8-8532-278E8F0E3BA9}">
      <dsp:nvSpPr>
        <dsp:cNvPr id="0" name=""/>
        <dsp:cNvSpPr/>
      </dsp:nvSpPr>
      <dsp:spPr>
        <a:xfrm rot="16200000">
          <a:off x="675605" y="1205447"/>
          <a:ext cx="5591503" cy="3180608"/>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l" defTabSz="1422400">
            <a:lnSpc>
              <a:spcPct val="90000"/>
            </a:lnSpc>
            <a:spcBef>
              <a:spcPct val="0"/>
            </a:spcBef>
            <a:spcAft>
              <a:spcPct val="35000"/>
            </a:spcAft>
          </a:pPr>
          <a:r>
            <a:rPr lang="en-US" altLang="en-US" sz="3200" kern="1200" dirty="0" smtClean="0">
              <a:solidFill>
                <a:srgbClr val="FFFF00"/>
              </a:solidFill>
              <a:effectLst>
                <a:glow rad="139700">
                  <a:schemeClr val="bg1">
                    <a:alpha val="83000"/>
                  </a:schemeClr>
                </a:glow>
              </a:effectLst>
            </a:rPr>
            <a:t>S</a:t>
          </a:r>
          <a:r>
            <a:rPr lang="en-US" altLang="en-US" sz="3200" kern="1200" dirty="0" smtClean="0">
              <a:effectLst>
                <a:glow rad="139700">
                  <a:schemeClr val="bg1">
                    <a:alpha val="83000"/>
                  </a:schemeClr>
                </a:glow>
              </a:effectLst>
            </a:rPr>
            <a:t>elect leaders, </a:t>
          </a:r>
        </a:p>
        <a:p>
          <a:pPr lvl="0" algn="l" defTabSz="1422400">
            <a:lnSpc>
              <a:spcPct val="90000"/>
            </a:lnSpc>
            <a:spcBef>
              <a:spcPct val="0"/>
            </a:spcBef>
            <a:spcAft>
              <a:spcPct val="35000"/>
            </a:spcAft>
          </a:pPr>
          <a:r>
            <a:rPr lang="en-US" altLang="en-US" sz="3200" kern="1200" dirty="0" smtClean="0">
              <a:solidFill>
                <a:srgbClr val="FFFF00"/>
              </a:solidFill>
              <a:effectLst>
                <a:glow rad="139700">
                  <a:schemeClr val="bg1">
                    <a:alpha val="83000"/>
                  </a:schemeClr>
                </a:glow>
              </a:effectLst>
            </a:rPr>
            <a:t>D</a:t>
          </a:r>
          <a:r>
            <a:rPr lang="en-US" altLang="en-US" sz="3200" kern="1200" dirty="0" smtClean="0">
              <a:effectLst>
                <a:glow rad="139700">
                  <a:schemeClr val="bg1">
                    <a:alpha val="83000"/>
                  </a:schemeClr>
                </a:glow>
              </a:effectLst>
            </a:rPr>
            <a:t>o their best, </a:t>
          </a:r>
        </a:p>
        <a:p>
          <a:pPr lvl="0" algn="l" defTabSz="1422400">
            <a:lnSpc>
              <a:spcPct val="90000"/>
            </a:lnSpc>
            <a:spcBef>
              <a:spcPct val="0"/>
            </a:spcBef>
            <a:spcAft>
              <a:spcPct val="35000"/>
            </a:spcAft>
          </a:pPr>
          <a:r>
            <a:rPr lang="en-US" altLang="en-US" sz="3200" kern="1200" dirty="0" smtClean="0">
              <a:solidFill>
                <a:srgbClr val="FFFF00"/>
              </a:solidFill>
              <a:effectLst>
                <a:glow rad="139700">
                  <a:schemeClr val="bg1">
                    <a:alpha val="83000"/>
                  </a:schemeClr>
                </a:glow>
              </a:effectLst>
            </a:rPr>
            <a:t>L</a:t>
          </a:r>
          <a:r>
            <a:rPr lang="en-US" altLang="en-US" sz="3200" kern="1200" dirty="0" smtClean="0">
              <a:effectLst>
                <a:glow rad="139700">
                  <a:schemeClr val="bg1">
                    <a:alpha val="83000"/>
                  </a:schemeClr>
                </a:glow>
              </a:effectLst>
            </a:rPr>
            <a:t>eadership plan, </a:t>
          </a:r>
        </a:p>
        <a:p>
          <a:pPr lvl="0" algn="l" defTabSz="1422400">
            <a:lnSpc>
              <a:spcPct val="90000"/>
            </a:lnSpc>
            <a:spcBef>
              <a:spcPct val="0"/>
            </a:spcBef>
            <a:spcAft>
              <a:spcPct val="35000"/>
            </a:spcAft>
          </a:pPr>
          <a:r>
            <a:rPr lang="en-US" altLang="en-US" sz="3200" kern="1200" dirty="0" smtClean="0">
              <a:solidFill>
                <a:srgbClr val="FFFF00"/>
              </a:solidFill>
              <a:effectLst>
                <a:glow rad="139700">
                  <a:schemeClr val="bg1">
                    <a:alpha val="83000"/>
                  </a:schemeClr>
                </a:glow>
              </a:effectLst>
            </a:rPr>
            <a:t>W</a:t>
          </a:r>
          <a:r>
            <a:rPr lang="en-US" altLang="en-US" sz="3200" kern="1200" dirty="0" smtClean="0">
              <a:effectLst>
                <a:glow rad="139700">
                  <a:schemeClr val="bg1">
                    <a:alpha val="83000"/>
                  </a:schemeClr>
                </a:glow>
              </a:effectLst>
            </a:rPr>
            <a:t>ho lead who ? </a:t>
          </a:r>
        </a:p>
        <a:p>
          <a:pPr lvl="0" algn="l" defTabSz="1422400">
            <a:lnSpc>
              <a:spcPct val="90000"/>
            </a:lnSpc>
            <a:spcBef>
              <a:spcPct val="0"/>
            </a:spcBef>
            <a:spcAft>
              <a:spcPct val="35000"/>
            </a:spcAft>
          </a:pPr>
          <a:r>
            <a:rPr lang="en-US" altLang="en-US" sz="3200" kern="1200" dirty="0" smtClean="0">
              <a:solidFill>
                <a:srgbClr val="FFFF00"/>
              </a:solidFill>
              <a:effectLst>
                <a:glow rad="139700">
                  <a:schemeClr val="bg1">
                    <a:alpha val="83000"/>
                  </a:schemeClr>
                </a:glow>
              </a:effectLst>
            </a:rPr>
            <a:t>W</a:t>
          </a:r>
          <a:r>
            <a:rPr lang="en-US" altLang="en-US" sz="3200" kern="1200" dirty="0" smtClean="0">
              <a:effectLst>
                <a:glow rad="139700">
                  <a:schemeClr val="bg1">
                    <a:alpha val="83000"/>
                  </a:schemeClr>
                </a:glow>
              </a:effectLst>
            </a:rPr>
            <a:t>hen to start.</a:t>
          </a:r>
          <a:endParaRPr lang="en-US" sz="3200" kern="1200" dirty="0">
            <a:effectLst>
              <a:glow rad="139700">
                <a:schemeClr val="bg1">
                  <a:alpha val="83000"/>
                </a:schemeClr>
              </a:glow>
            </a:effectLst>
          </a:endParaRPr>
        </a:p>
      </dsp:txBody>
      <dsp:txXfrm rot="16200000">
        <a:off x="675605" y="1205447"/>
        <a:ext cx="5591503" cy="3180608"/>
      </dsp:txXfrm>
    </dsp:sp>
    <dsp:sp modelId="{0E0A88B1-EC54-43E9-999B-5C8C1FBDAEF4}">
      <dsp:nvSpPr>
        <dsp:cNvPr id="0" name=""/>
        <dsp:cNvSpPr/>
      </dsp:nvSpPr>
      <dsp:spPr>
        <a:xfrm rot="16200000">
          <a:off x="4100358" y="1184102"/>
          <a:ext cx="5591503" cy="3223297"/>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lvl="0" algn="l" defTabSz="1778000">
            <a:lnSpc>
              <a:spcPct val="90000"/>
            </a:lnSpc>
            <a:spcBef>
              <a:spcPct val="0"/>
            </a:spcBef>
            <a:spcAft>
              <a:spcPct val="35000"/>
            </a:spcAft>
          </a:pPr>
          <a:r>
            <a:rPr lang="en-US" altLang="en-US" sz="4000" u="none" kern="1200" dirty="0" smtClean="0">
              <a:solidFill>
                <a:srgbClr val="FFFF00"/>
              </a:solidFill>
              <a:effectLst>
                <a:glow rad="101600">
                  <a:schemeClr val="bg1">
                    <a:alpha val="75000"/>
                  </a:schemeClr>
                </a:glow>
              </a:effectLst>
            </a:rPr>
            <a:t>5 years goal </a:t>
          </a:r>
        </a:p>
        <a:p>
          <a:pPr lvl="0" algn="l" defTabSz="1778000">
            <a:lnSpc>
              <a:spcPct val="90000"/>
            </a:lnSpc>
            <a:spcBef>
              <a:spcPct val="0"/>
            </a:spcBef>
            <a:spcAft>
              <a:spcPct val="35000"/>
            </a:spcAft>
          </a:pPr>
          <a:r>
            <a:rPr lang="en-US" altLang="en-US" sz="2800" u="none" kern="1200" dirty="0" smtClean="0">
              <a:solidFill>
                <a:srgbClr val="FFFF00"/>
              </a:solidFill>
              <a:effectLst>
                <a:glow rad="101600">
                  <a:schemeClr val="bg1">
                    <a:alpha val="75000"/>
                  </a:schemeClr>
                </a:glow>
              </a:effectLst>
            </a:rPr>
            <a:t>3/2 </a:t>
          </a:r>
          <a:r>
            <a:rPr lang="en-US" altLang="en-US" sz="2800" u="none" kern="1200" dirty="0" smtClean="0">
              <a:effectLst>
                <a:glow rad="101600">
                  <a:schemeClr val="bg1">
                    <a:alpha val="75000"/>
                  </a:schemeClr>
                </a:glow>
              </a:effectLst>
            </a:rPr>
            <a:t>daily devotion,</a:t>
          </a:r>
        </a:p>
        <a:p>
          <a:pPr lvl="0" algn="l" defTabSz="1778000">
            <a:lnSpc>
              <a:spcPct val="90000"/>
            </a:lnSpc>
            <a:spcBef>
              <a:spcPct val="0"/>
            </a:spcBef>
            <a:spcAft>
              <a:spcPct val="35000"/>
            </a:spcAft>
          </a:pPr>
          <a:r>
            <a:rPr lang="en-US" altLang="en-US" sz="2800" u="none" kern="1200" dirty="0" smtClean="0">
              <a:solidFill>
                <a:srgbClr val="FFFF00"/>
              </a:solidFill>
              <a:effectLst>
                <a:glow rad="101600">
                  <a:schemeClr val="bg1">
                    <a:alpha val="75000"/>
                  </a:schemeClr>
                </a:glow>
              </a:effectLst>
            </a:rPr>
            <a:t>3/2 </a:t>
          </a:r>
          <a:r>
            <a:rPr lang="en-US" altLang="en-US" sz="2800" u="none" kern="1200" dirty="0" smtClean="0">
              <a:effectLst>
                <a:glow rad="101600">
                  <a:schemeClr val="bg1">
                    <a:alpha val="75000"/>
                  </a:schemeClr>
                </a:glow>
              </a:effectLst>
            </a:rPr>
            <a:t>being disciples,</a:t>
          </a:r>
        </a:p>
        <a:p>
          <a:pPr lvl="0" algn="l" defTabSz="1778000">
            <a:lnSpc>
              <a:spcPct val="90000"/>
            </a:lnSpc>
            <a:spcBef>
              <a:spcPct val="0"/>
            </a:spcBef>
            <a:spcAft>
              <a:spcPct val="35000"/>
            </a:spcAft>
          </a:pPr>
          <a:r>
            <a:rPr lang="en-US" altLang="en-US" sz="2800" u="none" kern="1200" dirty="0" smtClean="0">
              <a:solidFill>
                <a:srgbClr val="FFFF00"/>
              </a:solidFill>
              <a:effectLst>
                <a:glow rad="101600">
                  <a:schemeClr val="bg1">
                    <a:alpha val="75000"/>
                  </a:schemeClr>
                </a:glow>
              </a:effectLst>
            </a:rPr>
            <a:t>3/1 </a:t>
          </a:r>
          <a:r>
            <a:rPr lang="en-US" altLang="en-US" sz="2800" u="none" kern="1200" dirty="0" smtClean="0">
              <a:effectLst>
                <a:glow rad="101600">
                  <a:schemeClr val="bg1">
                    <a:alpha val="75000"/>
                  </a:schemeClr>
                </a:glow>
              </a:effectLst>
            </a:rPr>
            <a:t>join prayer meeting, </a:t>
          </a:r>
        </a:p>
        <a:p>
          <a:pPr lvl="0" algn="l" defTabSz="1778000">
            <a:lnSpc>
              <a:spcPct val="90000"/>
            </a:lnSpc>
            <a:spcBef>
              <a:spcPct val="0"/>
            </a:spcBef>
            <a:spcAft>
              <a:spcPct val="35000"/>
            </a:spcAft>
          </a:pPr>
          <a:r>
            <a:rPr lang="en-US" altLang="en-US" sz="3200" u="none" kern="1200" dirty="0" smtClean="0">
              <a:solidFill>
                <a:srgbClr val="FFFF00"/>
              </a:solidFill>
              <a:effectLst>
                <a:glow rad="101600">
                  <a:schemeClr val="bg1">
                    <a:alpha val="75000"/>
                  </a:schemeClr>
                </a:glow>
              </a:effectLst>
            </a:rPr>
            <a:t>T</a:t>
          </a:r>
          <a:r>
            <a:rPr lang="en-US" altLang="en-US" sz="2800" u="none" kern="1200" dirty="0" smtClean="0">
              <a:effectLst>
                <a:glow rad="101600">
                  <a:schemeClr val="bg1">
                    <a:alpha val="75000"/>
                  </a:schemeClr>
                </a:glow>
              </a:effectLst>
            </a:rPr>
            <a:t>o reach goals.</a:t>
          </a:r>
          <a:endParaRPr lang="en-US" sz="1800" kern="1200" dirty="0">
            <a:effectLst>
              <a:glow rad="101600">
                <a:schemeClr val="bg1">
                  <a:alpha val="75000"/>
                </a:schemeClr>
              </a:glow>
            </a:effectLst>
          </a:endParaRPr>
        </a:p>
      </dsp:txBody>
      <dsp:txXfrm rot="16200000">
        <a:off x="4100358" y="1184102"/>
        <a:ext cx="5591503" cy="322329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FA0AEE-4565-084F-A696-10A1FD8A6C27}" type="datetimeFigureOut">
              <a:rPr kumimoji="1" lang="zh-TW" altLang="en-US" smtClean="0"/>
              <a:pPr/>
              <a:t>2019/10/31</a:t>
            </a:fld>
            <a:endParaRPr kumimoji="1"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D74DAF-65E7-D047-8C33-B8491D262FA5}" type="slidenum">
              <a:rPr kumimoji="1" lang="zh-CN" altLang="en-US" smtClean="0"/>
              <a:pPr/>
              <a:t>‹#›</a:t>
            </a:fld>
            <a:endParaRPr kumimoji="1" lang="zh-CN" altLang="en-US"/>
          </a:p>
        </p:txBody>
      </p:sp>
    </p:spTree>
    <p:extLst>
      <p:ext uri="{BB962C8B-B14F-4D97-AF65-F5344CB8AC3E}">
        <p14:creationId xmlns:p14="http://schemas.microsoft.com/office/powerpoint/2010/main" xmlns="" val="3140174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7A0F1-FDB9-7241-9F5B-CB12893B22E4}" type="datetimeFigureOut">
              <a:rPr kumimoji="1" lang="zh-TW" altLang="en-US" smtClean="0"/>
              <a:pPr/>
              <a:t>2019/10/31</a:t>
            </a:fld>
            <a:endParaRPr kumimoji="1"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F90CC-B9DA-BD46-BB89-0F3544CA585E}" type="slidenum">
              <a:rPr kumimoji="1" lang="zh-CN" altLang="en-US" smtClean="0"/>
              <a:pPr/>
              <a:t>‹#›</a:t>
            </a:fld>
            <a:endParaRPr kumimoji="1" lang="zh-CN" altLang="en-US"/>
          </a:p>
        </p:txBody>
      </p:sp>
    </p:spTree>
    <p:extLst>
      <p:ext uri="{BB962C8B-B14F-4D97-AF65-F5344CB8AC3E}">
        <p14:creationId xmlns:p14="http://schemas.microsoft.com/office/powerpoint/2010/main" xmlns="" val="1069774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10/31/2019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10/31/2019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10/31/2019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TW"/>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10/31/2019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螢幕快照 2019-10-29 上午11.16.16.png"/>
          <p:cNvPicPr>
            <a:picLocks noChangeAspect="1"/>
          </p:cNvPicPr>
          <p:nvPr/>
        </p:nvPicPr>
        <p:blipFill>
          <a:blip r:embed="rId2" cstate="print">
            <a:extLst>
              <a:ext uri="{BEBA8EAE-BF5A-486C-A8C5-ECC9F3942E4B}">
                <a14:imgProps xmlns:a14="http://schemas.microsoft.com/office/drawing/2010/main" xmlns="">
                  <a14:imgLayer r:embed="rId3">
                    <a14:imgEffect>
                      <a14:backgroundRemoval t="0" b="100000" l="0" r="100000">
                        <a14:foregroundMark x1="62500" y1="23235" x2="62500" y2="23235"/>
                        <a14:foregroundMark x1="63108" y1="30257" x2="63108" y2="30257"/>
                        <a14:foregroundMark x1="60811" y1="14412" x2="60811" y2="14412"/>
                        <a14:foregroundMark x1="78378" y1="38676" x2="78378" y2="38676"/>
                        <a14:foregroundMark x1="85946" y1="44632" x2="85946" y2="44632"/>
                        <a14:foregroundMark x1="37973" y1="40956" x2="37973" y2="40956"/>
                        <a14:foregroundMark x1="25000" y1="46287" x2="25000" y2="46287"/>
                        <a14:foregroundMark x1="12973" y1="47537" x2="12973" y2="47537"/>
                        <a14:foregroundMark x1="22230" y1="19118" x2="22230" y2="19118"/>
                        <a14:foregroundMark x1="24088" y1="77574" x2="24088" y2="77574"/>
                        <a14:foregroundMark x1="37669" y1="81875" x2="37669" y2="81875"/>
                        <a14:foregroundMark x1="73007" y1="82316" x2="73007" y2="82316"/>
                        <a14:foregroundMark x1="85169" y1="82500" x2="85169" y2="82500"/>
                        <a14:foregroundMark x1="88108" y1="24081" x2="88108" y2="24081"/>
                        <a14:foregroundMark x1="24831" y1="52463" x2="24831" y2="52463"/>
                        <a14:foregroundMark x1="26250" y1="21176" x2="26250" y2="21176"/>
                        <a14:foregroundMark x1="85946" y1="30037" x2="85946" y2="30037"/>
                        <a14:foregroundMark x1="32264" y1="16066" x2="32264" y2="16066"/>
                        <a14:foregroundMark x1="24088" y1="24265" x2="24088" y2="24265"/>
                        <a14:foregroundMark x1="76081" y1="23235" x2="76081" y2="23235"/>
                        <a14:foregroundMark x1="63581" y1="16875" x2="63581" y2="16875"/>
                        <a14:foregroundMark x1="62669" y1="52279" x2="62669" y2="52279"/>
                        <a14:foregroundMark x1="75912" y1="62757" x2="75912" y2="62757"/>
                        <a14:foregroundMark x1="86892" y1="58015" x2="86892" y2="58015"/>
                        <a14:foregroundMark x1="82568" y1="26949" x2="82568" y2="26949"/>
                        <a14:foregroundMark x1="49392" y1="12757" x2="49392" y2="12757"/>
                        <a14:foregroundMark x1="72230" y1="21176" x2="72230" y2="21176"/>
                        <a14:foregroundMark x1="73615" y1="51250" x2="73615" y2="51250"/>
                        <a14:foregroundMark x1="70372" y1="36213" x2="70372" y2="36213"/>
                        <a14:foregroundMark x1="77331" y1="78199" x2="77331" y2="78199"/>
                        <a14:foregroundMark x1="63108" y1="72831" x2="63108" y2="72831"/>
                        <a14:foregroundMark x1="36588" y1="62978" x2="36588" y2="62978"/>
                        <a14:foregroundMark x1="89493" y1="78824" x2="89493" y2="78824"/>
                        <a14:foregroundMark x1="72534" y1="72647" x2="72534" y2="72647"/>
                        <a14:foregroundMark x1="71926" y1="63787" x2="71926" y2="63787"/>
                        <a14:foregroundMark x1="60507" y1="43199" x2="60507" y2="43199"/>
                        <a14:foregroundMark x1="73919" y1="40956" x2="73919" y2="40956"/>
                        <a14:foregroundMark x1="76858" y1="30882" x2="76858" y2="30882"/>
                        <a14:foregroundMark x1="90574" y1="35588" x2="90574" y2="35588"/>
                        <a14:foregroundMark x1="86723" y1="26324" x2="86723" y2="26324"/>
                        <a14:foregroundMark x1="89662" y1="69743" x2="89662" y2="69743"/>
                      </a14:backgroundRemoval>
                    </a14:imgEffect>
                  </a14:imgLayer>
                </a14:imgProps>
              </a:ext>
              <a:ext uri="{28A0092B-C50C-407E-A947-70E740481C1C}">
                <a14:useLocalDpi xmlns:a14="http://schemas.microsoft.com/office/drawing/2010/main" xmlns="" val="0"/>
              </a:ext>
            </a:extLst>
          </a:blip>
          <a:stretch>
            <a:fillRect/>
          </a:stretch>
        </p:blipFill>
        <p:spPr>
          <a:xfrm>
            <a:off x="-489185" y="-1"/>
            <a:ext cx="10028296" cy="7380112"/>
          </a:xfrm>
          <a:prstGeom prst="rect">
            <a:avLst/>
          </a:prstGeom>
        </p:spPr>
      </p:pic>
      <p:sp>
        <p:nvSpPr>
          <p:cNvPr id="3" name="TextBox 2"/>
          <p:cNvSpPr txBox="1"/>
          <p:nvPr/>
        </p:nvSpPr>
        <p:spPr>
          <a:xfrm>
            <a:off x="722425" y="2745652"/>
            <a:ext cx="7800687" cy="1766637"/>
          </a:xfrm>
          <a:prstGeom prst="rect">
            <a:avLst/>
          </a:prstGeom>
          <a:noFill/>
        </p:spPr>
        <p:txBody>
          <a:bodyPr wrap="square" rtlCol="0">
            <a:spAutoFit/>
          </a:bodyPr>
          <a:lstStyle/>
          <a:p>
            <a:pPr algn="ctr">
              <a:lnSpc>
                <a:spcPct val="90000"/>
              </a:lnSpc>
            </a:pPr>
            <a:r>
              <a:rPr kumimoji="1" lang="zh-TW" altLang="en-US" sz="7200" b="1" spc="600" dirty="0" smtClean="0">
                <a:solidFill>
                  <a:srgbClr val="FFFF00"/>
                </a:solidFill>
                <a:effectLst>
                  <a:glow rad="330200">
                    <a:srgbClr val="091F07">
                      <a:alpha val="75000"/>
                    </a:srgbClr>
                  </a:glow>
                </a:effectLst>
                <a:latin typeface="Arial Unicode MS"/>
                <a:ea typeface="华文细黑"/>
                <a:cs typeface="Arial Unicode MS"/>
              </a:rPr>
              <a:t>我們的盼望</a:t>
            </a:r>
            <a:endParaRPr kumimoji="1" lang="en-US" altLang="zh-TW" sz="7200" b="1" spc="600" dirty="0" smtClean="0">
              <a:solidFill>
                <a:srgbClr val="FFFF00"/>
              </a:solidFill>
              <a:effectLst>
                <a:glow rad="330200">
                  <a:srgbClr val="091F07">
                    <a:alpha val="75000"/>
                  </a:srgbClr>
                </a:glow>
              </a:effectLst>
              <a:latin typeface="Arial Unicode MS"/>
              <a:ea typeface="华文细黑"/>
              <a:cs typeface="Arial Unicode MS"/>
            </a:endParaRPr>
          </a:p>
          <a:p>
            <a:pPr algn="ctr">
              <a:lnSpc>
                <a:spcPct val="90000"/>
              </a:lnSpc>
            </a:pPr>
            <a:r>
              <a:rPr kumimoji="1" lang="en-US" altLang="zh-TW" sz="4800" b="1" spc="600" dirty="0">
                <a:effectLst>
                  <a:glow rad="101600">
                    <a:srgbClr val="091F07">
                      <a:alpha val="75000"/>
                    </a:srgbClr>
                  </a:glow>
                </a:effectLst>
                <a:latin typeface="Arial Unicode MS"/>
                <a:ea typeface="华文细黑"/>
                <a:cs typeface="Arial Unicode MS"/>
              </a:rPr>
              <a:t>Our hope</a:t>
            </a:r>
            <a:endParaRPr kumimoji="1" lang="en-US" altLang="zh-TW" sz="4800" b="1" spc="600" dirty="0" smtClean="0">
              <a:effectLst>
                <a:glow rad="101600">
                  <a:srgbClr val="091F07">
                    <a:alpha val="75000"/>
                  </a:srgbClr>
                </a:glow>
              </a:effectLst>
              <a:latin typeface="Arial Unicode MS"/>
              <a:ea typeface="华文细黑"/>
              <a:cs typeface="Arial Unicode MS"/>
            </a:endParaRPr>
          </a:p>
        </p:txBody>
      </p:sp>
      <p:sp>
        <p:nvSpPr>
          <p:cNvPr id="2" name="TextBox 1"/>
          <p:cNvSpPr txBox="1"/>
          <p:nvPr/>
        </p:nvSpPr>
        <p:spPr>
          <a:xfrm>
            <a:off x="3725333" y="5112953"/>
            <a:ext cx="1723549" cy="461665"/>
          </a:xfrm>
          <a:prstGeom prst="rect">
            <a:avLst/>
          </a:prstGeom>
          <a:noFill/>
        </p:spPr>
        <p:txBody>
          <a:bodyPr wrap="none" rtlCol="0">
            <a:spAutoFit/>
          </a:bodyPr>
          <a:lstStyle/>
          <a:p>
            <a:r>
              <a:rPr kumimoji="1" lang="zh-TW" altLang="en-US" sz="2400" dirty="0" smtClean="0">
                <a:latin typeface="Heiti TC Light"/>
                <a:ea typeface="Heiti TC Light"/>
                <a:cs typeface="Heiti TC Light"/>
              </a:rPr>
              <a:t>房正豪牧師</a:t>
            </a:r>
            <a:endParaRPr kumimoji="1" lang="zh-CN" altLang="en-US" sz="2400" dirty="0">
              <a:latin typeface="Heiti TC Light"/>
              <a:ea typeface="Heiti TC Light"/>
              <a:cs typeface="Heiti TC Light"/>
            </a:endParaRPr>
          </a:p>
        </p:txBody>
      </p:sp>
    </p:spTree>
    <p:extLst>
      <p:ext uri="{BB962C8B-B14F-4D97-AF65-F5344CB8AC3E}">
        <p14:creationId xmlns:p14="http://schemas.microsoft.com/office/powerpoint/2010/main" xmlns="" val="13269873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4" name="TextBox 2"/>
          <p:cNvSpPr txBox="1"/>
          <p:nvPr/>
        </p:nvSpPr>
        <p:spPr>
          <a:xfrm>
            <a:off x="1058334" y="1308987"/>
            <a:ext cx="7690555" cy="4095480"/>
          </a:xfrm>
          <a:prstGeom prst="rect">
            <a:avLst/>
          </a:prstGeom>
          <a:noFill/>
        </p:spPr>
        <p:txBody>
          <a:bodyPr wrap="square" rtlCol="0">
            <a:spAutoFit/>
          </a:bodyPr>
          <a:lstStyle/>
          <a:p>
            <a:pPr algn="ctr">
              <a:lnSpc>
                <a:spcPct val="120000"/>
              </a:lnSpc>
            </a:pPr>
            <a:r>
              <a:rPr kumimoji="1" lang="en-US" altLang="zh-TW" sz="32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Those </a:t>
            </a:r>
            <a:r>
              <a:rPr kumimoji="1" lang="en-US" altLang="zh-TW" sz="32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Who are </a:t>
            </a:r>
            <a:r>
              <a:rPr kumimoji="1" lang="en-US" altLang="zh-TW" sz="32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Responsible</a:t>
            </a:r>
          </a:p>
          <a:p>
            <a:pPr algn="ctr">
              <a:lnSpc>
                <a:spcPct val="120000"/>
              </a:lnSpc>
            </a:pPr>
            <a:r>
              <a:rPr kumimoji="1" lang="en-US" altLang="zh-TW" sz="32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 </a:t>
            </a:r>
            <a:r>
              <a:rPr kumimoji="1" lang="en-US" altLang="zh-TW" sz="32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to Wait on Tables.</a:t>
            </a:r>
          </a:p>
          <a:p>
            <a:pPr>
              <a:lnSpc>
                <a:spcPct val="120000"/>
              </a:lnSpc>
            </a:pPr>
            <a:r>
              <a:rPr kumimoji="1" lang="en-US" altLang="zh-TW"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1.Must </a:t>
            </a:r>
            <a:r>
              <a:rPr kumimoji="1" lang="en-US" altLang="zh-TW"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Be Known by </a:t>
            </a:r>
            <a:r>
              <a:rPr kumimoji="1" lang="en-US" altLang="zh-TW"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All</a:t>
            </a:r>
            <a:endParaRPr kumimoji="1" lang="zh-TW" altLang="en-US" sz="66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2. </a:t>
            </a:r>
            <a:r>
              <a:rPr kumimoji="1" lang="en-US" altLang="zh-TW"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Must be Filled by the </a:t>
            </a:r>
            <a:r>
              <a:rPr kumimoji="1" lang="en-US" altLang="zh-TW"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Spirit</a:t>
            </a:r>
            <a:r>
              <a:rPr kumimoji="1" lang="zh-TW" altLang="en-US" sz="66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	</a:t>
            </a:r>
            <a:endParaRPr kumimoji="1" lang="en-US" altLang="zh-TW" sz="66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3.Must </a:t>
            </a:r>
            <a:r>
              <a:rPr kumimoji="1" lang="en-US" altLang="zh-TW"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be Full of Wisdom</a:t>
            </a:r>
          </a:p>
        </p:txBody>
      </p:sp>
    </p:spTree>
    <p:extLst>
      <p:ext uri="{BB962C8B-B14F-4D97-AF65-F5344CB8AC3E}">
        <p14:creationId xmlns:p14="http://schemas.microsoft.com/office/powerpoint/2010/main" xmlns="" val="4265738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380999" y="148522"/>
            <a:ext cx="8763001" cy="6428425"/>
          </a:xfrm>
          <a:prstGeom prst="rect">
            <a:avLst/>
          </a:prstGeom>
          <a:noFill/>
        </p:spPr>
        <p:txBody>
          <a:bodyPr wrap="square" rtlCol="0">
            <a:spAutoFit/>
          </a:bodyPr>
          <a:lstStyle/>
          <a:p>
            <a:pPr algn="ctr">
              <a:lnSpc>
                <a:spcPct val="120000"/>
              </a:lnSpc>
            </a:pPr>
            <a:r>
              <a:rPr kumimoji="1" lang="zh-TW" altLang="en-US" sz="4000" b="1" dirty="0" smtClean="0">
                <a:effectLst>
                  <a:glow rad="127000">
                    <a:schemeClr val="bg1"/>
                  </a:glow>
                </a:effectLst>
                <a:latin typeface="Arial Unicode MS" pitchFamily="34" charset="-128"/>
                <a:ea typeface="Arial Unicode MS" pitchFamily="34" charset="-128"/>
                <a:cs typeface="Arial Unicode MS" pitchFamily="34" charset="-128"/>
              </a:rPr>
              <a:t>使徒行傳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 Acts 6</a:t>
            </a:r>
          </a:p>
          <a:p>
            <a:pPr>
              <a:lnSpc>
                <a:spcPct val="120000"/>
              </a:lnSpc>
            </a:pPr>
            <a:r>
              <a:rPr kumimoji="1" lang="en-US" altLang="zh-TW" sz="36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5 </a:t>
            </a:r>
            <a:r>
              <a:rPr kumimoji="1" lang="zh-TW" altLang="en-US" sz="36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大众都喜悦这话，就拣选了</a:t>
            </a:r>
            <a:r>
              <a:rPr kumimoji="1" lang="zh-TW" altLang="en-US" sz="3600" b="1" dirty="0">
                <a:solidFill>
                  <a:srgbClr val="36F900"/>
                </a:solidFill>
                <a:effectLst>
                  <a:glow rad="101600">
                    <a:schemeClr val="bg1">
                      <a:alpha val="75000"/>
                    </a:schemeClr>
                  </a:glow>
                </a:effectLst>
                <a:latin typeface="Arial Unicode MS" pitchFamily="34" charset="-128"/>
                <a:ea typeface="Arial Unicode MS" pitchFamily="34" charset="-128"/>
                <a:cs typeface="Arial Unicode MS" pitchFamily="34" charset="-128"/>
              </a:rPr>
              <a:t>司提反</a:t>
            </a:r>
            <a:r>
              <a:rPr kumimoji="1" lang="zh-TW" altLang="en-US" sz="36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，乃是大有信心、圣灵充满的人；又拣选</a:t>
            </a:r>
            <a:r>
              <a:rPr kumimoji="1" lang="zh-TW" altLang="en-US" sz="3600" b="1" dirty="0">
                <a:solidFill>
                  <a:srgbClr val="36F900"/>
                </a:solidFill>
                <a:effectLst>
                  <a:glow rad="101600">
                    <a:schemeClr val="bg1">
                      <a:alpha val="75000"/>
                    </a:schemeClr>
                  </a:glow>
                </a:effectLst>
                <a:latin typeface="Arial Unicode MS" pitchFamily="34" charset="-128"/>
                <a:ea typeface="Arial Unicode MS" pitchFamily="34" charset="-128"/>
                <a:cs typeface="Arial Unicode MS" pitchFamily="34" charset="-128"/>
              </a:rPr>
              <a:t>腓利</a:t>
            </a:r>
            <a:r>
              <a:rPr kumimoji="1" lang="zh-TW" altLang="en-US" sz="36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r>
              <a:rPr kumimoji="1" lang="zh-TW" altLang="en-US" sz="3600" b="1" dirty="0">
                <a:solidFill>
                  <a:srgbClr val="36F900"/>
                </a:solidFill>
                <a:effectLst>
                  <a:glow rad="101600">
                    <a:schemeClr val="bg1">
                      <a:alpha val="75000"/>
                    </a:schemeClr>
                  </a:glow>
                </a:effectLst>
                <a:latin typeface="Arial Unicode MS" pitchFamily="34" charset="-128"/>
                <a:ea typeface="Arial Unicode MS" pitchFamily="34" charset="-128"/>
                <a:cs typeface="Arial Unicode MS" pitchFamily="34" charset="-128"/>
              </a:rPr>
              <a:t>伯罗哥罗</a:t>
            </a:r>
            <a:r>
              <a:rPr kumimoji="1" lang="zh-TW" altLang="en-US" sz="36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r>
              <a:rPr kumimoji="1" lang="zh-TW" altLang="en-US" sz="3600" b="1" dirty="0">
                <a:solidFill>
                  <a:srgbClr val="36F900"/>
                </a:solidFill>
                <a:effectLst>
                  <a:glow rad="101600">
                    <a:schemeClr val="bg1">
                      <a:alpha val="75000"/>
                    </a:schemeClr>
                  </a:glow>
                </a:effectLst>
                <a:latin typeface="Arial Unicode MS" pitchFamily="34" charset="-128"/>
                <a:ea typeface="Arial Unicode MS" pitchFamily="34" charset="-128"/>
                <a:cs typeface="Arial Unicode MS" pitchFamily="34" charset="-128"/>
              </a:rPr>
              <a:t>尼迦挪</a:t>
            </a:r>
            <a:r>
              <a:rPr kumimoji="1" lang="zh-TW" altLang="en-US" sz="36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r>
              <a:rPr kumimoji="1" lang="zh-TW" altLang="en-US" sz="3600" b="1" dirty="0">
                <a:solidFill>
                  <a:srgbClr val="36F900"/>
                </a:solidFill>
                <a:effectLst>
                  <a:glow rad="101600">
                    <a:schemeClr val="bg1">
                      <a:alpha val="75000"/>
                    </a:schemeClr>
                  </a:glow>
                </a:effectLst>
                <a:latin typeface="Arial Unicode MS" pitchFamily="34" charset="-128"/>
                <a:ea typeface="Arial Unicode MS" pitchFamily="34" charset="-128"/>
                <a:cs typeface="Arial Unicode MS" pitchFamily="34" charset="-128"/>
              </a:rPr>
              <a:t>提门</a:t>
            </a:r>
            <a:r>
              <a:rPr kumimoji="1" lang="zh-TW" altLang="en-US" sz="36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r>
              <a:rPr kumimoji="1" lang="zh-TW" altLang="en-US" sz="3600" b="1" dirty="0">
                <a:solidFill>
                  <a:srgbClr val="36F900"/>
                </a:solidFill>
                <a:effectLst>
                  <a:glow rad="101600">
                    <a:schemeClr val="bg1">
                      <a:alpha val="75000"/>
                    </a:schemeClr>
                  </a:glow>
                </a:effectLst>
                <a:latin typeface="Arial Unicode MS" pitchFamily="34" charset="-128"/>
                <a:ea typeface="Arial Unicode MS" pitchFamily="34" charset="-128"/>
                <a:cs typeface="Arial Unicode MS" pitchFamily="34" charset="-128"/>
              </a:rPr>
              <a:t>巴米拿</a:t>
            </a:r>
            <a:r>
              <a:rPr kumimoji="1" lang="zh-TW" altLang="en-US" sz="36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，并进犹太教的安提阿人</a:t>
            </a:r>
            <a:r>
              <a:rPr kumimoji="1" lang="zh-TW" altLang="en-US" sz="3600" b="1" dirty="0">
                <a:solidFill>
                  <a:srgbClr val="36F900"/>
                </a:solidFill>
                <a:effectLst>
                  <a:glow rad="101600">
                    <a:schemeClr val="bg1">
                      <a:alpha val="75000"/>
                    </a:schemeClr>
                  </a:glow>
                </a:effectLst>
                <a:latin typeface="Arial Unicode MS" pitchFamily="34" charset="-128"/>
                <a:ea typeface="Arial Unicode MS" pitchFamily="34" charset="-128"/>
                <a:cs typeface="Arial Unicode MS" pitchFamily="34" charset="-128"/>
              </a:rPr>
              <a:t>尼哥拉</a:t>
            </a:r>
            <a:r>
              <a:rPr kumimoji="1" lang="zh-TW" altLang="en-US" sz="36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p>
          <a:p>
            <a:pPr>
              <a:lnSpc>
                <a:spcPct val="120000"/>
              </a:lnSpc>
            </a:pPr>
            <a:r>
              <a:rPr kumimoji="1" lang="en-US" altLang="zh-TW" sz="3200" b="1" dirty="0" smtClean="0">
                <a:effectLst>
                  <a:glow rad="101600">
                    <a:schemeClr val="bg1">
                      <a:alpha val="75000"/>
                    </a:schemeClr>
                  </a:glow>
                </a:effectLst>
                <a:latin typeface="Arial Unicode MS" pitchFamily="34" charset="-128"/>
                <a:ea typeface="Arial Unicode MS" pitchFamily="34" charset="-128"/>
                <a:cs typeface="Arial Unicode MS" pitchFamily="34" charset="-128"/>
              </a:rPr>
              <a:t>This </a:t>
            </a:r>
            <a:r>
              <a:rPr kumimoji="1" lang="en-US" altLang="zh-TW" sz="3200" b="1" dirty="0">
                <a:effectLst>
                  <a:glow rad="101600">
                    <a:schemeClr val="bg1">
                      <a:alpha val="75000"/>
                    </a:schemeClr>
                  </a:glow>
                </a:effectLst>
                <a:latin typeface="Arial Unicode MS" pitchFamily="34" charset="-128"/>
                <a:ea typeface="Arial Unicode MS" pitchFamily="34" charset="-128"/>
                <a:cs typeface="Arial Unicode MS" pitchFamily="34" charset="-128"/>
              </a:rPr>
              <a:t>proposal pleased the whole group. They chose </a:t>
            </a:r>
            <a:r>
              <a:rPr kumimoji="1" lang="en-US" altLang="zh-TW" sz="3200" b="1" dirty="0">
                <a:solidFill>
                  <a:srgbClr val="36F900"/>
                </a:solidFill>
                <a:effectLst>
                  <a:glow rad="101600">
                    <a:schemeClr val="bg1">
                      <a:alpha val="75000"/>
                    </a:schemeClr>
                  </a:glow>
                </a:effectLst>
                <a:latin typeface="Arial Unicode MS" pitchFamily="34" charset="-128"/>
                <a:ea typeface="Arial Unicode MS" pitchFamily="34" charset="-128"/>
                <a:cs typeface="Arial Unicode MS" pitchFamily="34" charset="-128"/>
              </a:rPr>
              <a:t>Stephen</a:t>
            </a:r>
            <a:r>
              <a:rPr kumimoji="1" lang="en-US" altLang="zh-TW" sz="3200" b="1" dirty="0">
                <a:effectLst>
                  <a:glow rad="101600">
                    <a:schemeClr val="bg1">
                      <a:alpha val="75000"/>
                    </a:schemeClr>
                  </a:glow>
                </a:effectLst>
                <a:latin typeface="Arial Unicode MS" pitchFamily="34" charset="-128"/>
                <a:ea typeface="Arial Unicode MS" pitchFamily="34" charset="-128"/>
                <a:cs typeface="Arial Unicode MS" pitchFamily="34" charset="-128"/>
              </a:rPr>
              <a:t>, a man full of faith and of the Holy Spirit; also </a:t>
            </a:r>
            <a:r>
              <a:rPr kumimoji="1" lang="en-US" altLang="zh-TW" sz="3200" b="1" dirty="0">
                <a:solidFill>
                  <a:srgbClr val="36F900"/>
                </a:solidFill>
                <a:effectLst>
                  <a:glow rad="101600">
                    <a:schemeClr val="bg1">
                      <a:alpha val="75000"/>
                    </a:schemeClr>
                  </a:glow>
                </a:effectLst>
                <a:latin typeface="Arial Unicode MS" pitchFamily="34" charset="-128"/>
                <a:ea typeface="Arial Unicode MS" pitchFamily="34" charset="-128"/>
                <a:cs typeface="Arial Unicode MS" pitchFamily="34" charset="-128"/>
              </a:rPr>
              <a:t>Philip</a:t>
            </a:r>
            <a:r>
              <a:rPr kumimoji="1" lang="en-US" altLang="zh-TW" sz="3200" b="1" dirty="0">
                <a:effectLst>
                  <a:glow rad="101600">
                    <a:schemeClr val="bg1">
                      <a:alpha val="75000"/>
                    </a:schemeClr>
                  </a:glow>
                </a:effectLst>
                <a:latin typeface="Arial Unicode MS" pitchFamily="34" charset="-128"/>
                <a:ea typeface="Arial Unicode MS" pitchFamily="34" charset="-128"/>
                <a:cs typeface="Arial Unicode MS" pitchFamily="34" charset="-128"/>
              </a:rPr>
              <a:t>, </a:t>
            </a:r>
            <a:r>
              <a:rPr kumimoji="1" lang="en-US" altLang="zh-TW" sz="3200" b="1" dirty="0" err="1">
                <a:solidFill>
                  <a:srgbClr val="36F900"/>
                </a:solidFill>
                <a:effectLst>
                  <a:glow rad="101600">
                    <a:schemeClr val="bg1">
                      <a:alpha val="75000"/>
                    </a:schemeClr>
                  </a:glow>
                </a:effectLst>
                <a:latin typeface="Arial Unicode MS" pitchFamily="34" charset="-128"/>
                <a:ea typeface="Arial Unicode MS" pitchFamily="34" charset="-128"/>
                <a:cs typeface="Arial Unicode MS" pitchFamily="34" charset="-128"/>
              </a:rPr>
              <a:t>Procorus</a:t>
            </a:r>
            <a:r>
              <a:rPr kumimoji="1" lang="en-US" altLang="zh-TW" sz="3200" b="1" dirty="0">
                <a:effectLst>
                  <a:glow rad="101600">
                    <a:schemeClr val="bg1">
                      <a:alpha val="75000"/>
                    </a:schemeClr>
                  </a:glow>
                </a:effectLst>
                <a:latin typeface="Arial Unicode MS" pitchFamily="34" charset="-128"/>
                <a:ea typeface="Arial Unicode MS" pitchFamily="34" charset="-128"/>
                <a:cs typeface="Arial Unicode MS" pitchFamily="34" charset="-128"/>
              </a:rPr>
              <a:t>, </a:t>
            </a:r>
            <a:r>
              <a:rPr kumimoji="1" lang="en-US" altLang="zh-TW" sz="3200" b="1" dirty="0" err="1">
                <a:solidFill>
                  <a:srgbClr val="36F900"/>
                </a:solidFill>
                <a:effectLst>
                  <a:glow rad="101600">
                    <a:schemeClr val="bg1">
                      <a:alpha val="75000"/>
                    </a:schemeClr>
                  </a:glow>
                </a:effectLst>
                <a:latin typeface="Arial Unicode MS" pitchFamily="34" charset="-128"/>
                <a:ea typeface="Arial Unicode MS" pitchFamily="34" charset="-128"/>
                <a:cs typeface="Arial Unicode MS" pitchFamily="34" charset="-128"/>
              </a:rPr>
              <a:t>Nicanor</a:t>
            </a:r>
            <a:r>
              <a:rPr kumimoji="1" lang="en-US" altLang="zh-TW" sz="3200" b="1" dirty="0">
                <a:effectLst>
                  <a:glow rad="101600">
                    <a:schemeClr val="bg1">
                      <a:alpha val="75000"/>
                    </a:schemeClr>
                  </a:glow>
                </a:effectLst>
                <a:latin typeface="Arial Unicode MS" pitchFamily="34" charset="-128"/>
                <a:ea typeface="Arial Unicode MS" pitchFamily="34" charset="-128"/>
                <a:cs typeface="Arial Unicode MS" pitchFamily="34" charset="-128"/>
              </a:rPr>
              <a:t>, </a:t>
            </a:r>
            <a:r>
              <a:rPr kumimoji="1" lang="en-US" altLang="zh-TW" sz="3200" b="1" dirty="0" err="1">
                <a:solidFill>
                  <a:srgbClr val="36F900"/>
                </a:solidFill>
                <a:effectLst>
                  <a:glow rad="101600">
                    <a:schemeClr val="bg1">
                      <a:alpha val="75000"/>
                    </a:schemeClr>
                  </a:glow>
                </a:effectLst>
                <a:latin typeface="Arial Unicode MS" pitchFamily="34" charset="-128"/>
                <a:ea typeface="Arial Unicode MS" pitchFamily="34" charset="-128"/>
                <a:cs typeface="Arial Unicode MS" pitchFamily="34" charset="-128"/>
              </a:rPr>
              <a:t>Timon</a:t>
            </a:r>
            <a:r>
              <a:rPr kumimoji="1" lang="en-US" altLang="zh-TW" sz="3200" b="1" dirty="0">
                <a:effectLst>
                  <a:glow rad="101600">
                    <a:schemeClr val="bg1">
                      <a:alpha val="75000"/>
                    </a:schemeClr>
                  </a:glow>
                </a:effectLst>
                <a:latin typeface="Arial Unicode MS" pitchFamily="34" charset="-128"/>
                <a:ea typeface="Arial Unicode MS" pitchFamily="34" charset="-128"/>
                <a:cs typeface="Arial Unicode MS" pitchFamily="34" charset="-128"/>
              </a:rPr>
              <a:t>, </a:t>
            </a:r>
            <a:r>
              <a:rPr kumimoji="1" lang="en-US" altLang="zh-TW" sz="3200" b="1" dirty="0" err="1">
                <a:solidFill>
                  <a:srgbClr val="36F900"/>
                </a:solidFill>
                <a:effectLst>
                  <a:glow rad="101600">
                    <a:schemeClr val="bg1">
                      <a:alpha val="75000"/>
                    </a:schemeClr>
                  </a:glow>
                </a:effectLst>
                <a:latin typeface="Arial Unicode MS" pitchFamily="34" charset="-128"/>
                <a:ea typeface="Arial Unicode MS" pitchFamily="34" charset="-128"/>
                <a:cs typeface="Arial Unicode MS" pitchFamily="34" charset="-128"/>
              </a:rPr>
              <a:t>Parmenas</a:t>
            </a:r>
            <a:r>
              <a:rPr kumimoji="1" lang="en-US" altLang="zh-TW" sz="3200" b="1" dirty="0">
                <a:effectLst>
                  <a:glow rad="101600">
                    <a:schemeClr val="bg1">
                      <a:alpha val="75000"/>
                    </a:schemeClr>
                  </a:glow>
                </a:effectLst>
                <a:latin typeface="Arial Unicode MS" pitchFamily="34" charset="-128"/>
                <a:ea typeface="Arial Unicode MS" pitchFamily="34" charset="-128"/>
                <a:cs typeface="Arial Unicode MS" pitchFamily="34" charset="-128"/>
              </a:rPr>
              <a:t>, and </a:t>
            </a:r>
            <a:r>
              <a:rPr kumimoji="1" lang="en-US" altLang="zh-TW" sz="3200" b="1" dirty="0">
                <a:solidFill>
                  <a:srgbClr val="36F900"/>
                </a:solidFill>
                <a:effectLst>
                  <a:glow rad="101600">
                    <a:schemeClr val="bg1">
                      <a:alpha val="75000"/>
                    </a:schemeClr>
                  </a:glow>
                </a:effectLst>
                <a:latin typeface="Arial Unicode MS" pitchFamily="34" charset="-128"/>
                <a:ea typeface="Arial Unicode MS" pitchFamily="34" charset="-128"/>
                <a:cs typeface="Arial Unicode MS" pitchFamily="34" charset="-128"/>
              </a:rPr>
              <a:t>Nicolas</a:t>
            </a:r>
            <a:r>
              <a:rPr kumimoji="1" lang="en-US" altLang="zh-TW" sz="3200" b="1" dirty="0">
                <a:effectLst>
                  <a:glow rad="101600">
                    <a:schemeClr val="bg1">
                      <a:alpha val="75000"/>
                    </a:schemeClr>
                  </a:glow>
                </a:effectLst>
                <a:latin typeface="Arial Unicode MS" pitchFamily="34" charset="-128"/>
                <a:ea typeface="Arial Unicode MS" pitchFamily="34" charset="-128"/>
                <a:cs typeface="Arial Unicode MS" pitchFamily="34" charset="-128"/>
              </a:rPr>
              <a:t> from Antioch</a:t>
            </a:r>
            <a:r>
              <a:rPr kumimoji="1" lang="en-US" altLang="zh-TW" sz="3200" b="1" dirty="0" smtClean="0">
                <a:effectLst>
                  <a:glow rad="101600">
                    <a:schemeClr val="bg1">
                      <a:alpha val="75000"/>
                    </a:schemeClr>
                  </a:glow>
                </a:effectLst>
                <a:latin typeface="Arial Unicode MS" pitchFamily="34" charset="-128"/>
                <a:ea typeface="Arial Unicode MS" pitchFamily="34" charset="-128"/>
                <a:cs typeface="Arial Unicode MS" pitchFamily="34" charset="-128"/>
              </a:rPr>
              <a:t>,</a:t>
            </a:r>
          </a:p>
          <a:p>
            <a:pPr>
              <a:lnSpc>
                <a:spcPct val="120000"/>
              </a:lnSpc>
            </a:pPr>
            <a:r>
              <a:rPr kumimoji="1" lang="en-US" altLang="zh-TW" sz="3200" b="1" dirty="0" smtClean="0">
                <a:effectLst>
                  <a:glow rad="101600">
                    <a:schemeClr val="bg1">
                      <a:alpha val="75000"/>
                    </a:schemeClr>
                  </a:glow>
                </a:effectLst>
                <a:latin typeface="Arial Unicode MS" pitchFamily="34" charset="-128"/>
                <a:ea typeface="Arial Unicode MS" pitchFamily="34" charset="-128"/>
                <a:cs typeface="Arial Unicode MS" pitchFamily="34" charset="-128"/>
              </a:rPr>
              <a:t> </a:t>
            </a:r>
            <a:r>
              <a:rPr kumimoji="1" lang="en-US" altLang="zh-TW" sz="3200" b="1" dirty="0">
                <a:effectLst>
                  <a:glow rad="101600">
                    <a:schemeClr val="bg1">
                      <a:alpha val="75000"/>
                    </a:schemeClr>
                  </a:glow>
                </a:effectLst>
                <a:latin typeface="Arial Unicode MS" pitchFamily="34" charset="-128"/>
                <a:ea typeface="Arial Unicode MS" pitchFamily="34" charset="-128"/>
                <a:cs typeface="Arial Unicode MS" pitchFamily="34" charset="-128"/>
              </a:rPr>
              <a:t>a convert to Judaism</a:t>
            </a:r>
            <a:r>
              <a:rPr kumimoji="1" lang="en-US" altLang="zh-TW" sz="3200" b="1" dirty="0" smtClean="0">
                <a:effectLst>
                  <a:glow rad="101600">
                    <a:schemeClr val="bg1">
                      <a:alpha val="75000"/>
                    </a:schemeClr>
                  </a:glow>
                </a:effectLst>
                <a:latin typeface="Arial Unicode MS" pitchFamily="34" charset="-128"/>
                <a:ea typeface="Arial Unicode MS" pitchFamily="34" charset="-128"/>
                <a:cs typeface="Arial Unicode MS" pitchFamily="34" charset="-128"/>
              </a:rPr>
              <a:t>.</a:t>
            </a:r>
            <a:endParaRPr kumimoji="1" lang="en-US" altLang="zh-TW" sz="3200" b="1" dirty="0">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82022397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390516" y="1382364"/>
            <a:ext cx="8272130" cy="4056495"/>
          </a:xfrm>
          <a:prstGeom prst="rect">
            <a:avLst/>
          </a:prstGeom>
          <a:noFill/>
        </p:spPr>
        <p:txBody>
          <a:bodyPr wrap="square" rtlCol="0">
            <a:spAutoFit/>
          </a:bodyPr>
          <a:lstStyle/>
          <a:p>
            <a:pPr algn="ctr">
              <a:lnSpc>
                <a:spcPct val="120000"/>
              </a:lnSpc>
            </a:pPr>
            <a:r>
              <a:rPr kumimoji="1" lang="zh-TW" altLang="en-US" sz="48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七位弟兄都非常看重這</a:t>
            </a:r>
            <a:r>
              <a:rPr kumimoji="1" lang="zh-TW" altLang="en-US" sz="4800" b="1" dirty="0" smtClean="0">
                <a:solidFill>
                  <a:srgbClr val="36F900"/>
                </a:solidFill>
                <a:effectLst>
                  <a:glow rad="101600">
                    <a:schemeClr val="bg1">
                      <a:alpha val="75000"/>
                    </a:schemeClr>
                  </a:glow>
                </a:effectLst>
                <a:latin typeface="Arial Unicode MS" pitchFamily="34" charset="-128"/>
                <a:ea typeface="Arial Unicode MS" pitchFamily="34" charset="-128"/>
                <a:cs typeface="Arial Unicode MS" pitchFamily="34" charset="-128"/>
              </a:rPr>
              <a:t>職分</a:t>
            </a:r>
            <a:r>
              <a:rPr kumimoji="1" lang="en-US" altLang="zh-TW"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所以接受</a:t>
            </a:r>
            <a:r>
              <a:rPr kumimoji="1" lang="en-US" altLang="zh-TW" sz="6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 </a:t>
            </a:r>
            <a:endParaRPr kumimoji="1" lang="en-US" altLang="zh-TW"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gn="ctr">
              <a:lnSpc>
                <a:spcPct val="120000"/>
              </a:lnSpc>
            </a:pPr>
            <a:r>
              <a:rPr kumimoji="1" lang="en-US" altLang="zh-TW" sz="4800" b="1" dirty="0" smtClean="0">
                <a:effectLst>
                  <a:glow rad="101600">
                    <a:schemeClr val="bg1">
                      <a:alpha val="75000"/>
                    </a:schemeClr>
                  </a:glow>
                </a:effectLst>
                <a:latin typeface="Arial Unicode MS" pitchFamily="34" charset="-128"/>
                <a:ea typeface="Arial Unicode MS" pitchFamily="34" charset="-128"/>
                <a:cs typeface="Arial Unicode MS" pitchFamily="34" charset="-128"/>
              </a:rPr>
              <a:t>Seven </a:t>
            </a:r>
            <a:r>
              <a:rPr kumimoji="1" lang="en-US" altLang="zh-TW" sz="4800" b="1" dirty="0">
                <a:effectLst>
                  <a:glow rad="101600">
                    <a:schemeClr val="bg1">
                      <a:alpha val="75000"/>
                    </a:schemeClr>
                  </a:glow>
                </a:effectLst>
                <a:latin typeface="Arial Unicode MS" pitchFamily="34" charset="-128"/>
                <a:ea typeface="Arial Unicode MS" pitchFamily="34" charset="-128"/>
                <a:cs typeface="Arial Unicode MS" pitchFamily="34" charset="-128"/>
              </a:rPr>
              <a:t>Brothers Accepted Their </a:t>
            </a:r>
            <a:r>
              <a:rPr kumimoji="1" lang="en-US" altLang="zh-TW" sz="4800" b="1" dirty="0" smtClean="0">
                <a:effectLst>
                  <a:glow rad="101600">
                    <a:schemeClr val="bg1">
                      <a:alpha val="75000"/>
                    </a:schemeClr>
                  </a:glow>
                </a:effectLst>
                <a:latin typeface="Arial Unicode MS" pitchFamily="34" charset="-128"/>
                <a:ea typeface="Arial Unicode MS" pitchFamily="34" charset="-128"/>
                <a:cs typeface="Arial Unicode MS" pitchFamily="34" charset="-128"/>
              </a:rPr>
              <a:t>Appointment!</a:t>
            </a:r>
            <a:endParaRPr kumimoji="1" lang="en-US" altLang="zh-TW" sz="3200" b="1" dirty="0" smtClean="0">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369511928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390516" y="309920"/>
            <a:ext cx="8272130" cy="6050887"/>
          </a:xfrm>
          <a:prstGeom prst="rect">
            <a:avLst/>
          </a:prstGeom>
          <a:noFill/>
        </p:spPr>
        <p:txBody>
          <a:bodyPr wrap="square" rtlCol="0">
            <a:spAutoFit/>
          </a:bodyPr>
          <a:lstStyle/>
          <a:p>
            <a:pPr algn="ctr">
              <a:lnSpc>
                <a:spcPct val="120000"/>
              </a:lnSpc>
            </a:pP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灵粮、食粮</a:t>
            </a:r>
            <a:endParaRPr kumimoji="1" lang="en-US" altLang="zh-TW"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gn="ctr">
              <a:lnSpc>
                <a:spcPct val="120000"/>
              </a:lnSpc>
            </a:pP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雙粮齊下</a:t>
            </a:r>
          </a:p>
          <a:p>
            <a:pPr algn="ctr">
              <a:lnSpc>
                <a:spcPct val="120000"/>
              </a:lnSpc>
            </a:pP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羊群健康又強壯</a:t>
            </a:r>
          </a:p>
          <a:p>
            <a:pPr algn="ctr">
              <a:lnSpc>
                <a:spcPct val="120000"/>
              </a:lnSpc>
            </a:pPr>
            <a:r>
              <a:rPr kumimoji="1" lang="en-US" altLang="zh-TW" sz="48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The </a:t>
            </a:r>
            <a:r>
              <a:rPr kumimoji="1" lang="en-US" altLang="zh-TW" sz="48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Flock is Healthy &amp; Strong when They are Well-fed Spiritually &amp; Physically.</a:t>
            </a:r>
            <a:endPar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089409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0" y="295808"/>
            <a:ext cx="9144000" cy="4723344"/>
          </a:xfrm>
          <a:prstGeom prst="rect">
            <a:avLst/>
          </a:prstGeom>
          <a:noFill/>
        </p:spPr>
        <p:txBody>
          <a:bodyPr wrap="square" rtlCol="0">
            <a:spAutoFit/>
          </a:bodyPr>
          <a:lstStyle/>
          <a:p>
            <a:pPr algn="ctr">
              <a:lnSpc>
                <a:spcPct val="120000"/>
              </a:lnSpc>
            </a:pP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教會行政三重點</a:t>
            </a:r>
          </a:p>
          <a:p>
            <a:pPr algn="ctr">
              <a:lnSpc>
                <a:spcPct val="120000"/>
              </a:lnSpc>
            </a:pPr>
            <a:r>
              <a:rPr kumimoji="1" lang="en-US" altLang="zh-TW" sz="4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Church </a:t>
            </a:r>
            <a:r>
              <a:rPr kumimoji="1" lang="en-US" altLang="zh-TW" sz="44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Administration </a:t>
            </a:r>
            <a:r>
              <a:rPr kumimoji="1" lang="en-US" altLang="zh-TW" sz="4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Focuses</a:t>
            </a:r>
          </a:p>
          <a:p>
            <a:pPr algn="ctr">
              <a:lnSpc>
                <a:spcPct val="120000"/>
              </a:lnSpc>
            </a:pPr>
            <a:r>
              <a:rPr kumimoji="1" lang="en-US" altLang="zh-TW" sz="4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 </a:t>
            </a:r>
            <a:r>
              <a:rPr kumimoji="1" lang="en-US" altLang="zh-TW" sz="44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on the </a:t>
            </a:r>
            <a:r>
              <a:rPr kumimoji="1" lang="en-US" altLang="zh-TW" sz="4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Following</a:t>
            </a:r>
            <a:endParaRPr kumimoji="1" lang="zh-TW" altLang="en-US" sz="44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gn="ctr">
              <a:lnSpc>
                <a:spcPct val="120000"/>
              </a:lnSpc>
            </a:pPr>
            <a:r>
              <a:rPr kumimoji="1" lang="en-US" altLang="zh-TW" sz="6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1</a:t>
            </a:r>
            <a:r>
              <a:rPr kumimoji="1" lang="en-US" altLang="zh-TW"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组织简单。</a:t>
            </a:r>
          </a:p>
          <a:p>
            <a:pPr algn="ctr">
              <a:lnSpc>
                <a:spcPct val="120000"/>
              </a:lnSpc>
            </a:pPr>
            <a:r>
              <a:rPr kumimoji="1" lang="en-US" altLang="zh-TW" sz="4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Simple </a:t>
            </a:r>
            <a:r>
              <a:rPr kumimoji="1" lang="en-US" altLang="zh-TW" sz="44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Organization</a:t>
            </a:r>
            <a:endParaRPr kumimoji="1" lang="zh-TW" altLang="en-US" sz="44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1469640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390516" y="295808"/>
            <a:ext cx="8272130" cy="3982628"/>
          </a:xfrm>
          <a:prstGeom prst="rect">
            <a:avLst/>
          </a:prstGeom>
          <a:noFill/>
        </p:spPr>
        <p:txBody>
          <a:bodyPr wrap="square" rtlCol="0">
            <a:spAutoFit/>
          </a:bodyPr>
          <a:lstStyle/>
          <a:p>
            <a:pPr algn="ctr">
              <a:lnSpc>
                <a:spcPct val="120000"/>
              </a:lnSpc>
            </a:pPr>
            <a:r>
              <a:rPr kumimoji="1" lang="en-US" altLang="zh-TW" sz="6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1:</a:t>
            </a:r>
            <a:r>
              <a:rPr kumimoji="1" lang="zh-TW" altLang="en-US" sz="6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组织简单。</a:t>
            </a:r>
          </a:p>
          <a:p>
            <a:pPr algn="ctr">
              <a:lnSpc>
                <a:spcPct val="120000"/>
              </a:lnSpc>
            </a:pPr>
            <a:r>
              <a:rPr kumimoji="1" lang="en-US" altLang="zh-TW" sz="44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Simple Organization</a:t>
            </a:r>
          </a:p>
          <a:p>
            <a:pPr algn="ctr">
              <a:lnSpc>
                <a:spcPct val="120000"/>
              </a:lnSpc>
            </a:pPr>
            <a:r>
              <a:rPr kumimoji="1" lang="en-US" altLang="zh-TW"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2:</a:t>
            </a:r>
            <a:r>
              <a:rPr kumimoji="1" lang="zh-TW" altLang="en-US" sz="6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良好</a:t>
            </a: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交流。</a:t>
            </a:r>
          </a:p>
          <a:p>
            <a:pPr algn="ctr">
              <a:lnSpc>
                <a:spcPct val="120000"/>
              </a:lnSpc>
            </a:pPr>
            <a:r>
              <a:rPr kumimoji="1" lang="en-US" altLang="zh-TW" sz="44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Great Communication</a:t>
            </a:r>
            <a:endParaRPr kumimoji="1" lang="zh-TW" altLang="en-US" sz="44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692503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390516" y="295808"/>
            <a:ext cx="8272130" cy="5903154"/>
          </a:xfrm>
          <a:prstGeom prst="rect">
            <a:avLst/>
          </a:prstGeom>
          <a:noFill/>
        </p:spPr>
        <p:txBody>
          <a:bodyPr wrap="square" rtlCol="0">
            <a:spAutoFit/>
          </a:bodyPr>
          <a:lstStyle/>
          <a:p>
            <a:pPr algn="ctr">
              <a:lnSpc>
                <a:spcPct val="120000"/>
              </a:lnSpc>
            </a:pPr>
            <a:r>
              <a:rPr kumimoji="1" lang="en-US" altLang="zh-TW"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1:</a:t>
            </a: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组织简单。</a:t>
            </a:r>
          </a:p>
          <a:p>
            <a:pPr algn="ctr">
              <a:lnSpc>
                <a:spcPct val="120000"/>
              </a:lnSpc>
            </a:pPr>
            <a:r>
              <a:rPr kumimoji="1" lang="en-US" altLang="zh-TW" sz="44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Simple </a:t>
            </a:r>
            <a:r>
              <a:rPr kumimoji="1" lang="en-US" altLang="zh-TW" sz="4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Organization</a:t>
            </a:r>
          </a:p>
          <a:p>
            <a:pPr algn="ctr">
              <a:lnSpc>
                <a:spcPct val="120000"/>
              </a:lnSpc>
            </a:pPr>
            <a:r>
              <a:rPr kumimoji="1" lang="en-US" altLang="zh-TW"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2:</a:t>
            </a:r>
            <a:r>
              <a:rPr kumimoji="1" lang="zh-TW" altLang="en-US" sz="6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良好</a:t>
            </a: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交流。</a:t>
            </a:r>
          </a:p>
          <a:p>
            <a:pPr algn="ctr">
              <a:lnSpc>
                <a:spcPct val="120000"/>
              </a:lnSpc>
            </a:pPr>
            <a:r>
              <a:rPr kumimoji="1" lang="en-US" altLang="zh-TW" sz="44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Great Communication</a:t>
            </a:r>
            <a:endParaRPr kumimoji="1" lang="zh-TW" altLang="en-US" sz="44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gn="ctr">
              <a:lnSpc>
                <a:spcPct val="120000"/>
              </a:lnSpc>
            </a:pPr>
            <a:r>
              <a:rPr kumimoji="1" lang="en-US" altLang="zh-TW"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3:</a:t>
            </a:r>
            <a:r>
              <a:rPr kumimoji="1" lang="zh-TW" altLang="en-US" sz="6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目标</a:t>
            </a: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清楚。</a:t>
            </a:r>
          </a:p>
          <a:p>
            <a:pPr algn="ctr">
              <a:lnSpc>
                <a:spcPct val="120000"/>
              </a:lnSpc>
            </a:pPr>
            <a:r>
              <a:rPr kumimoji="1" lang="en-US" altLang="zh-TW" sz="48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Clear Goals</a:t>
            </a:r>
            <a:endParaRPr kumimoji="1" lang="en-US" altLang="zh-TW" sz="48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454862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CCC_Office\Desktop\Capture.JPG"/>
          <p:cNvPicPr>
            <a:picLocks noChangeAspect="1" noChangeArrowheads="1"/>
          </p:cNvPicPr>
          <p:nvPr/>
        </p:nvPicPr>
        <p:blipFill>
          <a:blip r:embed="rId2" cstate="print">
            <a:lum bright="-30000"/>
          </a:blip>
          <a:srcRect/>
          <a:stretch>
            <a:fillRect/>
          </a:stretch>
        </p:blipFill>
        <p:spPr bwMode="auto">
          <a:xfrm>
            <a:off x="0" y="0"/>
            <a:ext cx="9144000" cy="6914945"/>
          </a:xfrm>
          <a:prstGeom prst="rect">
            <a:avLst/>
          </a:prstGeom>
          <a:noFill/>
        </p:spPr>
      </p:pic>
      <p:graphicFrame>
        <p:nvGraphicFramePr>
          <p:cNvPr id="6" name="Diagram 5"/>
          <p:cNvGraphicFramePr/>
          <p:nvPr>
            <p:extLst>
              <p:ext uri="{D42A27DB-BD31-4B8C-83A1-F6EECF244321}">
                <p14:modId xmlns:p14="http://schemas.microsoft.com/office/powerpoint/2010/main" xmlns="" val="3296036852"/>
              </p:ext>
            </p:extLst>
          </p:nvPr>
        </p:nvGraphicFramePr>
        <p:xfrm>
          <a:off x="243413" y="1129778"/>
          <a:ext cx="8509000" cy="5591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文字方塊 1"/>
          <p:cNvSpPr txBox="1"/>
          <p:nvPr/>
        </p:nvSpPr>
        <p:spPr>
          <a:xfrm>
            <a:off x="2575412" y="198882"/>
            <a:ext cx="3877985" cy="830997"/>
          </a:xfrm>
          <a:prstGeom prst="rect">
            <a:avLst/>
          </a:prstGeom>
          <a:noFill/>
        </p:spPr>
        <p:txBody>
          <a:bodyPr wrap="none" rtlCol="0">
            <a:spAutoFit/>
          </a:bodyPr>
          <a:lstStyle/>
          <a:p>
            <a:r>
              <a:rPr kumimoji="1" lang="zh-TW" altLang="en-US" sz="4800" dirty="0" smtClean="0">
                <a:latin typeface="Heiti TC Light"/>
                <a:ea typeface="Heiti TC Light"/>
                <a:cs typeface="Heiti TC Light"/>
              </a:rPr>
              <a:t>教會資源評估</a:t>
            </a:r>
            <a:endParaRPr kumimoji="1" lang="zh-TW" altLang="en-US" sz="4800" dirty="0">
              <a:latin typeface="Heiti TC Light"/>
              <a:ea typeface="Heiti TC Light"/>
              <a:cs typeface="Heiti TC Light"/>
            </a:endParaRPr>
          </a:p>
        </p:txBody>
      </p:sp>
    </p:spTree>
    <p:extLst>
      <p:ext uri="{BB962C8B-B14F-4D97-AF65-F5344CB8AC3E}">
        <p14:creationId xmlns:p14="http://schemas.microsoft.com/office/powerpoint/2010/main" xmlns="" val="13606645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CCC_Office\Desktop\Capture.JPG"/>
          <p:cNvPicPr>
            <a:picLocks noChangeAspect="1" noChangeArrowheads="1"/>
          </p:cNvPicPr>
          <p:nvPr/>
        </p:nvPicPr>
        <p:blipFill>
          <a:blip r:embed="rId2" cstate="print">
            <a:lum bright="-30000"/>
          </a:blip>
          <a:srcRect/>
          <a:stretch>
            <a:fillRect/>
          </a:stretch>
        </p:blipFill>
        <p:spPr bwMode="auto">
          <a:xfrm>
            <a:off x="0" y="0"/>
            <a:ext cx="9144000" cy="6914945"/>
          </a:xfrm>
          <a:prstGeom prst="rect">
            <a:avLst/>
          </a:prstGeom>
          <a:noFill/>
        </p:spPr>
      </p:pic>
      <p:graphicFrame>
        <p:nvGraphicFramePr>
          <p:cNvPr id="6" name="Diagram 5"/>
          <p:cNvGraphicFramePr/>
          <p:nvPr>
            <p:extLst>
              <p:ext uri="{D42A27DB-BD31-4B8C-83A1-F6EECF244321}">
                <p14:modId xmlns:p14="http://schemas.microsoft.com/office/powerpoint/2010/main" xmlns="" val="3665120489"/>
              </p:ext>
            </p:extLst>
          </p:nvPr>
        </p:nvGraphicFramePr>
        <p:xfrm>
          <a:off x="243413" y="1129778"/>
          <a:ext cx="8509000" cy="5591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文字方塊 1"/>
          <p:cNvSpPr txBox="1"/>
          <p:nvPr/>
        </p:nvSpPr>
        <p:spPr>
          <a:xfrm>
            <a:off x="1136078" y="298987"/>
            <a:ext cx="7016276" cy="646331"/>
          </a:xfrm>
          <a:prstGeom prst="rect">
            <a:avLst/>
          </a:prstGeom>
          <a:noFill/>
        </p:spPr>
        <p:txBody>
          <a:bodyPr wrap="none" rtlCol="0">
            <a:spAutoFit/>
          </a:bodyPr>
          <a:lstStyle/>
          <a:p>
            <a:r>
              <a:rPr kumimoji="1" lang="en-US" altLang="zh-TW" sz="3600" dirty="0">
                <a:effectLst>
                  <a:glow rad="101600">
                    <a:schemeClr val="bg1">
                      <a:alpha val="75000"/>
                    </a:schemeClr>
                  </a:glow>
                </a:effectLst>
                <a:latin typeface="Heiti TC Light"/>
                <a:ea typeface="Heiti TC Light"/>
                <a:cs typeface="Heiti TC Light"/>
              </a:rPr>
              <a:t>Evaluation of church resources</a:t>
            </a:r>
            <a:endParaRPr kumimoji="1" lang="zh-TW" altLang="en-US" sz="3600" dirty="0">
              <a:effectLst>
                <a:glow rad="101600">
                  <a:schemeClr val="bg1">
                    <a:alpha val="75000"/>
                  </a:schemeClr>
                </a:glow>
              </a:effectLst>
              <a:latin typeface="Heiti TC Light"/>
              <a:ea typeface="Heiti TC Light"/>
              <a:cs typeface="Heiti TC Light"/>
            </a:endParaRPr>
          </a:p>
        </p:txBody>
      </p:sp>
    </p:spTree>
    <p:extLst>
      <p:ext uri="{BB962C8B-B14F-4D97-AF65-F5344CB8AC3E}">
        <p14:creationId xmlns:p14="http://schemas.microsoft.com/office/powerpoint/2010/main" xmlns="" val="2090883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390516" y="1523475"/>
            <a:ext cx="8272130" cy="3726148"/>
          </a:xfrm>
          <a:prstGeom prst="rect">
            <a:avLst/>
          </a:prstGeom>
          <a:noFill/>
        </p:spPr>
        <p:txBody>
          <a:bodyPr wrap="square" rtlCol="0">
            <a:spAutoFit/>
          </a:bodyPr>
          <a:lstStyle/>
          <a:p>
            <a:pPr algn="ctr">
              <a:lnSpc>
                <a:spcPct val="120000"/>
              </a:lnSpc>
            </a:pPr>
            <a:r>
              <a:rPr kumimoji="1" lang="zh-TW" altLang="en-US" sz="66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三人行必有我師</a:t>
            </a:r>
            <a:endParaRPr kumimoji="1" lang="en-US" altLang="zh-TW" sz="66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gn="ctr">
              <a:lnSpc>
                <a:spcPct val="120000"/>
              </a:lnSpc>
            </a:pPr>
            <a:r>
              <a:rPr kumimoji="1" lang="en-US" altLang="zh-TW" sz="4400" b="1" dirty="0">
                <a:effectLst>
                  <a:glow rad="101600">
                    <a:schemeClr val="bg1">
                      <a:alpha val="75000"/>
                    </a:schemeClr>
                  </a:glow>
                </a:effectLst>
                <a:latin typeface="Arial Unicode MS" pitchFamily="34" charset="-128"/>
                <a:ea typeface="Arial Unicode MS" pitchFamily="34" charset="-128"/>
                <a:cs typeface="Arial Unicode MS" pitchFamily="34" charset="-128"/>
              </a:rPr>
              <a:t>If Three Walk Together, </a:t>
            </a:r>
            <a:endParaRPr kumimoji="1" lang="en-US" altLang="zh-TW" sz="4400" b="1" dirty="0" smtClean="0">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gn="ctr">
              <a:lnSpc>
                <a:spcPct val="120000"/>
              </a:lnSpc>
            </a:pPr>
            <a:r>
              <a:rPr kumimoji="1" lang="en-US" altLang="zh-TW" sz="4400" b="1" dirty="0" smtClean="0">
                <a:effectLst>
                  <a:glow rad="101600">
                    <a:schemeClr val="bg1">
                      <a:alpha val="75000"/>
                    </a:schemeClr>
                  </a:glow>
                </a:effectLst>
                <a:latin typeface="Arial Unicode MS" pitchFamily="34" charset="-128"/>
                <a:ea typeface="Arial Unicode MS" pitchFamily="34" charset="-128"/>
                <a:cs typeface="Arial Unicode MS" pitchFamily="34" charset="-128"/>
              </a:rPr>
              <a:t>One </a:t>
            </a:r>
            <a:r>
              <a:rPr kumimoji="1" lang="en-US" altLang="zh-TW" sz="4400" b="1" dirty="0">
                <a:effectLst>
                  <a:glow rad="101600">
                    <a:schemeClr val="bg1">
                      <a:alpha val="75000"/>
                    </a:schemeClr>
                  </a:glow>
                </a:effectLst>
                <a:latin typeface="Arial Unicode MS" pitchFamily="34" charset="-128"/>
                <a:ea typeface="Arial Unicode MS" pitchFamily="34" charset="-128"/>
                <a:cs typeface="Arial Unicode MS" pitchFamily="34" charset="-128"/>
              </a:rPr>
              <a:t>of Them can Teach Me Something!</a:t>
            </a:r>
            <a:endParaRPr kumimoji="1" lang="en-US" altLang="zh-TW" sz="3600" b="1" dirty="0" smtClean="0">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1830109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663223" y="303745"/>
            <a:ext cx="8269110" cy="4792082"/>
          </a:xfrm>
          <a:prstGeom prst="rect">
            <a:avLst/>
          </a:prstGeom>
          <a:noFill/>
        </p:spPr>
        <p:txBody>
          <a:bodyPr wrap="square" rtlCol="0">
            <a:spAutoFit/>
          </a:bodyPr>
          <a:lstStyle/>
          <a:p>
            <a:pPr algn="ctr">
              <a:lnSpc>
                <a:spcPct val="120000"/>
              </a:lnSpc>
            </a:pPr>
            <a:r>
              <a:rPr kumimoji="1" lang="zh-TW" altLang="en-US" sz="4000" b="1" dirty="0" smtClean="0">
                <a:effectLst>
                  <a:glow rad="127000">
                    <a:schemeClr val="bg1"/>
                  </a:glow>
                </a:effectLst>
                <a:latin typeface="Arial Unicode MS" pitchFamily="34" charset="-128"/>
                <a:ea typeface="Arial Unicode MS" pitchFamily="34" charset="-128"/>
                <a:cs typeface="Arial Unicode MS" pitchFamily="34" charset="-128"/>
              </a:rPr>
              <a:t>使徒行傳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 6</a:t>
            </a:r>
          </a:p>
          <a:p>
            <a:pPr>
              <a:lnSpc>
                <a:spcPct val="120000"/>
              </a:lnSpc>
            </a:pPr>
            <a:r>
              <a:rPr kumimoji="1" lang="en-US" altLang="zh-TW" sz="48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1 </a:t>
            </a:r>
            <a:r>
              <a:rPr kumimoji="1" lang="zh-TW" altLang="en-US" sz="5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那时</a:t>
            </a:r>
            <a:r>
              <a:rPr kumimoji="1" lang="zh-TW" altLang="en-US" sz="5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，门徒增多，有说希腊话的犹太人向希伯来人发怨言，因为在天天的供给上忽略了他们的寡妇</a:t>
            </a:r>
            <a:r>
              <a:rPr kumimoji="1" lang="zh-TW" altLang="en-US" sz="5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p>
        </p:txBody>
      </p:sp>
    </p:spTree>
    <p:extLst>
      <p:ext uri="{BB962C8B-B14F-4D97-AF65-F5344CB8AC3E}">
        <p14:creationId xmlns:p14="http://schemas.microsoft.com/office/powerpoint/2010/main" xmlns="" val="369511928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646093" y="55919"/>
            <a:ext cx="8272130" cy="6278642"/>
          </a:xfrm>
          <a:prstGeom prst="rect">
            <a:avLst/>
          </a:prstGeom>
          <a:noFill/>
        </p:spPr>
        <p:txBody>
          <a:bodyPr wrap="square" rtlCol="0">
            <a:spAutoFit/>
          </a:bodyPr>
          <a:lstStyle/>
          <a:p>
            <a:pPr algn="ctr">
              <a:lnSpc>
                <a:spcPct val="120000"/>
              </a:lnSpc>
            </a:pPr>
            <a:r>
              <a:rPr kumimoji="1" lang="zh-TW" altLang="en-US" sz="48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討主喜悅</a:t>
            </a:r>
            <a:r>
              <a:rPr kumimoji="1" lang="zh-TW" altLang="en-US" sz="48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的教會</a:t>
            </a:r>
          </a:p>
          <a:p>
            <a:pPr algn="ctr">
              <a:lnSpc>
                <a:spcPct val="120000"/>
              </a:lnSpc>
            </a:pPr>
            <a:r>
              <a:rPr kumimoji="1" lang="en-US" altLang="zh-TW" sz="36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A Church that Pleases the Lord</a:t>
            </a:r>
            <a:endParaRPr kumimoji="1" lang="zh-TW" altLang="en-US" sz="36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8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1.</a:t>
            </a:r>
            <a:r>
              <a:rPr kumimoji="1" lang="zh-TW" altLang="en-US" sz="48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必定是</a:t>
            </a:r>
            <a:r>
              <a:rPr kumimoji="1" lang="zh-TW" altLang="en-US" sz="48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合一的教會。</a:t>
            </a:r>
          </a:p>
          <a:p>
            <a:pPr>
              <a:lnSpc>
                <a:spcPct val="120000"/>
              </a:lnSpc>
            </a:pPr>
            <a:r>
              <a:rPr kumimoji="1" lang="en-US" altLang="zh-TW" sz="36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Must be One that is Syncretic</a:t>
            </a:r>
            <a:endParaRPr kumimoji="1" lang="zh-TW" altLang="en-US" sz="36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8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2.</a:t>
            </a:r>
            <a:r>
              <a:rPr kumimoji="1" lang="zh-TW" altLang="en-US" sz="48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必定是追求</a:t>
            </a:r>
            <a:r>
              <a:rPr kumimoji="1" lang="zh-TW" altLang="en-US" sz="48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真理的教會。</a:t>
            </a:r>
          </a:p>
          <a:p>
            <a:pPr>
              <a:lnSpc>
                <a:spcPct val="120000"/>
              </a:lnSpc>
            </a:pPr>
            <a:r>
              <a:rPr kumimoji="1" lang="en-US" altLang="zh-TW" sz="36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Must be One that Seeks After Truth</a:t>
            </a:r>
            <a:endParaRPr kumimoji="1" lang="zh-TW" altLang="en-US" sz="36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8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3.</a:t>
            </a:r>
            <a:r>
              <a:rPr kumimoji="1" lang="zh-TW" altLang="en-US" sz="48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必定是傳</a:t>
            </a:r>
            <a:r>
              <a:rPr kumimoji="1" lang="zh-TW" altLang="en-US" sz="48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福音的教會。</a:t>
            </a:r>
          </a:p>
          <a:p>
            <a:pPr>
              <a:lnSpc>
                <a:spcPct val="120000"/>
              </a:lnSpc>
            </a:pPr>
            <a:r>
              <a:rPr kumimoji="1" lang="en-US" altLang="zh-TW" sz="36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Must be One that Evangelize</a:t>
            </a:r>
            <a:endParaRPr kumimoji="1" lang="en-US" altLang="zh-TW" sz="36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903140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380999" y="148522"/>
            <a:ext cx="8763001" cy="4792082"/>
          </a:xfrm>
          <a:prstGeom prst="rect">
            <a:avLst/>
          </a:prstGeom>
          <a:noFill/>
        </p:spPr>
        <p:txBody>
          <a:bodyPr wrap="square" rtlCol="0">
            <a:spAutoFit/>
          </a:bodyPr>
          <a:lstStyle/>
          <a:p>
            <a:pPr algn="ctr">
              <a:lnSpc>
                <a:spcPct val="120000"/>
              </a:lnSpc>
            </a:pPr>
            <a:r>
              <a:rPr kumimoji="1" lang="zh-TW" altLang="en-US" sz="4000" b="1" dirty="0">
                <a:effectLst>
                  <a:glow rad="127000">
                    <a:schemeClr val="bg1"/>
                  </a:glow>
                </a:effectLst>
                <a:latin typeface="Arial Unicode MS" pitchFamily="34" charset="-128"/>
                <a:ea typeface="Arial Unicode MS" pitchFamily="34" charset="-128"/>
                <a:cs typeface="Arial Unicode MS" pitchFamily="34" charset="-128"/>
              </a:rPr>
              <a:t>腓立比书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4</a:t>
            </a:r>
          </a:p>
          <a:p>
            <a:pPr>
              <a:lnSpc>
                <a:spcPct val="120000"/>
              </a:lnSpc>
            </a:pPr>
            <a:r>
              <a:rPr kumimoji="1" lang="en-US" altLang="zh-TW" sz="54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13 </a:t>
            </a:r>
            <a:r>
              <a:rPr kumimoji="1" lang="zh-TW" altLang="en-US" sz="5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我靠着那加给我力量的，凡事都能做</a:t>
            </a:r>
            <a:r>
              <a:rPr kumimoji="1" lang="zh-TW" altLang="en-US" sz="5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r>
              <a:rPr kumimoji="1" lang="en-US" altLang="zh-TW" sz="5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 </a:t>
            </a:r>
            <a:endParaRPr kumimoji="1" lang="en-US" altLang="zh-TW" sz="5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5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I </a:t>
            </a:r>
            <a:r>
              <a:rPr kumimoji="1" lang="en-US" altLang="zh-TW" sz="54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can do all this through him who gives me strength.</a:t>
            </a:r>
            <a:endParaRPr kumimoji="1" lang="en-US" altLang="zh-TW" sz="4800" b="1" dirty="0">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145528532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380999" y="148522"/>
            <a:ext cx="8763001" cy="6130910"/>
          </a:xfrm>
          <a:prstGeom prst="rect">
            <a:avLst/>
          </a:prstGeom>
          <a:noFill/>
        </p:spPr>
        <p:txBody>
          <a:bodyPr wrap="square" rtlCol="0">
            <a:spAutoFit/>
          </a:bodyPr>
          <a:lstStyle/>
          <a:p>
            <a:pPr algn="ctr">
              <a:lnSpc>
                <a:spcPct val="120000"/>
              </a:lnSpc>
            </a:pPr>
            <a:r>
              <a:rPr kumimoji="1" lang="zh-TW" altLang="en-US" sz="4000" b="1" dirty="0">
                <a:effectLst>
                  <a:glow rad="127000">
                    <a:schemeClr val="bg1"/>
                  </a:glow>
                </a:effectLst>
                <a:latin typeface="Arial Unicode MS" pitchFamily="34" charset="-128"/>
                <a:ea typeface="Arial Unicode MS" pitchFamily="34" charset="-128"/>
                <a:cs typeface="Arial Unicode MS" pitchFamily="34" charset="-128"/>
              </a:rPr>
              <a:t>使徒行传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Acts 6</a:t>
            </a:r>
          </a:p>
          <a:p>
            <a:pPr algn="ctr">
              <a:lnSpc>
                <a:spcPct val="120000"/>
              </a:lnSpc>
            </a:pPr>
            <a:r>
              <a:rPr kumimoji="1" lang="en-US" altLang="zh-TW" sz="48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7 </a:t>
            </a:r>
            <a:r>
              <a:rPr kumimoji="1" lang="zh-TW" altLang="en-US" sz="48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神的道兴旺起来，在耶路撒冷门徒数目加增的甚多，也有许多祭司信从了这道。</a:t>
            </a:r>
            <a:r>
              <a:rPr kumimoji="1" lang="en-US" altLang="zh-TW" sz="48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 </a:t>
            </a:r>
          </a:p>
          <a:p>
            <a:pPr>
              <a:lnSpc>
                <a:spcPct val="120000"/>
              </a:lnSpc>
            </a:pPr>
            <a:r>
              <a:rPr kumimoji="1" lang="en-US" altLang="zh-TW" sz="36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So the word of God spread. The number of disciples in Jerusalem increased rapidly, and a large number of priests became obedient to the faith.</a:t>
            </a:r>
            <a:endParaRPr kumimoji="1" lang="en-US" altLang="zh-TW" sz="3200" b="1" dirty="0">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2899676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380999" y="148522"/>
            <a:ext cx="8763001" cy="5909311"/>
          </a:xfrm>
          <a:prstGeom prst="rect">
            <a:avLst/>
          </a:prstGeom>
          <a:noFill/>
        </p:spPr>
        <p:txBody>
          <a:bodyPr wrap="square" rtlCol="0">
            <a:spAutoFit/>
          </a:bodyPr>
          <a:lstStyle/>
          <a:p>
            <a:pPr algn="ctr">
              <a:lnSpc>
                <a:spcPct val="120000"/>
              </a:lnSpc>
            </a:pPr>
            <a:r>
              <a:rPr kumimoji="1" lang="zh-TW" altLang="en-US" sz="4000" b="1" dirty="0" smtClean="0">
                <a:effectLst>
                  <a:glow rad="127000">
                    <a:schemeClr val="bg1"/>
                  </a:glow>
                </a:effectLst>
                <a:latin typeface="Arial Unicode MS" pitchFamily="34" charset="-128"/>
                <a:ea typeface="Arial Unicode MS" pitchFamily="34" charset="-128"/>
                <a:cs typeface="Arial Unicode MS" pitchFamily="34" charset="-128"/>
              </a:rPr>
              <a:t>羅馬書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Romans 15</a:t>
            </a:r>
          </a:p>
          <a:p>
            <a:pPr>
              <a:lnSpc>
                <a:spcPct val="120000"/>
              </a:lnSpc>
            </a:pPr>
            <a:r>
              <a:rPr kumimoji="1" lang="en-US" altLang="zh-TW" sz="44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13 </a:t>
            </a:r>
            <a:r>
              <a:rPr kumimoji="1" lang="zh-TW" altLang="en-US"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但愿使人有盼望的神，因信将诸般的喜乐、平安充满你们的心，使你们借着圣灵的能力大有盼望</a:t>
            </a:r>
            <a:r>
              <a:rPr kumimoji="1" lang="zh-TW" altLang="en-US"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p>
          <a:p>
            <a:pPr>
              <a:lnSpc>
                <a:spcPct val="120000"/>
              </a:lnSpc>
            </a:pPr>
            <a:r>
              <a:rPr kumimoji="1" lang="en-US" altLang="zh-TW" sz="36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May </a:t>
            </a:r>
            <a:r>
              <a:rPr kumimoji="1" lang="en-US" altLang="zh-TW" sz="36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the God of hope fill you with all joy and peace as you trust in him, so that you may overflow with hope by the power of the Holy Spirit.</a:t>
            </a:r>
            <a:endParaRPr kumimoji="1" lang="en-US" altLang="zh-TW" sz="3200" b="1" dirty="0">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126935987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390516" y="295808"/>
            <a:ext cx="8272130" cy="3252172"/>
          </a:xfrm>
          <a:prstGeom prst="rect">
            <a:avLst/>
          </a:prstGeom>
          <a:noFill/>
        </p:spPr>
        <p:txBody>
          <a:bodyPr wrap="square" rtlCol="0">
            <a:spAutoFit/>
          </a:bodyPr>
          <a:lstStyle/>
          <a:p>
            <a:pPr algn="ctr">
              <a:lnSpc>
                <a:spcPct val="120000"/>
              </a:lnSpc>
            </a:pPr>
            <a:r>
              <a:rPr kumimoji="1" lang="zh-TW" altLang="en-US" sz="4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教會行政三重點</a:t>
            </a:r>
          </a:p>
          <a:p>
            <a:pPr algn="ctr">
              <a:lnSpc>
                <a:spcPct val="120000"/>
              </a:lnSpc>
            </a:pPr>
            <a:r>
              <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Church Management</a:t>
            </a:r>
            <a:endParaRPr kumimoji="1" lang="zh-TW" altLang="en-US"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gn="ctr">
              <a:lnSpc>
                <a:spcPct val="120000"/>
              </a:lnSpc>
            </a:pPr>
            <a:r>
              <a:rPr kumimoji="1" lang="en-US" altLang="zh-TW"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1.</a:t>
            </a: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组织简单</a:t>
            </a:r>
            <a:r>
              <a:rPr kumimoji="1" lang="zh-TW" altLang="en-US" sz="6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，分工清楚</a:t>
            </a: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p>
          <a:p>
            <a:pPr algn="ctr">
              <a:lnSpc>
                <a:spcPct val="120000"/>
              </a:lnSpc>
            </a:pPr>
            <a:r>
              <a:rPr kumimoji="1" lang="en-US" altLang="zh-TW" sz="32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Simple Organization Clarifies Job Roles</a:t>
            </a:r>
            <a:r>
              <a:rPr kumimoji="1" lang="en-US" altLang="zh-TW" sz="32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endParaRPr kumimoji="1" lang="zh-TW" altLang="en-US" sz="32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796193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390516" y="168808"/>
            <a:ext cx="8272130" cy="4064702"/>
          </a:xfrm>
          <a:prstGeom prst="rect">
            <a:avLst/>
          </a:prstGeom>
          <a:noFill/>
        </p:spPr>
        <p:txBody>
          <a:bodyPr wrap="square" rtlCol="0">
            <a:spAutoFit/>
          </a:bodyPr>
          <a:lstStyle/>
          <a:p>
            <a:pPr algn="ctr">
              <a:lnSpc>
                <a:spcPct val="120000"/>
              </a:lnSpc>
            </a:pPr>
            <a:r>
              <a:rPr kumimoji="1" lang="en-US" altLang="zh-TW"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1</a:t>
            </a:r>
            <a:r>
              <a:rPr kumimoji="1" lang="en-US" altLang="zh-TW" sz="6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组织简单</a:t>
            </a:r>
            <a:r>
              <a:rPr kumimoji="1" lang="zh-TW" altLang="en-US" sz="6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，分工清楚</a:t>
            </a: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p>
          <a:p>
            <a:pPr algn="ctr">
              <a:lnSpc>
                <a:spcPct val="120000"/>
              </a:lnSpc>
            </a:pPr>
            <a:r>
              <a:rPr kumimoji="1" lang="en-US" altLang="zh-TW" sz="32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Simple Organization Clarifies Job Roles.</a:t>
            </a:r>
            <a:endParaRPr kumimoji="1" lang="zh-TW" altLang="en-US" sz="32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gn="ctr">
              <a:lnSpc>
                <a:spcPct val="120000"/>
              </a:lnSpc>
            </a:pPr>
            <a:r>
              <a:rPr kumimoji="1" lang="en-US" altLang="zh-TW"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2</a:t>
            </a:r>
            <a:r>
              <a:rPr kumimoji="1" lang="en-US" altLang="zh-TW" sz="6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良好</a:t>
            </a:r>
            <a:r>
              <a:rPr kumimoji="1" lang="zh-TW" altLang="en-US" sz="6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交流，减少误会</a:t>
            </a: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p>
          <a:p>
            <a:pPr algn="ctr">
              <a:lnSpc>
                <a:spcPct val="120000"/>
              </a:lnSpc>
            </a:pPr>
            <a:r>
              <a:rPr kumimoji="1" lang="en-US" altLang="zh-TW" sz="32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Great Communication Reduces Misunderstanding</a:t>
            </a:r>
            <a:r>
              <a:rPr kumimoji="1" lang="en-US" altLang="zh-TW" sz="32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endParaRPr kumimoji="1" lang="zh-TW" altLang="en-US" sz="32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798396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390516" y="168808"/>
            <a:ext cx="8272130" cy="6500242"/>
          </a:xfrm>
          <a:prstGeom prst="rect">
            <a:avLst/>
          </a:prstGeom>
          <a:noFill/>
        </p:spPr>
        <p:txBody>
          <a:bodyPr wrap="square" rtlCol="0">
            <a:spAutoFit/>
          </a:bodyPr>
          <a:lstStyle/>
          <a:p>
            <a:pPr algn="ctr">
              <a:lnSpc>
                <a:spcPct val="120000"/>
              </a:lnSpc>
            </a:pPr>
            <a:r>
              <a:rPr kumimoji="1" lang="en-US" altLang="zh-TW"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1</a:t>
            </a:r>
            <a:r>
              <a:rPr kumimoji="1" lang="en-US" altLang="zh-TW" sz="6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组织简单</a:t>
            </a:r>
            <a:r>
              <a:rPr kumimoji="1" lang="zh-TW" altLang="en-US" sz="6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，分工清楚</a:t>
            </a: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p>
          <a:p>
            <a:pPr algn="ctr">
              <a:lnSpc>
                <a:spcPct val="120000"/>
              </a:lnSpc>
            </a:pPr>
            <a:r>
              <a:rPr kumimoji="1" lang="en-US" altLang="zh-TW" sz="32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Simple Organization Clarifies Job Roles.</a:t>
            </a:r>
            <a:endParaRPr kumimoji="1" lang="zh-TW" altLang="en-US" sz="32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gn="ctr">
              <a:lnSpc>
                <a:spcPct val="120000"/>
              </a:lnSpc>
            </a:pPr>
            <a:r>
              <a:rPr kumimoji="1" lang="en-US" altLang="zh-TW"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2</a:t>
            </a:r>
            <a:r>
              <a:rPr kumimoji="1" lang="en-US" altLang="zh-TW" sz="6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良好</a:t>
            </a:r>
            <a:r>
              <a:rPr kumimoji="1" lang="zh-TW" altLang="en-US" sz="6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交流，减少误会</a:t>
            </a: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p>
          <a:p>
            <a:pPr algn="ctr">
              <a:lnSpc>
                <a:spcPct val="120000"/>
              </a:lnSpc>
            </a:pPr>
            <a:r>
              <a:rPr kumimoji="1" lang="en-US" altLang="zh-TW" sz="32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Great Communication Reduces Misunderstanding.</a:t>
            </a:r>
            <a:endParaRPr kumimoji="1" lang="zh-TW" altLang="en-US" sz="32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gn="ctr">
              <a:lnSpc>
                <a:spcPct val="120000"/>
              </a:lnSpc>
            </a:pPr>
            <a:r>
              <a:rPr kumimoji="1" lang="en-US" altLang="zh-TW"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3</a:t>
            </a:r>
            <a:r>
              <a:rPr kumimoji="1" lang="en-US" altLang="zh-TW" sz="6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目标</a:t>
            </a:r>
            <a:r>
              <a:rPr kumimoji="1" lang="zh-TW" altLang="en-US" sz="6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清楚，知人善用</a:t>
            </a:r>
            <a:r>
              <a:rPr kumimoji="1" lang="zh-TW" altLang="en-US" sz="6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p>
          <a:p>
            <a:pPr algn="ctr">
              <a:lnSpc>
                <a:spcPct val="120000"/>
              </a:lnSpc>
            </a:pPr>
            <a:r>
              <a:rPr kumimoji="1" lang="en-US" altLang="zh-TW" sz="32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Set Clear Goals, then Assign Works that Commensurate with their Abilities.</a:t>
            </a:r>
            <a:endParaRPr kumimoji="1" lang="en-US" altLang="zh-TW" sz="32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813777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578557" y="353490"/>
            <a:ext cx="8269110" cy="5981125"/>
          </a:xfrm>
          <a:prstGeom prst="rect">
            <a:avLst/>
          </a:prstGeom>
          <a:noFill/>
        </p:spPr>
        <p:txBody>
          <a:bodyPr wrap="square" rtlCol="0">
            <a:spAutoFit/>
          </a:bodyPr>
          <a:lstStyle/>
          <a:p>
            <a:pPr algn="ctr">
              <a:lnSpc>
                <a:spcPct val="120000"/>
              </a:lnSpc>
            </a:pP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Acts</a:t>
            </a:r>
            <a:r>
              <a:rPr kumimoji="1" lang="zh-TW" altLang="en-US" sz="4000" b="1" dirty="0" smtClean="0">
                <a:effectLst>
                  <a:glow rad="127000">
                    <a:schemeClr val="bg1"/>
                  </a:glow>
                </a:effectLst>
                <a:latin typeface="Arial Unicode MS" pitchFamily="34" charset="-128"/>
                <a:ea typeface="Arial Unicode MS" pitchFamily="34" charset="-128"/>
                <a:cs typeface="Arial Unicode MS" pitchFamily="34" charset="-128"/>
              </a:rPr>
              <a:t>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 6</a:t>
            </a:r>
          </a:p>
          <a:p>
            <a:pPr>
              <a:lnSpc>
                <a:spcPct val="120000"/>
              </a:lnSpc>
            </a:pPr>
            <a:r>
              <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1 In </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those days when the number of disciples was increasing, the Hellenistic Jews[a] among them complained against the Hebraic Jews because their widows were being overlooked in the daily distribution of food. </a:t>
            </a:r>
            <a:endParaRPr kumimoji="1" lang="en-US" altLang="zh-TW" sz="36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81991158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423333" y="106190"/>
            <a:ext cx="8509000" cy="6496137"/>
          </a:xfrm>
          <a:prstGeom prst="rect">
            <a:avLst/>
          </a:prstGeom>
          <a:noFill/>
        </p:spPr>
        <p:txBody>
          <a:bodyPr wrap="square" rtlCol="0">
            <a:spAutoFit/>
          </a:bodyPr>
          <a:lstStyle/>
          <a:p>
            <a:pPr algn="ctr">
              <a:lnSpc>
                <a:spcPct val="120000"/>
              </a:lnSpc>
            </a:pPr>
            <a:r>
              <a:rPr kumimoji="1" lang="zh-TW" altLang="en-US" sz="4000" b="1" dirty="0" smtClean="0">
                <a:effectLst>
                  <a:glow rad="127000">
                    <a:schemeClr val="bg1"/>
                  </a:glow>
                </a:effectLst>
                <a:latin typeface="Arial Unicode MS" pitchFamily="34" charset="-128"/>
                <a:ea typeface="Arial Unicode MS" pitchFamily="34" charset="-128"/>
                <a:cs typeface="Arial Unicode MS" pitchFamily="34" charset="-128"/>
              </a:rPr>
              <a:t>使徒行傳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 6</a:t>
            </a:r>
          </a:p>
          <a:p>
            <a:pPr>
              <a:lnSpc>
                <a:spcPct val="120000"/>
              </a:lnSpc>
            </a:pPr>
            <a:r>
              <a:rPr kumimoji="1" lang="en-US" altLang="zh-TW" sz="44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2 </a:t>
            </a:r>
            <a:r>
              <a:rPr kumimoji="1" lang="zh-TW" altLang="en-US"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十二使徒叫众门徒来，对他们说：“我们撇下神的道去管理饭食，原是不合宜的。 </a:t>
            </a:r>
            <a:endParaRPr kumimoji="1" lang="zh-TW" altLang="en-US"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3 </a:t>
            </a:r>
            <a:r>
              <a:rPr kumimoji="1" lang="zh-TW" altLang="en-US"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所以弟兄们，当从你们中间选出七个有好名声、被圣灵充满、智慧充足的人，我们就派他们管理这事</a:t>
            </a:r>
            <a:r>
              <a:rPr kumimoji="1" lang="zh-TW" altLang="en-US"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endParaRPr kumimoji="1" lang="zh-TW" altLang="en-US" sz="48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19941245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380999" y="487189"/>
            <a:ext cx="8763001" cy="5683607"/>
          </a:xfrm>
          <a:prstGeom prst="rect">
            <a:avLst/>
          </a:prstGeom>
          <a:noFill/>
        </p:spPr>
        <p:txBody>
          <a:bodyPr wrap="square" rtlCol="0">
            <a:spAutoFit/>
          </a:bodyPr>
          <a:lstStyle/>
          <a:p>
            <a:pPr algn="ctr">
              <a:lnSpc>
                <a:spcPct val="120000"/>
              </a:lnSpc>
            </a:pPr>
            <a:r>
              <a:rPr kumimoji="1" lang="zh-TW" altLang="en-US" sz="4000" b="1" dirty="0" smtClean="0">
                <a:effectLst>
                  <a:glow rad="127000">
                    <a:schemeClr val="bg1"/>
                  </a:glow>
                </a:effectLst>
                <a:latin typeface="Arial Unicode MS" pitchFamily="34" charset="-128"/>
                <a:ea typeface="Arial Unicode MS" pitchFamily="34" charset="-128"/>
                <a:cs typeface="Arial Unicode MS" pitchFamily="34" charset="-128"/>
              </a:rPr>
              <a:t>使徒行傳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 6</a:t>
            </a:r>
          </a:p>
          <a:p>
            <a:pPr>
              <a:lnSpc>
                <a:spcPct val="120000"/>
              </a:lnSpc>
            </a:pPr>
            <a:r>
              <a:rPr kumimoji="1" lang="en-US" altLang="zh-TW" sz="4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4 </a:t>
            </a:r>
            <a:r>
              <a:rPr kumimoji="1" lang="zh-TW" altLang="en-US"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但我们要专心以祈祷、传道为事</a:t>
            </a:r>
            <a:r>
              <a:rPr kumimoji="1" lang="zh-TW" altLang="en-US"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p>
          <a:p>
            <a:pPr>
              <a:lnSpc>
                <a:spcPct val="120000"/>
              </a:lnSpc>
            </a:pPr>
            <a:r>
              <a:rPr kumimoji="1" lang="en-US" altLang="zh-TW" sz="4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5 </a:t>
            </a:r>
            <a:r>
              <a:rPr kumimoji="1" lang="zh-TW" altLang="en-US"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大众都喜悦这话，就拣选了司提反，乃是大有信心、圣灵充满的人；又拣选腓利、伯罗哥罗、尼迦挪、提门、巴米拿，并进犹太教的安提阿人尼哥拉。</a:t>
            </a:r>
            <a:endParaRPr kumimoji="1" lang="zh-TW" altLang="en-US" sz="48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411238268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21266"/>
            <a:ext cx="9144001" cy="6858000"/>
          </a:xfrm>
          <a:prstGeom prst="rect">
            <a:avLst/>
          </a:prstGeom>
        </p:spPr>
      </p:pic>
      <p:sp>
        <p:nvSpPr>
          <p:cNvPr id="3" name="TextBox 2"/>
          <p:cNvSpPr txBox="1"/>
          <p:nvPr/>
        </p:nvSpPr>
        <p:spPr>
          <a:xfrm>
            <a:off x="578557" y="353490"/>
            <a:ext cx="8269110" cy="4503798"/>
          </a:xfrm>
          <a:prstGeom prst="rect">
            <a:avLst/>
          </a:prstGeom>
          <a:noFill/>
        </p:spPr>
        <p:txBody>
          <a:bodyPr wrap="square" rtlCol="0">
            <a:spAutoFit/>
          </a:bodyPr>
          <a:lstStyle/>
          <a:p>
            <a:pPr algn="ctr">
              <a:lnSpc>
                <a:spcPct val="120000"/>
              </a:lnSpc>
            </a:pPr>
            <a:r>
              <a:rPr kumimoji="1" lang="en-US" altLang="zh-TW" sz="4000" b="1" dirty="0" smtClean="0">
                <a:solidFill>
                  <a:srgbClr val="FFFF00"/>
                </a:solidFill>
                <a:effectLst>
                  <a:glow rad="127000">
                    <a:schemeClr val="bg1"/>
                  </a:glow>
                </a:effectLst>
                <a:latin typeface="Arial Unicode MS" pitchFamily="34" charset="-128"/>
                <a:ea typeface="Arial Unicode MS" pitchFamily="34" charset="-128"/>
                <a:cs typeface="Arial Unicode MS" pitchFamily="34" charset="-128"/>
              </a:rPr>
              <a:t>Acts</a:t>
            </a:r>
            <a:r>
              <a:rPr kumimoji="1" lang="zh-TW" altLang="en-US" sz="4000" b="1" dirty="0" smtClean="0">
                <a:solidFill>
                  <a:srgbClr val="FFFF00"/>
                </a:solidFill>
                <a:effectLst>
                  <a:glow rad="127000">
                    <a:schemeClr val="bg1"/>
                  </a:glow>
                </a:effectLst>
                <a:latin typeface="Arial Unicode MS" pitchFamily="34" charset="-128"/>
                <a:ea typeface="Arial Unicode MS" pitchFamily="34" charset="-128"/>
                <a:cs typeface="Arial Unicode MS" pitchFamily="34" charset="-128"/>
              </a:rPr>
              <a:t> </a:t>
            </a:r>
            <a:r>
              <a:rPr kumimoji="1" lang="en-US" altLang="zh-TW" sz="4000" b="1" dirty="0" smtClean="0">
                <a:solidFill>
                  <a:srgbClr val="FFFF00"/>
                </a:solidFill>
                <a:effectLst>
                  <a:glow rad="127000">
                    <a:schemeClr val="bg1"/>
                  </a:glow>
                </a:effectLst>
                <a:latin typeface="Arial Unicode MS" pitchFamily="34" charset="-128"/>
                <a:ea typeface="Arial Unicode MS" pitchFamily="34" charset="-128"/>
                <a:cs typeface="Arial Unicode MS" pitchFamily="34" charset="-128"/>
              </a:rPr>
              <a:t> 6</a:t>
            </a:r>
          </a:p>
          <a:p>
            <a:pPr>
              <a:lnSpc>
                <a:spcPct val="120000"/>
              </a:lnSpc>
            </a:pPr>
            <a:r>
              <a:rPr kumimoji="1" lang="en-US" altLang="zh-TW" sz="4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2</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 So the Twelve gathered all the disciples together and said, “It would not be right for us to neglect the ministry of the word of God in order to wait on tables. </a:t>
            </a:r>
            <a:endPar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126360916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409222" y="124812"/>
            <a:ext cx="8551334" cy="5981125"/>
          </a:xfrm>
          <a:prstGeom prst="rect">
            <a:avLst/>
          </a:prstGeom>
          <a:noFill/>
        </p:spPr>
        <p:txBody>
          <a:bodyPr wrap="square" rtlCol="0">
            <a:spAutoFit/>
          </a:bodyPr>
          <a:lstStyle/>
          <a:p>
            <a:pPr algn="ctr">
              <a:lnSpc>
                <a:spcPct val="120000"/>
              </a:lnSpc>
            </a:pPr>
            <a:r>
              <a:rPr kumimoji="1" lang="en-US" altLang="zh-TW" sz="4000" b="1" dirty="0" smtClean="0">
                <a:solidFill>
                  <a:srgbClr val="FFFF00"/>
                </a:solidFill>
                <a:effectLst>
                  <a:glow rad="127000">
                    <a:schemeClr val="bg1"/>
                  </a:glow>
                </a:effectLst>
                <a:latin typeface="Arial Unicode MS" pitchFamily="34" charset="-128"/>
                <a:ea typeface="Arial Unicode MS" pitchFamily="34" charset="-128"/>
                <a:cs typeface="Arial Unicode MS" pitchFamily="34" charset="-128"/>
              </a:rPr>
              <a:t>Acts</a:t>
            </a:r>
            <a:r>
              <a:rPr kumimoji="1" lang="zh-TW" altLang="en-US" sz="4000" b="1" dirty="0" smtClean="0">
                <a:solidFill>
                  <a:srgbClr val="FFFF00"/>
                </a:solidFill>
                <a:effectLst>
                  <a:glow rad="127000">
                    <a:schemeClr val="bg1"/>
                  </a:glow>
                </a:effectLst>
                <a:latin typeface="Arial Unicode MS" pitchFamily="34" charset="-128"/>
                <a:ea typeface="Arial Unicode MS" pitchFamily="34" charset="-128"/>
                <a:cs typeface="Arial Unicode MS" pitchFamily="34" charset="-128"/>
              </a:rPr>
              <a:t> </a:t>
            </a:r>
            <a:r>
              <a:rPr kumimoji="1" lang="en-US" altLang="zh-TW" sz="4000" b="1" dirty="0" smtClean="0">
                <a:solidFill>
                  <a:srgbClr val="FFFF00"/>
                </a:solidFill>
                <a:effectLst>
                  <a:glow rad="127000">
                    <a:schemeClr val="bg1"/>
                  </a:glow>
                </a:effectLst>
                <a:latin typeface="Arial Unicode MS" pitchFamily="34" charset="-128"/>
                <a:ea typeface="Arial Unicode MS" pitchFamily="34" charset="-128"/>
                <a:cs typeface="Arial Unicode MS" pitchFamily="34" charset="-128"/>
              </a:rPr>
              <a:t> 6</a:t>
            </a:r>
          </a:p>
          <a:p>
            <a:pPr>
              <a:lnSpc>
                <a:spcPct val="120000"/>
              </a:lnSpc>
            </a:pPr>
            <a:r>
              <a:rPr kumimoji="1" lang="en-US" altLang="zh-TW" sz="4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3</a:t>
            </a:r>
            <a:r>
              <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 </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Brothers and sisters, choose seven men from among you who are known to be full of the Spirit and wisdom. We will turn this responsibility over to </a:t>
            </a:r>
            <a:r>
              <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them</a:t>
            </a:r>
          </a:p>
          <a:p>
            <a:pPr>
              <a:lnSpc>
                <a:spcPct val="120000"/>
              </a:lnSpc>
            </a:pPr>
            <a:r>
              <a:rPr kumimoji="1" lang="en-US" altLang="zh-TW" sz="4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4</a:t>
            </a:r>
            <a:r>
              <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 </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and will give our attention to prayer and the ministry of the word.”</a:t>
            </a:r>
            <a:endParaRPr kumimoji="1" lang="en-US" altLang="zh-TW" sz="36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396612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409222" y="124812"/>
            <a:ext cx="8551334" cy="5242461"/>
          </a:xfrm>
          <a:prstGeom prst="rect">
            <a:avLst/>
          </a:prstGeom>
          <a:noFill/>
        </p:spPr>
        <p:txBody>
          <a:bodyPr wrap="square" rtlCol="0">
            <a:spAutoFit/>
          </a:bodyPr>
          <a:lstStyle/>
          <a:p>
            <a:pPr algn="ctr">
              <a:lnSpc>
                <a:spcPct val="120000"/>
              </a:lnSpc>
            </a:pPr>
            <a:r>
              <a:rPr kumimoji="1" lang="en-US" altLang="zh-TW" sz="4000" b="1" dirty="0" smtClean="0">
                <a:solidFill>
                  <a:srgbClr val="FFFF00"/>
                </a:solidFill>
                <a:effectLst>
                  <a:glow rad="127000">
                    <a:schemeClr val="bg1"/>
                  </a:glow>
                </a:effectLst>
                <a:latin typeface="Arial Unicode MS" pitchFamily="34" charset="-128"/>
                <a:ea typeface="Arial Unicode MS" pitchFamily="34" charset="-128"/>
                <a:cs typeface="Arial Unicode MS" pitchFamily="34" charset="-128"/>
              </a:rPr>
              <a:t>Acts</a:t>
            </a:r>
            <a:r>
              <a:rPr kumimoji="1" lang="zh-TW" altLang="en-US" sz="4000" b="1" dirty="0" smtClean="0">
                <a:solidFill>
                  <a:srgbClr val="FFFF00"/>
                </a:solidFill>
                <a:effectLst>
                  <a:glow rad="127000">
                    <a:schemeClr val="bg1"/>
                  </a:glow>
                </a:effectLst>
                <a:latin typeface="Arial Unicode MS" pitchFamily="34" charset="-128"/>
                <a:ea typeface="Arial Unicode MS" pitchFamily="34" charset="-128"/>
                <a:cs typeface="Arial Unicode MS" pitchFamily="34" charset="-128"/>
              </a:rPr>
              <a:t> </a:t>
            </a:r>
            <a:r>
              <a:rPr kumimoji="1" lang="en-US" altLang="zh-TW" sz="4000" b="1" dirty="0" smtClean="0">
                <a:solidFill>
                  <a:srgbClr val="FFFF00"/>
                </a:solidFill>
                <a:effectLst>
                  <a:glow rad="127000">
                    <a:schemeClr val="bg1"/>
                  </a:glow>
                </a:effectLst>
                <a:latin typeface="Arial Unicode MS" pitchFamily="34" charset="-128"/>
                <a:ea typeface="Arial Unicode MS" pitchFamily="34" charset="-128"/>
                <a:cs typeface="Arial Unicode MS" pitchFamily="34" charset="-128"/>
              </a:rPr>
              <a:t> 6</a:t>
            </a:r>
          </a:p>
          <a:p>
            <a:pPr>
              <a:lnSpc>
                <a:spcPct val="120000"/>
              </a:lnSpc>
            </a:pPr>
            <a:r>
              <a:rPr kumimoji="1" lang="en-US" altLang="zh-TW" sz="4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5</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 This proposal pleased the whole group. They chose Stephen, a man full of faith and of the Holy Spirit; also Philip, </a:t>
            </a:r>
            <a:r>
              <a:rPr kumimoji="1" lang="en-US" altLang="zh-TW" sz="4000" b="1" dirty="0" err="1">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Procorus</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 </a:t>
            </a:r>
            <a:r>
              <a:rPr kumimoji="1" lang="en-US" altLang="zh-TW" sz="4000" b="1" dirty="0" err="1">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Nicanor</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 </a:t>
            </a:r>
            <a:r>
              <a:rPr kumimoji="1" lang="en-US" altLang="zh-TW" sz="4000" b="1" dirty="0" err="1">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Timon</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 </a:t>
            </a:r>
            <a:r>
              <a:rPr kumimoji="1" lang="en-US" altLang="zh-TW" sz="4000" b="1" dirty="0" err="1">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Parmenas</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 and Nicolas from Antioch, a convert to Judaism.</a:t>
            </a:r>
            <a:endParaRPr kumimoji="1" lang="en-US" altLang="zh-TW" sz="36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7508724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3" name="TextBox 2"/>
          <p:cNvSpPr txBox="1"/>
          <p:nvPr/>
        </p:nvSpPr>
        <p:spPr>
          <a:xfrm>
            <a:off x="1255889" y="973143"/>
            <a:ext cx="6646334" cy="4601259"/>
          </a:xfrm>
          <a:prstGeom prst="rect">
            <a:avLst/>
          </a:prstGeom>
          <a:noFill/>
        </p:spPr>
        <p:txBody>
          <a:bodyPr wrap="square" rtlCol="0">
            <a:spAutoFit/>
          </a:bodyPr>
          <a:lstStyle/>
          <a:p>
            <a:pPr algn="ctr">
              <a:lnSpc>
                <a:spcPct val="120000"/>
              </a:lnSpc>
            </a:pPr>
            <a:r>
              <a:rPr kumimoji="1" lang="zh-TW" altLang="en-US" sz="48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管理</a:t>
            </a:r>
            <a:r>
              <a:rPr kumimoji="1" lang="zh-TW" altLang="en-US" sz="48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飯食的人</a:t>
            </a:r>
            <a:endParaRPr kumimoji="1" lang="en-US" altLang="zh-TW" sz="48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x-none" altLang="zh-TW" sz="66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1.</a:t>
            </a:r>
            <a:r>
              <a:rPr kumimoji="1" lang="zh-TW" altLang="en-US" sz="66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要有</a:t>
            </a:r>
            <a:r>
              <a:rPr kumimoji="1" lang="zh-TW" altLang="en-US" sz="66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好名声</a:t>
            </a:r>
            <a:r>
              <a:rPr kumimoji="1" lang="zh-TW" altLang="en-US" sz="66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endParaRPr kumimoji="1" lang="en-US" altLang="zh-TW" sz="66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x-none" altLang="zh-TW" sz="66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2.</a:t>
            </a:r>
            <a:r>
              <a:rPr kumimoji="1" lang="zh-TW" altLang="en-US" sz="66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要被圣灵充满。</a:t>
            </a:r>
            <a:endParaRPr kumimoji="1" lang="en-US" altLang="zh-TW" sz="66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66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3.</a:t>
            </a:r>
            <a:r>
              <a:rPr kumimoji="1" lang="zh-TW" altLang="en-US" sz="66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要智慧</a:t>
            </a:r>
            <a:r>
              <a:rPr kumimoji="1" lang="zh-TW" altLang="en-US" sz="66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充足</a:t>
            </a:r>
            <a:r>
              <a:rPr kumimoji="1" lang="zh-TW" altLang="en-US" sz="66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endParaRPr kumimoji="1" lang="en-US" altLang="zh-TW" sz="48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4094852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6339</TotalTime>
  <Words>1202</Words>
  <Application>Microsoft Office PowerPoint</Application>
  <PresentationFormat>On-screen Show (4:3)</PresentationFormat>
  <Paragraphs>117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Black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LCCC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Chiu,Jack 邱清忠</dc:creator>
  <cp:lastModifiedBy>Austin</cp:lastModifiedBy>
  <cp:revision>1043</cp:revision>
  <cp:lastPrinted>2019-07-29T22:41:35Z</cp:lastPrinted>
  <dcterms:created xsi:type="dcterms:W3CDTF">2018-07-03T11:08:25Z</dcterms:created>
  <dcterms:modified xsi:type="dcterms:W3CDTF">2019-10-31T17:10:47Z</dcterms:modified>
</cp:coreProperties>
</file>