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1223" r:id="rId2"/>
    <p:sldId id="1282" r:id="rId3"/>
    <p:sldId id="1321" r:id="rId4"/>
    <p:sldId id="1322" r:id="rId5"/>
    <p:sldId id="1320" r:id="rId6"/>
    <p:sldId id="1323" r:id="rId7"/>
    <p:sldId id="1325" r:id="rId8"/>
    <p:sldId id="1326" r:id="rId9"/>
    <p:sldId id="1327" r:id="rId10"/>
    <p:sldId id="1328" r:id="rId11"/>
    <p:sldId id="1329" r:id="rId12"/>
    <p:sldId id="1330" r:id="rId13"/>
    <p:sldId id="1331" r:id="rId14"/>
    <p:sldId id="1332" r:id="rId15"/>
    <p:sldId id="1333" r:id="rId16"/>
    <p:sldId id="1324" r:id="rId17"/>
    <p:sldId id="1335" r:id="rId18"/>
    <p:sldId id="1336" r:id="rId19"/>
    <p:sldId id="1334" r:id="rId20"/>
    <p:sldId id="1337" r:id="rId21"/>
    <p:sldId id="13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6FF"/>
    <a:srgbClr val="FF9900"/>
    <a:srgbClr val="3122B7"/>
    <a:srgbClr val="22318F"/>
    <a:srgbClr val="002BA0"/>
    <a:srgbClr val="003CD5"/>
    <a:srgbClr val="2E28FF"/>
    <a:srgbClr val="A8B1C0"/>
    <a:srgbClr val="0831A9"/>
    <a:srgbClr val="2C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4716" autoAdjust="0"/>
  </p:normalViewPr>
  <p:slideViewPr>
    <p:cSldViewPr snapToGrid="0" snapToObjects="1">
      <p:cViewPr>
        <p:scale>
          <a:sx n="90" d="100"/>
          <a:sy n="90" d="100"/>
        </p:scale>
        <p:origin x="-53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19/11/7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19/11/7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19/11/7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螢幕快照 2019-11-04 下午9.17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78" y="1298482"/>
            <a:ext cx="5008079" cy="521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94201" y="289179"/>
            <a:ext cx="780068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5400" b="1" spc="600" dirty="0" smtClean="0">
                <a:solidFill>
                  <a:srgbClr val="FFFF00"/>
                </a:solidFill>
                <a:effectLst>
                  <a:glow rad="101600">
                    <a:srgbClr val="091F07">
                      <a:alpha val="75000"/>
                    </a:srgbClr>
                  </a:glow>
                </a:effectLst>
                <a:latin typeface="Arial Unicode MS"/>
                <a:ea typeface="华文细黑"/>
                <a:cs typeface="Arial Unicode MS"/>
              </a:rPr>
              <a:t>何等美好的旅程</a:t>
            </a:r>
            <a:endParaRPr kumimoji="1" lang="en-US" altLang="zh-TW" sz="5400" b="1" spc="600" dirty="0" smtClean="0">
              <a:solidFill>
                <a:srgbClr val="FFFF00"/>
              </a:solidFill>
              <a:effectLst>
                <a:glow rad="101600">
                  <a:srgbClr val="091F07">
                    <a:alpha val="75000"/>
                  </a:srgb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2698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673526"/>
            <a:ext cx="7741552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33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他卑微的时候，人不按公义审判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他。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谁能述说他的世代？因为他的生命从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地上夺去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85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715860"/>
            <a:ext cx="7741552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34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太监对腓利说：“请问，先知说这话是指着谁？是指着自己呢，是指着别人呢？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41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602970"/>
            <a:ext cx="7741552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于是吩咐车站住，腓利和太监二人同下水里去，腓利就给他施洗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43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264304"/>
            <a:ext cx="7741552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39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从水里上来，主的灵把腓利提了去。太监也不再见他了，就欢欢喜喜地走路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425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264304"/>
            <a:ext cx="7741552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后来有人在亚锁都遇见腓利；他走遍那地方，在各城宣传福音，直到恺撒利亚。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300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2" y="264304"/>
            <a:ext cx="4120442" cy="63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4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</a:t>
            </a:r>
          </a:p>
          <a:p>
            <a:pPr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39 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从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水里上来，主的灵把腓利提了去。太监也不再见他了，就欢欢喜喜地走路。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圖片 3" descr="螢幕快照 2019-11-04 下午9.17.28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0" y="2102556"/>
            <a:ext cx="4108508" cy="4275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90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C_Office\Desktop\Capture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495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1-05 上午6.38.14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9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264304"/>
            <a:ext cx="7741552" cy="50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后来有人在亚锁都遇见腓利；他走遍那地方，在各城宣传福音，直到恺撒利亚。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03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CC_Office\Desktop\Cap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17444" y="2509284"/>
            <a:ext cx="32624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3600" dirty="0" smtClean="0">
                <a:latin typeface="Yu Gothic UI Semibold" pitchFamily="34" charset="-128"/>
                <a:ea typeface="Yu Gothic UI Semibold" pitchFamily="34" charset="-128"/>
              </a:rPr>
              <a:t>朱正中長老</a:t>
            </a:r>
            <a:endParaRPr lang="en-US" altLang="zh-TW" sz="3600" dirty="0" smtClean="0">
              <a:latin typeface="Yu Gothic UI Semibold" pitchFamily="34" charset="-128"/>
              <a:ea typeface="Yu Gothic UI Semibold" pitchFamily="34" charset="-128"/>
            </a:endParaRPr>
          </a:p>
          <a:p>
            <a:pPr algn="r"/>
            <a:r>
              <a:rPr lang="zh-TW" altLang="en-US" sz="2000" dirty="0" smtClean="0">
                <a:latin typeface="Yu Gothic UI Semibold" pitchFamily="34" charset="-128"/>
                <a:ea typeface="Yu Gothic UI Semibold" pitchFamily="34" charset="-128"/>
              </a:rPr>
              <a:t>前可口可樂大中華區副總裁</a:t>
            </a:r>
            <a:endParaRPr lang="en-US" sz="2000" dirty="0">
              <a:latin typeface="Yu Gothic UI Semibold" pitchFamily="34" charset="-128"/>
              <a:ea typeface="Yu Gothic UI Semibol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77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475971"/>
            <a:ext cx="7741552" cy="50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有主的一个使者对腓利说：“起来，向南走，往那从耶路撒冷下加沙的路上去！”那路是旷野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40" y="1721293"/>
            <a:ext cx="8272130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在你人生旅程中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選擇走主的路是最蒙福！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34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406" y="838594"/>
            <a:ext cx="7511705" cy="49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何等美好的旅程</a:t>
            </a:r>
          </a:p>
          <a:p>
            <a:pPr>
              <a:lnSpc>
                <a:spcPct val="15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認識主奇妙的帶領。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我願意做順服神的人。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我願意做傳福音的人。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363082"/>
            <a:ext cx="7741552" cy="604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腓利就起身去了。不料，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有一个埃塞俄比亚人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，是个有大权的太监，在埃塞俄比亚女王干大基的手下总管银库。他上耶路撒冷礼拜去了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673527"/>
            <a:ext cx="7741552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现在回来，在车上坐着，念先知以赛亚的书。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3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1-05 上午7.03.3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4844" y="5869743"/>
            <a:ext cx="11079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zh-TW" altLang="en-US" sz="3600" dirty="0" smtClean="0">
                <a:latin typeface="Heiti TC Light"/>
                <a:ea typeface="Heiti TC Light"/>
                <a:cs typeface="Heiti TC Light"/>
              </a:rPr>
              <a:t>加沙</a:t>
            </a:r>
            <a:endParaRPr kumimoji="1" lang="zh-TW" altLang="en-US" sz="36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313496" y="3502629"/>
            <a:ext cx="21356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zh-TW" sz="3600" dirty="0"/>
              <a:t> </a:t>
            </a:r>
            <a:r>
              <a:rPr kumimoji="1" lang="zh-TW" altLang="en-US" sz="3600" dirty="0" smtClean="0">
                <a:latin typeface="Heiti TC Light"/>
                <a:ea typeface="Heiti TC Light"/>
                <a:cs typeface="Heiti TC Light"/>
              </a:rPr>
              <a:t>耶路撒冷</a:t>
            </a:r>
            <a:endParaRPr kumimoji="1" lang="zh-TW" altLang="en-US" sz="36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5870223" y="3739738"/>
            <a:ext cx="443273" cy="4092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 flipH="1">
            <a:off x="1362840" y="5979344"/>
            <a:ext cx="369550" cy="40922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140" y="5150293"/>
            <a:ext cx="827213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因</a:t>
            </a:r>
            <a:r>
              <a:rPr kumimoji="1" lang="zh-TW" altLang="en-US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聖</a:t>
            </a:r>
            <a:r>
              <a:rPr kumimoji="1" lang="zh-TW" altLang="en-US" sz="44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靈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帶領而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配合他們兩人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右彎箭號 4"/>
          <p:cNvSpPr/>
          <p:nvPr/>
        </p:nvSpPr>
        <p:spPr>
          <a:xfrm rot="5400000">
            <a:off x="5503334" y="1143000"/>
            <a:ext cx="2187222" cy="1961444"/>
          </a:xfrm>
          <a:prstGeom prst="bentArrow">
            <a:avLst/>
          </a:prstGeom>
          <a:solidFill>
            <a:srgbClr val="60C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FFFF00"/>
              </a:solidFill>
            </a:endParaRPr>
          </a:p>
        </p:txBody>
      </p:sp>
      <p:sp>
        <p:nvSpPr>
          <p:cNvPr id="6" name="右彎箭號 5"/>
          <p:cNvSpPr/>
          <p:nvPr/>
        </p:nvSpPr>
        <p:spPr>
          <a:xfrm rot="16200000" flipH="1">
            <a:off x="1605845" y="1143000"/>
            <a:ext cx="2187222" cy="1961444"/>
          </a:xfrm>
          <a:prstGeom prst="bentArrow">
            <a:avLst/>
          </a:prstGeom>
          <a:solidFill>
            <a:srgbClr val="60C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FFFF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08778" y="479778"/>
            <a:ext cx="1552223" cy="152400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zh-TW" altLang="en-US" sz="7200" dirty="0" smtClean="0">
                <a:latin typeface="Heiti TC Light"/>
                <a:ea typeface="Heiti TC Light"/>
                <a:cs typeface="Heiti TC Light"/>
              </a:rPr>
              <a:t>主</a:t>
            </a:r>
            <a:endParaRPr kumimoji="1" lang="zh-TW" altLang="en-US" sz="72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2864555" y="3556000"/>
            <a:ext cx="3640667" cy="1100667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677476" y="3570111"/>
            <a:ext cx="1800381" cy="101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zh-TW" altLang="en-US" sz="5400" dirty="0" smtClean="0">
                <a:latin typeface="Heiti TC Light"/>
                <a:ea typeface="Heiti TC Light"/>
                <a:cs typeface="Heiti TC Light"/>
              </a:rPr>
              <a:t>腓利</a:t>
            </a:r>
            <a:endParaRPr kumimoji="1" lang="zh-TW" altLang="en-US" sz="5400" dirty="0"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17320" y="3581400"/>
            <a:ext cx="1800381" cy="101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kumimoji="1" lang="zh-TW" altLang="en-US" sz="5400" dirty="0" smtClean="0">
                <a:latin typeface="Heiti TC Light"/>
                <a:ea typeface="Heiti TC Light"/>
                <a:cs typeface="Heiti TC Light"/>
              </a:rPr>
              <a:t>官員</a:t>
            </a:r>
            <a:endParaRPr kumimoji="1" lang="zh-TW" altLang="en-US" sz="54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96058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56" y="264304"/>
            <a:ext cx="7896775" cy="604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29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圣灵对腓利说：“你去，贴近那车走！”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腓利就跑到太监那里，听见他念先知以赛亚的书，便问他说：“你所念的你明白吗？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54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729970"/>
            <a:ext cx="7741552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他说：“没有人指教我，怎能明白呢？”于是请腓利上车与他同坐。 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77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螢幕快照 2019-09-24 07.55.2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7779" y="264304"/>
            <a:ext cx="7741552" cy="604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使徒行傳 </a:t>
            </a:r>
            <a:r>
              <a:rPr kumimoji="1" lang="en-US" altLang="zh-TW" sz="5400" b="1" dirty="0" smtClean="0">
                <a:effectLst>
                  <a:glow rad="1270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32 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他所念的那段经说：“他像羊被牵到宰杀之地，又像羊羔在剪毛的人手下无声，他也是这样不开口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50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6269</TotalTime>
  <Words>270</Words>
  <Application>Microsoft Macintosh PowerPoint</Application>
  <PresentationFormat>如螢幕大小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Black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Jack Chiu</cp:lastModifiedBy>
  <cp:revision>1026</cp:revision>
  <cp:lastPrinted>2019-07-29T22:41:35Z</cp:lastPrinted>
  <dcterms:created xsi:type="dcterms:W3CDTF">2018-07-03T11:08:25Z</dcterms:created>
  <dcterms:modified xsi:type="dcterms:W3CDTF">2019-11-07T12:56:52Z</dcterms:modified>
</cp:coreProperties>
</file>