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1714" r:id="rId2"/>
    <p:sldId id="1918" r:id="rId3"/>
    <p:sldId id="1920" r:id="rId4"/>
    <p:sldId id="1944" r:id="rId5"/>
    <p:sldId id="1962" r:id="rId6"/>
    <p:sldId id="1994" r:id="rId7"/>
    <p:sldId id="1995" r:id="rId8"/>
    <p:sldId id="1963" r:id="rId9"/>
    <p:sldId id="1996" r:id="rId10"/>
    <p:sldId id="1998" r:id="rId11"/>
    <p:sldId id="1997" r:id="rId12"/>
    <p:sldId id="1999" r:id="rId13"/>
    <p:sldId id="2000" r:id="rId14"/>
    <p:sldId id="2001" r:id="rId15"/>
    <p:sldId id="2002" r:id="rId16"/>
    <p:sldId id="2003" r:id="rId17"/>
    <p:sldId id="2004" r:id="rId18"/>
    <p:sldId id="2005" r:id="rId19"/>
    <p:sldId id="2011" r:id="rId20"/>
    <p:sldId id="2013" r:id="rId21"/>
    <p:sldId id="2014" r:id="rId22"/>
    <p:sldId id="2015" r:id="rId23"/>
    <p:sldId id="2017" r:id="rId24"/>
    <p:sldId id="2016" r:id="rId25"/>
    <p:sldId id="2018" r:id="rId26"/>
    <p:sldId id="2019" r:id="rId27"/>
    <p:sldId id="202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0C00"/>
    <a:srgbClr val="3C1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35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4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/>
              <a:pPr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/>
              <a:pPr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直立的, 個人, 室外, 標誌 的圖片&#10;&#10;自動產生的描述">
            <a:extLst>
              <a:ext uri="{FF2B5EF4-FFF2-40B4-BE49-F238E27FC236}">
                <a16:creationId xmlns:a16="http://schemas.microsoft.com/office/drawing/2014/main" id="{E873D278-C2F4-0E49-B124-F36AA7A7C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0B9B072-9A00-6949-AAC4-C9DC170DC642}"/>
              </a:ext>
            </a:extLst>
          </p:cNvPr>
          <p:cNvSpPr txBox="1"/>
          <p:nvPr/>
        </p:nvSpPr>
        <p:spPr>
          <a:xfrm>
            <a:off x="5106534" y="593230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200" dirty="0">
                <a:latin typeface="Heiti SC Medium" pitchFamily="2" charset="-128"/>
                <a:ea typeface="Heiti SC Medium" pitchFamily="2" charset="-128"/>
              </a:rPr>
              <a:t>房正豪牧师</a:t>
            </a:r>
          </a:p>
        </p:txBody>
      </p:sp>
    </p:spTree>
    <p:extLst>
      <p:ext uri="{BB962C8B-B14F-4D97-AF65-F5344CB8AC3E}">
        <p14:creationId xmlns:p14="http://schemas.microsoft.com/office/powerpoint/2010/main" val="500854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268405" y="366623"/>
            <a:ext cx="10028768" cy="60016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dirty="0">
                <a:latin typeface="Heiti SC Medium" pitchFamily="2" charset="-128"/>
                <a:ea typeface="Heiti SC Medium" pitchFamily="2" charset="-128"/>
              </a:rPr>
              <a:t>提 摩 太 前 書 </a:t>
            </a:r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 2:1~3</a:t>
            </a:r>
          </a:p>
          <a:p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 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我 劝 你 ， 第 一 要 为 万 人 恳 求 、 祷 告 、 代 求 、 祝 谢 ；</a:t>
            </a:r>
          </a:p>
          <a:p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 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为 君 王 和 一 切 在 位 的 ， 也 该 如 此 ， 使 我 们 可 以 敬 虔 、 端 正 、 平 安 无 事 的 度 日 。</a:t>
            </a:r>
          </a:p>
          <a:p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3 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这 是 好 的 ， 在 神 我 们 救 主 面 前 可 蒙 悦 纳 。</a:t>
            </a:r>
            <a:endParaRPr kumimoji="1" lang="zh-TW" altLang="en-US" sz="44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4517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268405" y="366623"/>
            <a:ext cx="10028768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 Timothy </a:t>
            </a:r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2:1~3</a:t>
            </a:r>
          </a:p>
          <a:p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1 First of all, then, I urge you to offer to God[a] petitions, prayers, intercessions, and expressions of thanks for all people, </a:t>
            </a:r>
          </a:p>
        </p:txBody>
      </p:sp>
    </p:spTree>
    <p:extLst>
      <p:ext uri="{BB962C8B-B14F-4D97-AF65-F5344CB8AC3E}">
        <p14:creationId xmlns:p14="http://schemas.microsoft.com/office/powerpoint/2010/main" val="3267970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247857" y="613202"/>
            <a:ext cx="10028768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2 for kings, and for everyone who has authority, so that we might lead a quiet and peaceful life with all godliness and dignity. </a:t>
            </a:r>
          </a:p>
          <a:p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3 This is good and acceptable in the sight of God our Savior,</a:t>
            </a:r>
            <a:endParaRPr kumimoji="1" lang="zh-TW" altLang="en-US" sz="44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8926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268405" y="366623"/>
            <a:ext cx="10028768" cy="5262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dirty="0">
                <a:latin typeface="Heiti SC Medium" pitchFamily="2" charset="-128"/>
                <a:ea typeface="Heiti SC Medium" pitchFamily="2" charset="-128"/>
              </a:rPr>
              <a:t>提 摩 太 前 書 </a:t>
            </a:r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 2:4~6</a:t>
            </a:r>
          </a:p>
          <a:p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4 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他 愿 意 万 人 得 救 ， 明 白 真 道 。</a:t>
            </a:r>
          </a:p>
          <a:p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5 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因 为 只 有 一 位 神 ， 在 神 和 人 中 间 ， 只 有 一 位 中 保 ， 乃 是 降 世 为 人 的 基 督 耶 稣 ；</a:t>
            </a:r>
          </a:p>
          <a:p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6 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他 舍 自 己 作 万 人 的 赎 价 ， 到 了 时 候 ， 这 事 必 证 明 出 来 。</a:t>
            </a:r>
            <a:endParaRPr kumimoji="1" lang="zh-TW" altLang="en-US" sz="44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3519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268405" y="366623"/>
            <a:ext cx="10028768" cy="60016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 Timothy </a:t>
            </a:r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2:4~6</a:t>
            </a:r>
          </a:p>
          <a:p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4 who wants all people to be saved and to come to know the truth fully. </a:t>
            </a:r>
          </a:p>
          <a:p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5 There is one God. There is also one mediator between God and human beings—a human, the Messiah Jesus. </a:t>
            </a:r>
          </a:p>
        </p:txBody>
      </p:sp>
    </p:spTree>
    <p:extLst>
      <p:ext uri="{BB962C8B-B14F-4D97-AF65-F5344CB8AC3E}">
        <p14:creationId xmlns:p14="http://schemas.microsoft.com/office/powerpoint/2010/main" val="2554990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268405" y="880331"/>
            <a:ext cx="10028768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6 He gave himself as a ransom for everyone, the testimony at the proper time. </a:t>
            </a:r>
          </a:p>
        </p:txBody>
      </p:sp>
    </p:spTree>
    <p:extLst>
      <p:ext uri="{BB962C8B-B14F-4D97-AF65-F5344CB8AC3E}">
        <p14:creationId xmlns:p14="http://schemas.microsoft.com/office/powerpoint/2010/main" val="3535482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我的影片 1" descr="我的影片 1">
            <a:hlinkClick r:id="" action="ppaction://media"/>
            <a:extLst>
              <a:ext uri="{FF2B5EF4-FFF2-40B4-BE49-F238E27FC236}">
                <a16:creationId xmlns:a16="http://schemas.microsoft.com/office/drawing/2014/main" id="{EEEB91EC-2301-DF40-A504-D111ED315D5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0" y="4762"/>
            <a:ext cx="12183532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6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24217DC6-CB39-C147-B1C0-27A75DDD7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6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E4440F51-6076-484F-B44D-EBF1F2A99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87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2505670"/>
            <a:ext cx="10028768" cy="16004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（三）成为有智慧成熟的人</a:t>
            </a:r>
            <a:endParaRPr kumimoji="1" lang="en-US" altLang="zh-CN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/>
            <a:r>
              <a:rPr kumimoji="1" lang="en" altLang="zh-TW" sz="4400" b="1" dirty="0">
                <a:latin typeface="Heiti SC Medium" pitchFamily="2" charset="-128"/>
                <a:ea typeface="Heiti SC Medium" pitchFamily="2" charset="-128"/>
              </a:rPr>
              <a:t>Become a wise and mature person</a:t>
            </a:r>
            <a:endParaRPr kumimoji="1" lang="zh-TW" altLang="en-US" sz="44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1444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1121617"/>
            <a:ext cx="10028768" cy="34163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400" b="1" dirty="0">
                <a:latin typeface="Heiti SC Medium" pitchFamily="2" charset="-128"/>
                <a:ea typeface="Heiti SC Medium" pitchFamily="2" charset="-128"/>
              </a:rPr>
              <a:t>罗马书 </a:t>
            </a:r>
            <a:r>
              <a:rPr kumimoji="1" lang="en-US" altLang="zh-TW" sz="5400" b="1" dirty="0">
                <a:latin typeface="Heiti SC Medium" pitchFamily="2" charset="-128"/>
                <a:ea typeface="Heiti SC Medium" pitchFamily="2" charset="-128"/>
              </a:rPr>
              <a:t>8:28</a:t>
            </a:r>
          </a:p>
          <a:p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我 们 晓 得 万 事 都 互 相 效 力 ， 叫 爱 神 的 人 得 益 处 ， 就 是 按 他 旨 意 被 召 的 人 。</a:t>
            </a:r>
          </a:p>
        </p:txBody>
      </p:sp>
    </p:spTree>
    <p:extLst>
      <p:ext uri="{BB962C8B-B14F-4D97-AF65-F5344CB8AC3E}">
        <p14:creationId xmlns:p14="http://schemas.microsoft.com/office/powerpoint/2010/main" val="2780846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1036466"/>
            <a:ext cx="10028768" cy="42473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彼此包容</a:t>
            </a:r>
          </a:p>
          <a:p>
            <a:pPr algn="ctr"/>
            <a:r>
              <a:rPr kumimoji="1" lang="en" altLang="zh-CN" sz="5400" b="1" dirty="0">
                <a:latin typeface="Heiti SC Medium" pitchFamily="2" charset="-128"/>
                <a:ea typeface="Heiti SC Medium" pitchFamily="2" charset="-128"/>
              </a:rPr>
              <a:t>Understand and tolerate each other.</a:t>
            </a:r>
          </a:p>
          <a:p>
            <a:pPr algn="ctr"/>
            <a:r>
              <a:rPr kumimoji="1" lang="zh-CN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主裡合一</a:t>
            </a:r>
          </a:p>
          <a:p>
            <a:pPr algn="ctr"/>
            <a:r>
              <a:rPr kumimoji="1" lang="en" altLang="zh-CN" sz="5400" b="1" dirty="0">
                <a:latin typeface="Heiti SC Medium" pitchFamily="2" charset="-128"/>
                <a:ea typeface="Heiti SC Medium" pitchFamily="2" charset="-128"/>
              </a:rPr>
              <a:t>Unify in the lord.</a:t>
            </a:r>
          </a:p>
        </p:txBody>
      </p:sp>
    </p:spTree>
    <p:extLst>
      <p:ext uri="{BB962C8B-B14F-4D97-AF65-F5344CB8AC3E}">
        <p14:creationId xmlns:p14="http://schemas.microsoft.com/office/powerpoint/2010/main" val="3884912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2505670"/>
            <a:ext cx="10028768" cy="16004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（四）建立有目标有策略的人生</a:t>
            </a:r>
            <a:endParaRPr kumimoji="1" lang="en-US" altLang="zh-CN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/>
            <a:r>
              <a:rPr kumimoji="1" lang="en" altLang="zh-TW" sz="4400" b="1" dirty="0">
                <a:latin typeface="Heiti SC Medium" pitchFamily="2" charset="-128"/>
                <a:ea typeface="Heiti SC Medium" pitchFamily="2" charset="-128"/>
              </a:rPr>
              <a:t>Have a life with vision and strategy.</a:t>
            </a:r>
            <a:endParaRPr kumimoji="1" lang="zh-TW" altLang="en-US" sz="44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5015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474345"/>
            <a:ext cx="10028768" cy="59093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马鞍峰教会（标五项目标）</a:t>
            </a:r>
            <a:endParaRPr kumimoji="1" lang="en-US" altLang="zh-CN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/>
            <a:r>
              <a:rPr kumimoji="1" lang="en" altLang="zh-CN" sz="4400" b="1" dirty="0">
                <a:latin typeface="Heiti SC Medium" pitchFamily="2" charset="-128"/>
                <a:ea typeface="Heiti SC Medium" pitchFamily="2" charset="-128"/>
              </a:rPr>
              <a:t>Five Visions in the Church</a:t>
            </a:r>
            <a:r>
              <a:rPr kumimoji="1" lang="zh-CN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
赞美</a:t>
            </a:r>
            <a:r>
              <a:rPr kumimoji="1" lang="zh-CN" altLang="en-US" sz="5400" b="1" dirty="0">
                <a:latin typeface="Heiti SC Medium" pitchFamily="2" charset="-128"/>
                <a:ea typeface="Heiti SC Medium" pitchFamily="2" charset="-128"/>
              </a:rPr>
              <a:t>（</a:t>
            </a:r>
            <a:r>
              <a:rPr kumimoji="1" lang="en" altLang="zh-CN" sz="5400" b="1" dirty="0">
                <a:latin typeface="Heiti SC Medium" pitchFamily="2" charset="-128"/>
                <a:ea typeface="Heiti SC Medium" pitchFamily="2" charset="-128"/>
              </a:rPr>
              <a:t>Magnify</a:t>
            </a:r>
            <a:r>
              <a:rPr kumimoji="1" lang="zh-CN" altLang="en" sz="5400" b="1" dirty="0">
                <a:latin typeface="Heiti SC Medium" pitchFamily="2" charset="-128"/>
                <a:ea typeface="Heiti SC Medium" pitchFamily="2" charset="-128"/>
              </a:rPr>
              <a:t>）</a:t>
            </a:r>
            <a:r>
              <a:rPr kumimoji="1" lang="zh-CN" altLang="en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
</a:t>
            </a:r>
            <a:r>
              <a:rPr kumimoji="1" lang="zh-CN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宣教</a:t>
            </a:r>
            <a:r>
              <a:rPr kumimoji="1" lang="zh-CN" altLang="en-US" sz="5400" b="1" dirty="0">
                <a:latin typeface="Heiti SC Medium" pitchFamily="2" charset="-128"/>
                <a:ea typeface="Heiti SC Medium" pitchFamily="2" charset="-128"/>
              </a:rPr>
              <a:t>（</a:t>
            </a:r>
            <a:r>
              <a:rPr kumimoji="1" lang="en" altLang="zh-CN" sz="5400" b="1" dirty="0">
                <a:latin typeface="Heiti SC Medium" pitchFamily="2" charset="-128"/>
                <a:ea typeface="Heiti SC Medium" pitchFamily="2" charset="-128"/>
              </a:rPr>
              <a:t>Mission</a:t>
            </a:r>
            <a:r>
              <a:rPr kumimoji="1" lang="zh-CN" altLang="en" sz="5400" b="1" dirty="0">
                <a:latin typeface="Heiti SC Medium" pitchFamily="2" charset="-128"/>
                <a:ea typeface="Heiti SC Medium" pitchFamily="2" charset="-128"/>
              </a:rPr>
              <a:t>）</a:t>
            </a:r>
            <a:r>
              <a:rPr kumimoji="1" lang="zh-CN" altLang="en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
</a:t>
            </a:r>
            <a:r>
              <a:rPr kumimoji="1" lang="zh-CN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成员</a:t>
            </a:r>
            <a:r>
              <a:rPr kumimoji="1" lang="zh-CN" altLang="en-US" sz="5400" b="1" dirty="0">
                <a:latin typeface="Heiti SC Medium" pitchFamily="2" charset="-128"/>
                <a:ea typeface="Heiti SC Medium" pitchFamily="2" charset="-128"/>
              </a:rPr>
              <a:t>（ </a:t>
            </a:r>
            <a:r>
              <a:rPr kumimoji="1" lang="en" altLang="zh-CN" sz="5400" b="1" dirty="0">
                <a:latin typeface="Heiti SC Medium" pitchFamily="2" charset="-128"/>
                <a:ea typeface="Heiti SC Medium" pitchFamily="2" charset="-128"/>
              </a:rPr>
              <a:t>Membership</a:t>
            </a:r>
            <a:r>
              <a:rPr kumimoji="1" lang="zh-CN" altLang="en" sz="5400" b="1" dirty="0">
                <a:latin typeface="Heiti SC Medium" pitchFamily="2" charset="-128"/>
                <a:ea typeface="Heiti SC Medium" pitchFamily="2" charset="-128"/>
              </a:rPr>
              <a:t>）</a:t>
            </a:r>
            <a:r>
              <a:rPr kumimoji="1" lang="zh-CN" altLang="en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
</a:t>
            </a:r>
            <a:r>
              <a:rPr kumimoji="1" lang="zh-CN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成熟</a:t>
            </a:r>
            <a:r>
              <a:rPr kumimoji="1" lang="zh-CN" altLang="en-US" sz="5400" b="1" dirty="0">
                <a:latin typeface="Heiti SC Medium" pitchFamily="2" charset="-128"/>
                <a:ea typeface="Heiti SC Medium" pitchFamily="2" charset="-128"/>
              </a:rPr>
              <a:t>（ </a:t>
            </a:r>
            <a:r>
              <a:rPr kumimoji="1" lang="en" altLang="zh-CN" sz="5400" b="1" dirty="0">
                <a:latin typeface="Heiti SC Medium" pitchFamily="2" charset="-128"/>
                <a:ea typeface="Heiti SC Medium" pitchFamily="2" charset="-128"/>
              </a:rPr>
              <a:t>Maturity</a:t>
            </a:r>
            <a:r>
              <a:rPr kumimoji="1" lang="zh-CN" altLang="en" sz="5400" b="1" dirty="0">
                <a:latin typeface="Heiti SC Medium" pitchFamily="2" charset="-128"/>
                <a:ea typeface="Heiti SC Medium" pitchFamily="2" charset="-128"/>
              </a:rPr>
              <a:t>）</a:t>
            </a:r>
            <a:r>
              <a:rPr kumimoji="1" lang="zh-CN" altLang="en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
</a:t>
            </a:r>
            <a:r>
              <a:rPr kumimoji="1" lang="zh-CN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牧养 </a:t>
            </a:r>
            <a:r>
              <a:rPr kumimoji="1" lang="zh-CN" altLang="en-US" sz="5400" b="1" dirty="0">
                <a:latin typeface="Heiti SC Medium" pitchFamily="2" charset="-128"/>
                <a:ea typeface="Heiti SC Medium" pitchFamily="2" charset="-128"/>
              </a:rPr>
              <a:t>（</a:t>
            </a:r>
            <a:r>
              <a:rPr kumimoji="1" lang="en" altLang="zh-CN" sz="5400" b="1" dirty="0">
                <a:latin typeface="Heiti SC Medium" pitchFamily="2" charset="-128"/>
                <a:ea typeface="Heiti SC Medium" pitchFamily="2" charset="-128"/>
              </a:rPr>
              <a:t>Ministry</a:t>
            </a:r>
            <a:r>
              <a:rPr kumimoji="1" lang="zh-CN" altLang="en" sz="5400" b="1" dirty="0">
                <a:latin typeface="Heiti SC Medium" pitchFamily="2" charset="-128"/>
                <a:ea typeface="Heiti SC Medium" pitchFamily="2" charset="-128"/>
              </a:rPr>
              <a:t>）</a:t>
            </a:r>
            <a:endParaRPr kumimoji="1" lang="en" altLang="zh-CN" sz="54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062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274525" y="1546959"/>
            <a:ext cx="10028768" cy="34163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你有清楚的目標嗎？</a:t>
            </a:r>
          </a:p>
          <a:p>
            <a:pPr algn="ctr"/>
            <a:r>
              <a:rPr kumimoji="1" lang="en" altLang="zh-CN" sz="5400" b="1" dirty="0">
                <a:latin typeface="Heiti SC Medium" pitchFamily="2" charset="-128"/>
                <a:ea typeface="Heiti SC Medium" pitchFamily="2" charset="-128"/>
              </a:rPr>
              <a:t>Do you have a clear vision?</a:t>
            </a:r>
          </a:p>
          <a:p>
            <a:pPr algn="ctr"/>
            <a:r>
              <a:rPr kumimoji="1" lang="zh-CN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你有好的策略嗎？</a:t>
            </a:r>
          </a:p>
          <a:p>
            <a:pPr algn="ctr"/>
            <a:r>
              <a:rPr kumimoji="1" lang="en" altLang="zh-CN" sz="5400" b="1" dirty="0">
                <a:latin typeface="Heiti SC Medium" pitchFamily="2" charset="-128"/>
                <a:ea typeface="Heiti SC Medium" pitchFamily="2" charset="-128"/>
              </a:rPr>
              <a:t>Do you have a good strategy?</a:t>
            </a:r>
            <a:endParaRPr kumimoji="1" lang="zh-CN" altLang="en-US" sz="54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6139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592655"/>
            <a:ext cx="10028768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dirty="0">
                <a:latin typeface="Heiti SC Medium" pitchFamily="2" charset="-128"/>
                <a:ea typeface="Heiti SC Medium" pitchFamily="2" charset="-128"/>
              </a:rPr>
              <a:t>以 弗 所 書 </a:t>
            </a:r>
            <a:r>
              <a:rPr kumimoji="1" lang="en" altLang="zh-TW" sz="4800" b="1" dirty="0">
                <a:latin typeface="Heiti SC Medium" pitchFamily="2" charset="-128"/>
                <a:ea typeface="Heiti SC Medium" pitchFamily="2" charset="-128"/>
              </a:rPr>
              <a:t>Ephesians </a:t>
            </a:r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5:16</a:t>
            </a:r>
          </a:p>
          <a:p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16 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要 爱 惜 光 阴 ， 因 为 现 今 的 世 代 邪 恶 。</a:t>
            </a:r>
            <a:endParaRPr kumimoji="1" lang="en-US" altLang="zh-TW" sz="48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en" altLang="zh-TW" sz="4400" b="1" dirty="0"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" altLang="zh-TW" sz="4800" b="1" dirty="0">
                <a:latin typeface="Heiti SC Medium" pitchFamily="2" charset="-128"/>
                <a:ea typeface="Heiti SC Medium" pitchFamily="2" charset="-128"/>
              </a:rPr>
              <a:t>16 making the best use of your time[</a:t>
            </a:r>
            <a:r>
              <a:rPr kumimoji="1" lang="en" altLang="zh-TW" sz="4800" b="1" dirty="0" err="1">
                <a:latin typeface="Heiti SC Medium" pitchFamily="2" charset="-128"/>
                <a:ea typeface="Heiti SC Medium" pitchFamily="2" charset="-128"/>
              </a:rPr>
              <a:t>i</a:t>
            </a:r>
            <a:r>
              <a:rPr kumimoji="1" lang="en" altLang="zh-TW" sz="4800" b="1" dirty="0">
                <a:latin typeface="Heiti SC Medium" pitchFamily="2" charset="-128"/>
                <a:ea typeface="Heiti SC Medium" pitchFamily="2" charset="-128"/>
              </a:rPr>
              <a:t>] because the times are evil. </a:t>
            </a:r>
            <a:endParaRPr kumimoji="1" lang="zh-TW" altLang="en-US" sz="44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1363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592655"/>
            <a:ext cx="10028768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dirty="0">
                <a:latin typeface="Heiti SC Medium" pitchFamily="2" charset="-128"/>
                <a:ea typeface="Heiti SC Medium" pitchFamily="2" charset="-128"/>
              </a:rPr>
              <a:t>歌 羅 西 書 </a:t>
            </a:r>
            <a:r>
              <a:rPr kumimoji="1" lang="en" altLang="zh-TW" sz="4800" b="1" dirty="0">
                <a:latin typeface="Heiti SC Medium" pitchFamily="2" charset="-128"/>
                <a:ea typeface="Heiti SC Medium" pitchFamily="2" charset="-128"/>
              </a:rPr>
              <a:t>Colossians </a:t>
            </a:r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4:5</a:t>
            </a:r>
          </a:p>
          <a:p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5 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你 们 要 爱 惜 光 阴 ， 用 智 慧 与 外 人 交 往 。</a:t>
            </a:r>
            <a:endParaRPr kumimoji="1" lang="en-US" altLang="zh-TW" sz="48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en" altLang="zh-TW" sz="4800" b="1" dirty="0">
                <a:latin typeface="Heiti SC Medium" pitchFamily="2" charset="-128"/>
                <a:ea typeface="Heiti SC Medium" pitchFamily="2" charset="-128"/>
              </a:rPr>
              <a:t>5 Behave wisely toward outsiders, making the best use of your time.</a:t>
            </a:r>
            <a:endParaRPr kumimoji="1" lang="zh-TW" altLang="en-US" sz="44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0816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592655"/>
            <a:ext cx="10028768" cy="60016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建立</a:t>
            </a:r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4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个正确的人生观</a:t>
            </a:r>
          </a:p>
          <a:p>
            <a:pPr algn="ctr"/>
            <a:r>
              <a:rPr kumimoji="1" lang="en" altLang="zh-TW" sz="4800" b="1" dirty="0">
                <a:latin typeface="Heiti SC Medium" pitchFamily="2" charset="-128"/>
                <a:ea typeface="Heiti SC Medium" pitchFamily="2" charset="-128"/>
              </a:rPr>
              <a:t>Set up four correct life visions.</a:t>
            </a:r>
          </a:p>
          <a:p>
            <a:pPr algn="ctr"/>
            <a:r>
              <a:rPr kumimoji="1" lang="en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1.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以敬畏神的心态来生活</a:t>
            </a:r>
          </a:p>
          <a:p>
            <a:pPr algn="ctr"/>
            <a:r>
              <a:rPr kumimoji="1" lang="en" altLang="zh-TW" sz="4800" b="1" dirty="0">
                <a:latin typeface="Heiti SC Medium" pitchFamily="2" charset="-128"/>
                <a:ea typeface="Heiti SC Medium" pitchFamily="2" charset="-128"/>
              </a:rPr>
              <a:t>Live by the attitude of fearing God</a:t>
            </a:r>
          </a:p>
          <a:p>
            <a:pPr algn="ctr"/>
            <a:r>
              <a:rPr kumimoji="1" lang="en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2.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选择热情的为主而活</a:t>
            </a:r>
          </a:p>
          <a:p>
            <a:pPr algn="ctr"/>
            <a:r>
              <a:rPr kumimoji="1" lang="en" altLang="zh-TW" sz="4800" b="1" dirty="0">
                <a:latin typeface="Heiti SC Medium" pitchFamily="2" charset="-128"/>
                <a:ea typeface="Heiti SC Medium" pitchFamily="2" charset="-128"/>
              </a:rPr>
              <a:t>Choose to live for the lord with a burning desire.</a:t>
            </a:r>
          </a:p>
        </p:txBody>
      </p:sp>
    </p:spTree>
    <p:extLst>
      <p:ext uri="{BB962C8B-B14F-4D97-AF65-F5344CB8AC3E}">
        <p14:creationId xmlns:p14="http://schemas.microsoft.com/office/powerpoint/2010/main" val="1540057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972799"/>
            <a:ext cx="10028768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3.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成为有智慧成熟的人</a:t>
            </a:r>
          </a:p>
          <a:p>
            <a:pPr algn="ctr"/>
            <a:r>
              <a:rPr kumimoji="1" lang="en" altLang="zh-TW" sz="4800" b="1" dirty="0">
                <a:latin typeface="Heiti SC Medium" pitchFamily="2" charset="-128"/>
                <a:ea typeface="Heiti SC Medium" pitchFamily="2" charset="-128"/>
              </a:rPr>
              <a:t>Become a wise and mature person.</a:t>
            </a:r>
          </a:p>
          <a:p>
            <a:pPr algn="ctr"/>
            <a:r>
              <a:rPr kumimoji="1" lang="en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4.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建立一个有目标有策略的人生</a:t>
            </a:r>
          </a:p>
          <a:p>
            <a:pPr algn="ctr"/>
            <a:r>
              <a:rPr kumimoji="1" lang="en" altLang="zh-TW" sz="4800" b="1" dirty="0">
                <a:latin typeface="Heiti SC Medium" pitchFamily="2" charset="-128"/>
                <a:ea typeface="Heiti SC Medium" pitchFamily="2" charset="-128"/>
              </a:rPr>
              <a:t>Have a life with vision and strategy.</a:t>
            </a:r>
          </a:p>
        </p:txBody>
      </p:sp>
    </p:spTree>
    <p:extLst>
      <p:ext uri="{BB962C8B-B14F-4D97-AF65-F5344CB8AC3E}">
        <p14:creationId xmlns:p14="http://schemas.microsoft.com/office/powerpoint/2010/main" val="283205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87871" y="577222"/>
            <a:ext cx="10065845" cy="59093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" altLang="zh-TW" sz="5400" b="1" dirty="0">
                <a:solidFill>
                  <a:srgbClr val="FFC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Romans </a:t>
            </a:r>
            <a:r>
              <a:rPr kumimoji="1" lang="en-US" altLang="zh-TW" sz="5400" b="1" dirty="0">
                <a:solidFill>
                  <a:srgbClr val="FFC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8:28</a:t>
            </a:r>
          </a:p>
          <a:p>
            <a:r>
              <a:rPr kumimoji="1" lang="en-US" altLang="zh-TW" sz="5400" b="1" dirty="0">
                <a:latin typeface="Arial" panose="020B0604020202020204" pitchFamily="34" charset="0"/>
                <a:ea typeface="STKaiti" panose="02010600040101010101" pitchFamily="2" charset="-122"/>
                <a:cs typeface="Arial" panose="020B0604020202020204" pitchFamily="34" charset="0"/>
              </a:rPr>
              <a:t>And we know that for those who love God, that is, for those who are called according to his purpose, all things are working together for good.</a:t>
            </a:r>
          </a:p>
        </p:txBody>
      </p:sp>
    </p:spTree>
    <p:extLst>
      <p:ext uri="{BB962C8B-B14F-4D97-AF65-F5344CB8AC3E}">
        <p14:creationId xmlns:p14="http://schemas.microsoft.com/office/powerpoint/2010/main" val="42023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399131" y="510910"/>
            <a:ext cx="11537576" cy="55246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感謝神在監獄中 </a:t>
            </a:r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22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 年沒生病</a:t>
            </a:r>
          </a:p>
          <a:p>
            <a:pPr algn="ctr">
              <a:lnSpc>
                <a:spcPct val="150000"/>
              </a:lnSpc>
            </a:pPr>
            <a:r>
              <a:rPr kumimoji="1" lang="en" altLang="zh-TW" sz="3600" b="1" dirty="0">
                <a:latin typeface="Heiti SC Medium" pitchFamily="2" charset="-128"/>
                <a:ea typeface="Heiti SC Medium" pitchFamily="2" charset="-128"/>
              </a:rPr>
              <a:t>Thank God that there is no sickness during the 22 years in prison.</a:t>
            </a:r>
          </a:p>
          <a:p>
            <a:pPr algn="ctr">
              <a:lnSpc>
                <a:spcPct val="150000"/>
              </a:lnSpc>
            </a:pP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正因在獄中如果在外就被打死了</a:t>
            </a:r>
          </a:p>
          <a:p>
            <a:pPr algn="ctr">
              <a:lnSpc>
                <a:spcPct val="150000"/>
              </a:lnSpc>
            </a:pPr>
            <a:r>
              <a:rPr kumimoji="1" lang="en" altLang="zh-TW" sz="3600" b="1" dirty="0">
                <a:latin typeface="Heiti SC Medium" pitchFamily="2" charset="-128"/>
                <a:ea typeface="Heiti SC Medium" pitchFamily="2" charset="-128"/>
              </a:rPr>
              <a:t>Because of being in the prison, otherwise outside of the prison, would be beaten to death.</a:t>
            </a:r>
            <a:endParaRPr kumimoji="1" lang="zh-TW" altLang="en-US" sz="1600" b="1" dirty="0"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9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2505670"/>
            <a:ext cx="10028768" cy="16004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（ㄧ）以敬畏神的态度来生活</a:t>
            </a:r>
            <a:endParaRPr kumimoji="1" lang="en-US" altLang="zh-CN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/>
            <a:r>
              <a:rPr kumimoji="1" lang="en" altLang="zh-TW" sz="4400" b="1" dirty="0">
                <a:latin typeface="Heiti SC Medium" pitchFamily="2" charset="-128"/>
                <a:ea typeface="Heiti SC Medium" pitchFamily="2" charset="-128"/>
              </a:rPr>
              <a:t>Live by the attitude of fearing God.</a:t>
            </a:r>
            <a:endParaRPr kumimoji="1" lang="zh-TW" altLang="en-US" sz="44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3477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258131" y="474345"/>
            <a:ext cx="10028768" cy="59093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400" b="1" dirty="0">
                <a:latin typeface="Heiti SC Medium" pitchFamily="2" charset="-128"/>
                <a:ea typeface="Heiti SC Medium" pitchFamily="2" charset="-128"/>
              </a:rPr>
              <a:t>箴 言 </a:t>
            </a:r>
            <a:r>
              <a:rPr kumimoji="1" lang="en" altLang="zh-TW" sz="5400" b="1" dirty="0">
                <a:latin typeface="Heiti SC Medium" pitchFamily="2" charset="-128"/>
                <a:ea typeface="Heiti SC Medium" pitchFamily="2" charset="-128"/>
              </a:rPr>
              <a:t>Proverbs </a:t>
            </a:r>
            <a:r>
              <a:rPr kumimoji="1" lang="en-US" altLang="zh-TW" sz="5400" b="1" dirty="0">
                <a:latin typeface="Heiti SC Medium" pitchFamily="2" charset="-128"/>
                <a:ea typeface="Heiti SC Medium" pitchFamily="2" charset="-128"/>
              </a:rPr>
              <a:t>14:26</a:t>
            </a:r>
          </a:p>
          <a:p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26 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敬 畏 耶 和 华 的 ， 大 有 倚 靠 ； 他 的 儿 女 也 有 避 难 所 。</a:t>
            </a:r>
            <a:r>
              <a:rPr kumimoji="1" lang="en" altLang="zh-TW" sz="5400" b="1" dirty="0">
                <a:latin typeface="Heiti SC Medium" pitchFamily="2" charset="-128"/>
                <a:ea typeface="Heiti SC Medium" pitchFamily="2" charset="-128"/>
              </a:rPr>
              <a:t>26 Rock-solid security is found in the fear of the Lord, and within it one’s children find refuge.</a:t>
            </a:r>
            <a:endParaRPr kumimoji="1" lang="zh-TW" altLang="en-US" sz="54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584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2505670"/>
            <a:ext cx="10028768" cy="2277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（二）选择热情为主而活</a:t>
            </a:r>
            <a:endParaRPr kumimoji="1" lang="en-US" altLang="zh-CN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/>
            <a:r>
              <a:rPr kumimoji="1" lang="en" altLang="zh-TW" sz="4400" b="1" dirty="0">
                <a:latin typeface="Heiti SC Medium" pitchFamily="2" charset="-128"/>
                <a:ea typeface="Heiti SC Medium" pitchFamily="2" charset="-128"/>
              </a:rPr>
              <a:t>Choose to live for the lord with a burning desire</a:t>
            </a:r>
            <a:endParaRPr kumimoji="1" lang="zh-TW" altLang="en-US" sz="44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15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94631" y="612844"/>
            <a:ext cx="10028768" cy="5632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0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假話：不想說  </a:t>
            </a:r>
            <a:r>
              <a:rPr kumimoji="1" lang="en" altLang="zh-TW" sz="4000" b="1" dirty="0">
                <a:latin typeface="Heiti SC Medium" pitchFamily="2" charset="-128"/>
                <a:ea typeface="Heiti SC Medium" pitchFamily="2" charset="-128"/>
              </a:rPr>
              <a:t>Lie:  Do not want to say.</a:t>
            </a:r>
          </a:p>
          <a:p>
            <a:pPr algn="ctr"/>
            <a:r>
              <a:rPr kumimoji="1" lang="zh-TW" altLang="en-US" sz="40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真話：不敢說  </a:t>
            </a:r>
            <a:r>
              <a:rPr kumimoji="1" lang="en" altLang="zh-TW" sz="4000" b="1" dirty="0">
                <a:latin typeface="Heiti SC Medium" pitchFamily="2" charset="-128"/>
                <a:ea typeface="Heiti SC Medium" pitchFamily="2" charset="-128"/>
              </a:rPr>
              <a:t>Truth:  Do not dare to say.</a:t>
            </a:r>
          </a:p>
          <a:p>
            <a:pPr algn="ctr"/>
            <a:r>
              <a:rPr kumimoji="1" lang="zh-TW" altLang="en-US" sz="40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氣話：拼命說</a:t>
            </a:r>
          </a:p>
          <a:p>
            <a:pPr algn="ctr"/>
            <a:r>
              <a:rPr kumimoji="1" lang="en" altLang="zh-TW" sz="4000" b="1" dirty="0">
                <a:latin typeface="Heiti SC Medium" pitchFamily="2" charset="-128"/>
                <a:ea typeface="Heiti SC Medium" pitchFamily="2" charset="-128"/>
              </a:rPr>
              <a:t>The words coming out from the mouth while the person is very upset:  Keep saying it.</a:t>
            </a:r>
          </a:p>
          <a:p>
            <a:pPr algn="ctr"/>
            <a:r>
              <a:rPr kumimoji="1" lang="zh-TW" altLang="en-US" sz="4000" b="1" dirty="0">
                <a:solidFill>
                  <a:srgbClr val="FFFF00"/>
                </a:solidFill>
                <a:latin typeface="Heiti SC Medium" pitchFamily="2" charset="-128"/>
                <a:ea typeface="Heiti SC Medium" pitchFamily="2" charset="-128"/>
              </a:rPr>
              <a:t>基督徒：有話跟主說！</a:t>
            </a:r>
          </a:p>
          <a:p>
            <a:pPr algn="ctr"/>
            <a:r>
              <a:rPr kumimoji="1" lang="en" altLang="zh-TW" sz="4000" b="1" dirty="0">
                <a:latin typeface="Heiti SC Medium" pitchFamily="2" charset="-128"/>
                <a:ea typeface="Heiti SC Medium" pitchFamily="2" charset="-128"/>
              </a:rPr>
              <a:t>Christian:  If you have something to say, talk to the lord!</a:t>
            </a:r>
            <a:endParaRPr kumimoji="1" lang="zh-TW" altLang="en-US" sz="60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3464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268405" y="366623"/>
            <a:ext cx="10028768" cy="57554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dirty="0">
                <a:latin typeface="Heiti SC Medium" pitchFamily="2" charset="-128"/>
                <a:ea typeface="Heiti SC Medium" pitchFamily="2" charset="-128"/>
              </a:rPr>
              <a:t>提 摩 太 前 書 </a:t>
            </a:r>
            <a:r>
              <a:rPr kumimoji="1" lang="en" altLang="zh-TW" sz="4800" b="1" dirty="0">
                <a:latin typeface="Heiti SC Medium" pitchFamily="2" charset="-128"/>
                <a:ea typeface="Heiti SC Medium" pitchFamily="2" charset="-128"/>
              </a:rPr>
              <a:t>1 Timothy </a:t>
            </a:r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2:8</a:t>
            </a:r>
          </a:p>
          <a:p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8 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我 愿 男 人 无 忿 怒 ， 无 争 论 （ 或 作 ： 疑 惑 ） ， 举 起 圣 洁 的 手 ， 随 处 祷 告 。</a:t>
            </a:r>
            <a:endParaRPr kumimoji="1" lang="en-US" altLang="zh-TW" sz="48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en" altLang="zh-TW" sz="4400" b="1" dirty="0">
                <a:latin typeface="Heiti SC Medium" pitchFamily="2" charset="-128"/>
                <a:ea typeface="Heiti SC Medium" pitchFamily="2" charset="-128"/>
              </a:rPr>
              <a:t>8 Therefore, I want the men everywhere to pray, lifting up holy hands without being angry or argumentative.</a:t>
            </a:r>
            <a:endParaRPr kumimoji="1" lang="zh-TW" altLang="en-US" sz="44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0107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940</Words>
  <Application>Microsoft Macintosh PowerPoint</Application>
  <PresentationFormat>寬螢幕</PresentationFormat>
  <Paragraphs>70</Paragraphs>
  <Slides>27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2" baseType="lpstr">
      <vt:lpstr>Heiti SC Medium</vt:lpstr>
      <vt:lpstr>Arial</vt:lpstr>
      <vt:lpstr>Calibri</vt:lpstr>
      <vt:lpstr>Calibri Light</vt:lpstr>
      <vt:lpstr>天體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LCCC Church</dc:creator>
  <cp:lastModifiedBy>LCCC Church</cp:lastModifiedBy>
  <cp:revision>48</cp:revision>
  <cp:lastPrinted>2020-11-18T17:54:00Z</cp:lastPrinted>
  <dcterms:created xsi:type="dcterms:W3CDTF">2020-10-21T18:26:18Z</dcterms:created>
  <dcterms:modified xsi:type="dcterms:W3CDTF">2020-11-18T17:57:58Z</dcterms:modified>
</cp:coreProperties>
</file>