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1714" r:id="rId2"/>
    <p:sldId id="1918" r:id="rId3"/>
    <p:sldId id="2021" r:id="rId4"/>
    <p:sldId id="2022" r:id="rId5"/>
    <p:sldId id="2023" r:id="rId6"/>
    <p:sldId id="2025" r:id="rId7"/>
    <p:sldId id="2024" r:id="rId8"/>
    <p:sldId id="2026" r:id="rId9"/>
    <p:sldId id="2027" r:id="rId10"/>
    <p:sldId id="2028" r:id="rId11"/>
    <p:sldId id="2029" r:id="rId12"/>
    <p:sldId id="2030" r:id="rId13"/>
    <p:sldId id="2031" r:id="rId14"/>
    <p:sldId id="2032" r:id="rId15"/>
    <p:sldId id="2034" r:id="rId16"/>
    <p:sldId id="2035" r:id="rId17"/>
    <p:sldId id="2036" r:id="rId18"/>
    <p:sldId id="2037" r:id="rId19"/>
    <p:sldId id="2038" r:id="rId20"/>
    <p:sldId id="2039" r:id="rId21"/>
    <p:sldId id="2040" r:id="rId22"/>
    <p:sldId id="204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5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鳥 的圖片&#10;&#10;自動產生的描述">
            <a:extLst>
              <a:ext uri="{FF2B5EF4-FFF2-40B4-BE49-F238E27FC236}">
                <a16:creationId xmlns:a16="http://schemas.microsoft.com/office/drawing/2014/main" id="{486F3CE0-3BA6-D34C-B1AA-D7D5BE46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0B9B072-9A00-6949-AAC4-C9DC170DC642}"/>
              </a:ext>
            </a:extLst>
          </p:cNvPr>
          <p:cNvSpPr txBox="1"/>
          <p:nvPr/>
        </p:nvSpPr>
        <p:spPr>
          <a:xfrm>
            <a:off x="1328249" y="560927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latin typeface="Heiti SC Medium" pitchFamily="2" charset="-128"/>
                <a:ea typeface="Heiti SC Medium" pitchFamily="2" charset="-128"/>
              </a:rPr>
              <a:t>房正豪牧师</a:t>
            </a:r>
          </a:p>
        </p:txBody>
      </p:sp>
    </p:spTree>
    <p:extLst>
      <p:ext uri="{BB962C8B-B14F-4D97-AF65-F5344CB8AC3E}">
        <p14:creationId xmlns:p14="http://schemas.microsoft.com/office/powerpoint/2010/main" val="50085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9585" y="397401"/>
            <a:ext cx="10322700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他 说 ： 耶 和 华 啊 ！ 我 呼 求 你 ， 你 不 应 允 ， 要 到 几 时 呢 ？ 我 因 强 暴 哀 求 你 ， 你 还 不 拯 救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2“How long, Lord, must I cry out for help, but you won’t listen? I’m crying out to </a:t>
            </a:r>
            <a:r>
              <a:rPr kumimoji="1" lang="en-US" altLang="zh-TW" sz="4800" b="1" dirty="0" err="1">
                <a:latin typeface="Heiti SC Medium" pitchFamily="2" charset="-128"/>
                <a:ea typeface="Heiti SC Medium" pitchFamily="2" charset="-128"/>
              </a:rPr>
              <a:t>you,‘Violence!’but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 you aren’t providing deliverance.</a:t>
            </a:r>
            <a:endParaRPr kumimoji="1" lang="en-US" altLang="zh-TW" sz="40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76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9585" y="397401"/>
            <a:ext cx="10322700" cy="6124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 为 何 使 我 看 见 罪 孽 ？ 你 为 何 看 着 奸 恶 而 不 理 呢 ？ 毁 灭 和 强 暴 在 我 面 前 ， 又 起 了 争 端 和 相 斗 的 事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3 Why are you forcing me to look at iniquity and to stare at wickedness? Social havoc and oppression are all around me; there are legal conflicts, and disputes abound.</a:t>
            </a:r>
            <a:endParaRPr kumimoji="1" lang="en-US" altLang="zh-TW" sz="32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46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05937" y="274571"/>
            <a:ext cx="10322700" cy="6370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哈 巴 谷 書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Habakkuk 1:4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此 律 法 放 松 ， 公 理 也 不 显 明 ， 恶 人 围 困 义 人 ， 所 以 公 理 显 然 颠 倒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4 Therefore, the Law has become paralyzed, and justice never comes about. Because criminals outnumber the righteous, whenever judgments are issued, they come out crooked.”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55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89477" y="1340741"/>
            <a:ext cx="9813046" cy="3600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撒但三招</a:t>
            </a:r>
            <a:endParaRPr kumimoji="1" lang="en-US" altLang="zh-TW" sz="6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金錢、美女、權利</a:t>
            </a:r>
            <a:endParaRPr kumimoji="1" lang="en-US" altLang="zh-TW" sz="6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Satan's three tricks</a:t>
            </a:r>
          </a:p>
          <a:p>
            <a:pPr algn="ctr"/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Money, pretty women, power</a:t>
            </a:r>
            <a:endParaRPr kumimoji="1" lang="en-US" altLang="zh-TW" sz="40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00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33232" y="274290"/>
            <a:ext cx="10322700" cy="63094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哈 巴 谷 書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Habakkuk 2:9~10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9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为 本 家 积 蓄 不 义 之 财 、 在 高 处 搭 窝 、 指 望 免 灾 的 有 祸 了 ！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9 “Woe to the one who amasses profit upon unjust profit in order to establish his household, so he can establish a secure place on the heights and escape from the power of evil.</a:t>
            </a:r>
            <a:endParaRPr kumimoji="1" lang="zh-TW" altLang="en-US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67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9584" y="765609"/>
            <a:ext cx="10322700" cy="4801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10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 图 谋 剪 除 多 国 的 民 ， 犯 了 罪 ， 使 你 的 家 蒙 羞 ， 自 害 己 命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10 You have brought shame to yourself by killing many people—</a:t>
            </a: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    you are forfeiting your own life.</a:t>
            </a:r>
            <a:endParaRPr kumimoji="1" lang="zh-TW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07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33232" y="274290"/>
            <a:ext cx="10322700" cy="3600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哈 巴 谷 書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Habakkuk 3:1~2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先 知 哈 巴 谷 的 祷 告 ， 调 用 流 离 歌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1 A prayer by the prophet Habakkuk, set to music.</a:t>
            </a:r>
            <a:endParaRPr kumimoji="1" lang="zh-TW" altLang="en-US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15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33232" y="366623"/>
            <a:ext cx="10322700" cy="5878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耶 和 华 啊 ， 我 听 见 你 的 名 声 就 惧 怕 。 耶 和 华 啊 ， 求 你 在 这 些 年 间 复 兴 你 的 作 为 ， 在 这 些 年 间 显 明 出 来 ； 在 发 怒 的 时 候 以 怜 悯 为 念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2 Lord, as I listen to what has been said about you, I am afraid. Lord, revive your work throughout all of our lives—reveal yourself throughout all of our lives—when you[c] are angry, remember compassion.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892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33232" y="274290"/>
            <a:ext cx="10322700" cy="6370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哈 巴 谷 書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Habakkuk 3:13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13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 出 来 要 拯 救 你 的 百 姓 ， 拯 救 你 的 受 膏 者 ， 打 破 恶 人 家 长 的 头 ， 露 出 他 的 脚 ， 直 到 颈 项 。 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13 You marched out to deliver your people, to deliver with your anointed.</a:t>
            </a:r>
          </a:p>
          <a:p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You struck the head of the house of the wicked; you stripped him naked from head to foot. Interlude</a:t>
            </a:r>
            <a:endParaRPr kumimoji="1" lang="zh-TW" altLang="en-US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61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10387" y="212735"/>
            <a:ext cx="9891186" cy="62478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latin typeface="Heiti SC Medium" pitchFamily="2" charset="-128"/>
                <a:ea typeface="Heiti SC Medium" pitchFamily="2" charset="-128"/>
              </a:rPr>
              <a:t>約翰福音 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John 16: 33</a:t>
            </a:r>
          </a:p>
          <a:p>
            <a:r>
              <a:rPr kumimoji="1" lang="en-US" altLang="zh-TW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33 </a:t>
            </a:r>
            <a:r>
              <a:rPr kumimoji="1" lang="zh-TW" altLang="en-US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将 这 些 事 告 诉 你 们 ， 是 要 叫 你 们 在 我 里 面 有 平 安 。 在 世 上 ， 你 们 有 苦 难 ； 但 你 们 可 以 放 心 ， 我 已 经 胜 了 世 界 。</a:t>
            </a:r>
            <a:endParaRPr kumimoji="1" lang="en-US" altLang="zh-TW" sz="40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 33 I have told you this so that through me you may have peace. In the world you’ll have trouble,  but be courageous—I’ve overcome the world!”</a:t>
            </a:r>
          </a:p>
        </p:txBody>
      </p:sp>
    </p:spTree>
    <p:extLst>
      <p:ext uri="{BB962C8B-B14F-4D97-AF65-F5344CB8AC3E}">
        <p14:creationId xmlns:p14="http://schemas.microsoft.com/office/powerpoint/2010/main" val="426120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97508" y="305068"/>
            <a:ext cx="9891186" cy="62478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latin typeface="Heiti SC Medium" pitchFamily="2" charset="-128"/>
                <a:ea typeface="Heiti SC Medium" pitchFamily="2" charset="-128"/>
              </a:rPr>
              <a:t>約翰福音 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John 16: 33</a:t>
            </a:r>
          </a:p>
          <a:p>
            <a:r>
              <a:rPr kumimoji="1" lang="en-US" altLang="zh-TW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33 </a:t>
            </a:r>
            <a:r>
              <a:rPr kumimoji="1" lang="zh-TW" altLang="en-US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将 这 些 事 告 诉 你 们 ， 是 要 叫 你 们 在 我 里 面 有 平 安 。 在 世 上 ， 你 们 有 苦 难 ； 但 你 们 可 以 放 心 ， 我 已 经 胜 了 世 界 。</a:t>
            </a:r>
            <a:endParaRPr kumimoji="1" lang="en-US" altLang="zh-TW" sz="40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33  I have told you this so that through me you may have peace. In the world you’ll have trouble,  but be courageous—I’ve overcome the world!”</a:t>
            </a:r>
          </a:p>
        </p:txBody>
      </p:sp>
    </p:spTree>
    <p:extLst>
      <p:ext uri="{BB962C8B-B14F-4D97-AF65-F5344CB8AC3E}">
        <p14:creationId xmlns:p14="http://schemas.microsoft.com/office/powerpoint/2010/main" val="278084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9584" y="520511"/>
            <a:ext cx="10322700" cy="58169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哈 巴 谷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Habakkuk 3:17~18</a:t>
            </a:r>
          </a:p>
          <a:p>
            <a:r>
              <a:rPr kumimoji="1" lang="en-US" altLang="zh-TW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17 </a:t>
            </a:r>
            <a:r>
              <a:rPr kumimoji="1" lang="zh-TW" altLang="en-US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虽 然 无 花 果 树 不 发 旺 ， 葡 萄 树 不 结 果 ， 橄 榄 树 也 不 效 力 ， 田 地 不 出 粮 食 ， 圈 中 绝 了 羊 ， 棚 内 也 没 有 牛 ；</a:t>
            </a:r>
            <a:endParaRPr kumimoji="1" lang="en-US" altLang="zh-TW" sz="40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17 Even though the fig tree does not blossom, and there are no grapes on the vines; even if the olive harvest fails, and the fields produce nothing edible; even if the flock is snatched from the </a:t>
            </a:r>
            <a:r>
              <a:rPr kumimoji="1" lang="en-US" altLang="zh-TW" sz="3600" b="1" dirty="0" err="1">
                <a:latin typeface="Heiti SC Medium" pitchFamily="2" charset="-128"/>
                <a:ea typeface="Heiti SC Medium" pitchFamily="2" charset="-128"/>
              </a:rPr>
              <a:t>sheepfold,and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 there is no herd in the stalls—</a:t>
            </a:r>
            <a:endParaRPr kumimoji="1" lang="zh-TW" altLang="en-US" sz="36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71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05937" y="984535"/>
            <a:ext cx="10322700" cy="3600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18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然 而 ， 我 要 因 耶 和 华 欢 欣 ， 因 救 我 的 神 喜 乐 。</a:t>
            </a:r>
          </a:p>
          <a:p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18 as for me, I will rejoice in the Lord. I will find my joy in the God who delivers me.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137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9584" y="520511"/>
            <a:ext cx="10322700" cy="5878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latin typeface="Heiti SC Medium" pitchFamily="2" charset="-128"/>
                <a:ea typeface="Heiti SC Medium" pitchFamily="2" charset="-128"/>
              </a:rPr>
              <a:t>哈 巴 谷 書 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Habakkuk 3:19</a:t>
            </a:r>
          </a:p>
          <a:p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19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主 耶 和 华 是 我 的 力 量 ； 他 使 我 的 脚 快 如 母 鹿 的 蹄 ， 又 使 我 稳 行 在 高 处 。 这 歌 交 与 伶 长 ， 用 丝 弦 的 乐 器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19 The Lord God is my strength—he will make my feet like those of a deer, equipping me to tread on my mountain heights.</a:t>
            </a:r>
          </a:p>
        </p:txBody>
      </p:sp>
    </p:spTree>
    <p:extLst>
      <p:ext uri="{BB962C8B-B14F-4D97-AF65-F5344CB8AC3E}">
        <p14:creationId xmlns:p14="http://schemas.microsoft.com/office/powerpoint/2010/main" val="112534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29859" y="704998"/>
            <a:ext cx="10322700" cy="52014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約翰福音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John 16: 28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28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从 父 出 来 ， 到 了 世 界 ； 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又 离 开 世 界 ， 往 父 那 里 去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 28 I left the Father and came into the world. Now I’m leaving the world and going back to the Father.”</a:t>
            </a:r>
          </a:p>
        </p:txBody>
      </p:sp>
    </p:spTree>
    <p:extLst>
      <p:ext uri="{BB962C8B-B14F-4D97-AF65-F5344CB8AC3E}">
        <p14:creationId xmlns:p14="http://schemas.microsoft.com/office/powerpoint/2010/main" val="115630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29859" y="704998"/>
            <a:ext cx="10322700" cy="4462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約翰福音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John 16: 29~30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29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门 徒 说 ： 如 今 你 是 明 说 ， 并 不 用 比 喻 了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29 Jesus’ disciples said, “Well, now you’re speaking plainly and not using figurative language.</a:t>
            </a:r>
          </a:p>
        </p:txBody>
      </p:sp>
    </p:spTree>
    <p:extLst>
      <p:ext uri="{BB962C8B-B14F-4D97-AF65-F5344CB8AC3E}">
        <p14:creationId xmlns:p14="http://schemas.microsoft.com/office/powerpoint/2010/main" val="99434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19585" y="397401"/>
            <a:ext cx="10322700" cy="60631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約翰福音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John 16: 29~30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30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现 在 我 们 晓 得 你 凡 事 都 知 道 ， 也 不 用 人 问 你 ， 因 此 我 们 信 你 是 从 神 出 来 的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30 Now we know that you know everything and don’t need to have anyone ask you any questions. Because of this, we believe that you have come from God.”</a:t>
            </a:r>
          </a:p>
        </p:txBody>
      </p:sp>
    </p:spTree>
    <p:extLst>
      <p:ext uri="{BB962C8B-B14F-4D97-AF65-F5344CB8AC3E}">
        <p14:creationId xmlns:p14="http://schemas.microsoft.com/office/powerpoint/2010/main" val="311413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10387" y="212735"/>
            <a:ext cx="9891186" cy="62478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latin typeface="Heiti SC Medium" pitchFamily="2" charset="-128"/>
                <a:ea typeface="Heiti SC Medium" pitchFamily="2" charset="-128"/>
              </a:rPr>
              <a:t>約翰福音 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John 16: 33</a:t>
            </a:r>
          </a:p>
          <a:p>
            <a:r>
              <a:rPr kumimoji="1" lang="en-US" altLang="zh-TW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33 </a:t>
            </a:r>
            <a:r>
              <a:rPr kumimoji="1" lang="zh-TW" altLang="en-US" sz="4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将 这 些 事 告 诉 你 们 ， 是 要 叫 你 们 在 我 里 面 有 平 安 。 在 世 上 ， 你 们 有 苦 难 ； 但 你 们 可 以 放 心 ， 我 已 经 胜 了 世 界 。</a:t>
            </a:r>
            <a:endParaRPr kumimoji="1" lang="en-US" altLang="zh-TW" sz="40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33  I have told you this so that through me you may have peace. In the world you’ll have trouble,  but be courageous—I’ve overcome the world!”</a:t>
            </a:r>
          </a:p>
        </p:txBody>
      </p:sp>
    </p:spTree>
    <p:extLst>
      <p:ext uri="{BB962C8B-B14F-4D97-AF65-F5344CB8AC3E}">
        <p14:creationId xmlns:p14="http://schemas.microsoft.com/office/powerpoint/2010/main" val="65354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69300" y="1434631"/>
            <a:ext cx="8158278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（ㄧ）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在主里有平安</a:t>
            </a:r>
          </a:p>
          <a:p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Peace in our lord Jesus Christ</a:t>
            </a:r>
          </a:p>
          <a:p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（二）在世上有苦难</a:t>
            </a:r>
          </a:p>
          <a:p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There is suffering on earth</a:t>
            </a:r>
            <a:endParaRPr kumimoji="1" lang="en-US" altLang="zh-TW" sz="40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95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19367" y="1939598"/>
            <a:ext cx="8721226" cy="2369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诚实和欺骗的争战</a:t>
            </a:r>
            <a:endParaRPr kumimoji="1" lang="en-US" altLang="zh-TW" sz="60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The war between honesty </a:t>
            </a:r>
          </a:p>
          <a:p>
            <a:pPr algn="ctr"/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and deception</a:t>
            </a:r>
          </a:p>
        </p:txBody>
      </p:sp>
    </p:spTree>
    <p:extLst>
      <p:ext uri="{BB962C8B-B14F-4D97-AF65-F5344CB8AC3E}">
        <p14:creationId xmlns:p14="http://schemas.microsoft.com/office/powerpoint/2010/main" val="74925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05937" y="1243562"/>
            <a:ext cx="10322700" cy="29854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哈 巴 谷 書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Habakkuk 1:1~3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先 知 哈 巴 谷 所 得 的 默 示 。</a:t>
            </a: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1 The pronouncement that the prophet Habakkuk perceived.</a:t>
            </a:r>
            <a:endParaRPr kumimoji="1" lang="zh-TW" altLang="en-US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691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1308</Words>
  <Application>Microsoft Macintosh PowerPoint</Application>
  <PresentationFormat>寬螢幕</PresentationFormat>
  <Paragraphs>64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Heiti SC Medium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66</cp:revision>
  <cp:lastPrinted>2020-11-18T17:54:00Z</cp:lastPrinted>
  <dcterms:created xsi:type="dcterms:W3CDTF">2020-10-21T18:26:18Z</dcterms:created>
  <dcterms:modified xsi:type="dcterms:W3CDTF">2020-12-04T03:12:16Z</dcterms:modified>
</cp:coreProperties>
</file>