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1404" r:id="rId2"/>
    <p:sldId id="1402" r:id="rId3"/>
    <p:sldId id="1405" r:id="rId4"/>
    <p:sldId id="1406" r:id="rId5"/>
    <p:sldId id="1407" r:id="rId6"/>
    <p:sldId id="1408" r:id="rId7"/>
    <p:sldId id="1409" r:id="rId8"/>
    <p:sldId id="1410" r:id="rId9"/>
    <p:sldId id="1411" r:id="rId10"/>
    <p:sldId id="1412" r:id="rId11"/>
    <p:sldId id="1413" r:id="rId12"/>
    <p:sldId id="1414" r:id="rId13"/>
    <p:sldId id="1415" r:id="rId14"/>
    <p:sldId id="1416" r:id="rId15"/>
    <p:sldId id="1417" r:id="rId16"/>
    <p:sldId id="1418" r:id="rId17"/>
    <p:sldId id="141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F900"/>
    <a:srgbClr val="FF9900"/>
    <a:srgbClr val="3122B7"/>
    <a:srgbClr val="22318F"/>
    <a:srgbClr val="002BA0"/>
    <a:srgbClr val="003CD5"/>
    <a:srgbClr val="2E28FF"/>
    <a:srgbClr val="A8B1C0"/>
    <a:srgbClr val="0831A9"/>
    <a:srgbClr val="2C5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47" autoAdjust="0"/>
    <p:restoredTop sz="94721" autoAdjust="0"/>
  </p:normalViewPr>
  <p:slideViewPr>
    <p:cSldViewPr snapToGrid="0" snapToObjects="1">
      <p:cViewPr>
        <p:scale>
          <a:sx n="90" d="100"/>
          <a:sy n="90" d="100"/>
        </p:scale>
        <p:origin x="-77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A0AEE-4565-084F-A696-10A1FD8A6C27}" type="datetimeFigureOut">
              <a:rPr kumimoji="1" lang="zh-TW" altLang="en-US" smtClean="0"/>
              <a:pPr/>
              <a:t>19/12/10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74DAF-65E7-D047-8C33-B8491D262FA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0174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7A0F1-FDB9-7241-9F5B-CB12893B22E4}" type="datetimeFigureOut">
              <a:rPr kumimoji="1" lang="zh-TW" altLang="en-US" smtClean="0"/>
              <a:pPr/>
              <a:t>19/12/10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90CC-B9DA-BD46-BB89-0F3544CA585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977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19/12/10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19/12/10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19/12/10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19/12/10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19/12/10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19/12/10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19/12/10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9-12-10 下午2.20.29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239889" y="939431"/>
            <a:ext cx="8734778" cy="259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zh-TW" altLang="en-US" sz="6000" b="1" spc="600" dirty="0" smtClean="0">
                <a:solidFill>
                  <a:srgbClr val="FFFF00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平</a:t>
            </a:r>
            <a:r>
              <a:rPr kumimoji="1" lang="en-US" altLang="zh-TW" sz="6000" b="1" spc="600" dirty="0" smtClean="0">
                <a:solidFill>
                  <a:srgbClr val="FFFF00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 </a:t>
            </a:r>
            <a:r>
              <a:rPr kumimoji="1" lang="zh-TW" altLang="en-US" sz="6000" b="1" spc="600" dirty="0" smtClean="0">
                <a:solidFill>
                  <a:srgbClr val="FFFF00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安</a:t>
            </a:r>
            <a:r>
              <a:rPr kumimoji="1" lang="en-US" altLang="zh-TW" sz="6000" b="1" spc="600" dirty="0" smtClean="0">
                <a:solidFill>
                  <a:srgbClr val="FFFF00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 </a:t>
            </a:r>
            <a:r>
              <a:rPr kumimoji="1" lang="zh-TW" altLang="en-US" sz="6000" b="1" spc="600" dirty="0" smtClean="0">
                <a:solidFill>
                  <a:srgbClr val="FFFF00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從</a:t>
            </a:r>
            <a:r>
              <a:rPr kumimoji="1" lang="en-US" altLang="zh-TW" sz="6000" b="1" spc="600" dirty="0" smtClean="0">
                <a:solidFill>
                  <a:srgbClr val="FFFF00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 </a:t>
            </a:r>
            <a:r>
              <a:rPr kumimoji="1" lang="zh-TW" altLang="en-US" sz="6000" b="1" spc="600" dirty="0" smtClean="0">
                <a:solidFill>
                  <a:srgbClr val="FFFF00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哪</a:t>
            </a:r>
            <a:r>
              <a:rPr kumimoji="1" lang="en-US" altLang="zh-TW" sz="6000" b="1" spc="600" dirty="0" smtClean="0">
                <a:solidFill>
                  <a:srgbClr val="FFFF00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 </a:t>
            </a:r>
            <a:r>
              <a:rPr kumimoji="1" lang="zh-TW" altLang="en-US" sz="6000" b="1" spc="600" dirty="0" smtClean="0">
                <a:solidFill>
                  <a:srgbClr val="FFFF00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來？</a:t>
            </a:r>
            <a:endParaRPr kumimoji="1" lang="en-US" altLang="zh-TW" sz="6000" b="1" spc="600" dirty="0" smtClean="0">
              <a:solidFill>
                <a:srgbClr val="FFFF00"/>
              </a:solidFill>
              <a:effectLst>
                <a:glow rad="101600">
                  <a:srgbClr val="091F07">
                    <a:alpha val="75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>
              <a:lnSpc>
                <a:spcPct val="90000"/>
              </a:lnSpc>
            </a:pPr>
            <a:r>
              <a:rPr kumimoji="1" lang="en-US" altLang="zh-TW" sz="4000" b="1" spc="600" dirty="0" smtClean="0"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Where does </a:t>
            </a:r>
          </a:p>
          <a:p>
            <a:pPr algn="ctr">
              <a:lnSpc>
                <a:spcPct val="90000"/>
              </a:lnSpc>
            </a:pPr>
            <a:r>
              <a:rPr kumimoji="1" lang="en-US" altLang="zh-TW" sz="4000" b="1" spc="600" dirty="0" smtClean="0"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“ Peace ” </a:t>
            </a:r>
          </a:p>
          <a:p>
            <a:pPr algn="ctr">
              <a:lnSpc>
                <a:spcPct val="90000"/>
              </a:lnSpc>
            </a:pPr>
            <a:r>
              <a:rPr kumimoji="1" lang="en-US" altLang="zh-TW" sz="4000" b="1" spc="600" dirty="0" smtClean="0"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come from?</a:t>
            </a:r>
            <a:endParaRPr kumimoji="1" lang="en-US" altLang="zh-TW" sz="4000" b="1" spc="600" dirty="0" smtClean="0">
              <a:effectLst>
                <a:glow rad="101600">
                  <a:srgbClr val="091F07">
                    <a:alpha val="75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8996945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9-12-10 下午2.08.16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3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矩形圖說文字 2"/>
          <p:cNvSpPr/>
          <p:nvPr/>
        </p:nvSpPr>
        <p:spPr>
          <a:xfrm>
            <a:off x="2116668" y="381000"/>
            <a:ext cx="2991554" cy="1157111"/>
          </a:xfrm>
          <a:prstGeom prst="wedgeRectCallout">
            <a:avLst>
              <a:gd name="adj1" fmla="val 87519"/>
              <a:gd name="adj2" fmla="val 4786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4000" dirty="0" smtClean="0">
                <a:latin typeface="Heiti TC Light"/>
                <a:ea typeface="Heiti TC Light"/>
                <a:cs typeface="Heiti TC Light"/>
              </a:rPr>
              <a:t>撒但攻擊</a:t>
            </a:r>
            <a:endParaRPr kumimoji="1" lang="zh-TW" altLang="en-US" sz="4000" dirty="0"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846666" y="2257778"/>
            <a:ext cx="2878668" cy="968022"/>
          </a:xfrm>
          <a:prstGeom prst="wedgeRectCallout">
            <a:avLst>
              <a:gd name="adj1" fmla="val 122399"/>
              <a:gd name="adj2" fmla="val 24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4000" dirty="0" smtClean="0">
                <a:latin typeface="Heiti TC Light"/>
                <a:ea typeface="Heiti TC Light"/>
                <a:cs typeface="Heiti TC Light"/>
              </a:rPr>
              <a:t>工作壓力</a:t>
            </a:r>
            <a:endParaRPr kumimoji="1" lang="zh-TW" altLang="en-US" sz="4000" dirty="0"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373945" y="3866445"/>
            <a:ext cx="3238500" cy="1157111"/>
          </a:xfrm>
          <a:prstGeom prst="wedgeRectCallout">
            <a:avLst>
              <a:gd name="adj1" fmla="val 116814"/>
              <a:gd name="adj2" fmla="val -1021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4000" dirty="0" smtClean="0">
                <a:latin typeface="Heiti TC Light"/>
                <a:ea typeface="Heiti TC Light"/>
                <a:cs typeface="Heiti TC Light"/>
              </a:rPr>
              <a:t>健康亮紅燈</a:t>
            </a:r>
            <a:endParaRPr kumimoji="1" lang="zh-TW" altLang="en-US" sz="4000" dirty="0"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1636888" y="5393267"/>
            <a:ext cx="3160889" cy="1157111"/>
          </a:xfrm>
          <a:prstGeom prst="wedgeRectCallout">
            <a:avLst>
              <a:gd name="adj1" fmla="val 106398"/>
              <a:gd name="adj2" fmla="val -18018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4000" dirty="0" smtClean="0">
                <a:latin typeface="Heiti TC Light"/>
                <a:ea typeface="Heiti TC Light"/>
                <a:cs typeface="Heiti TC Light"/>
              </a:rPr>
              <a:t>孩子不聽話</a:t>
            </a:r>
            <a:endParaRPr kumimoji="1" lang="zh-TW" altLang="en-US" sz="4000" dirty="0"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5757334" y="5023556"/>
            <a:ext cx="2469444" cy="1004712"/>
          </a:xfrm>
          <a:prstGeom prst="wedgeRectCallout">
            <a:avLst>
              <a:gd name="adj1" fmla="val 9722"/>
              <a:gd name="adj2" fmla="val -17164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4000" dirty="0" smtClean="0">
                <a:latin typeface="Heiti TC Light"/>
                <a:ea typeface="Heiti TC Light"/>
                <a:cs typeface="Heiti TC Light"/>
              </a:rPr>
              <a:t>夫妻吵架</a:t>
            </a:r>
            <a:endParaRPr kumimoji="1" lang="zh-TW" altLang="en-US" sz="4000" dirty="0"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40428224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9-12-10 下午2.08.16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3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矩形圖說文字 2"/>
          <p:cNvSpPr/>
          <p:nvPr/>
        </p:nvSpPr>
        <p:spPr>
          <a:xfrm>
            <a:off x="959557" y="381000"/>
            <a:ext cx="4148666" cy="1157111"/>
          </a:xfrm>
          <a:prstGeom prst="wedgeRectCallout">
            <a:avLst>
              <a:gd name="adj1" fmla="val 87519"/>
              <a:gd name="adj2" fmla="val 4786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3600" dirty="0">
                <a:latin typeface="Heiti TC Light"/>
                <a:ea typeface="Heiti TC Light"/>
                <a:cs typeface="Heiti TC Light"/>
              </a:rPr>
              <a:t>Satan attacking </a:t>
            </a:r>
            <a:endParaRPr kumimoji="1" lang="zh-TW" altLang="en-US" sz="3600" dirty="0"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592667" y="2257778"/>
            <a:ext cx="4205109" cy="968022"/>
          </a:xfrm>
          <a:prstGeom prst="wedgeRectCallout">
            <a:avLst>
              <a:gd name="adj1" fmla="val 80788"/>
              <a:gd name="adj2" fmla="val 1628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3600" dirty="0">
                <a:latin typeface="Heiti TC Light"/>
                <a:ea typeface="Heiti TC Light"/>
                <a:cs typeface="Heiti TC Light"/>
              </a:rPr>
              <a:t>Stress from work</a:t>
            </a:r>
            <a:endParaRPr kumimoji="1" lang="zh-TW" altLang="en-US" sz="3600" dirty="0"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373944" y="3654778"/>
            <a:ext cx="3760611" cy="1157111"/>
          </a:xfrm>
          <a:prstGeom prst="wedgeRectCallout">
            <a:avLst>
              <a:gd name="adj1" fmla="val 98718"/>
              <a:gd name="adj2" fmla="val -5579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3600" dirty="0">
                <a:latin typeface="Heiti TC Light"/>
                <a:ea typeface="Heiti TC Light"/>
                <a:cs typeface="Heiti TC Light"/>
              </a:rPr>
              <a:t>Health problem </a:t>
            </a:r>
            <a:endParaRPr kumimoji="1" lang="zh-TW" altLang="en-US" sz="3600" dirty="0"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246944" y="5235222"/>
            <a:ext cx="4261553" cy="1157111"/>
          </a:xfrm>
          <a:prstGeom prst="wedgeRectCallout">
            <a:avLst>
              <a:gd name="adj1" fmla="val 92822"/>
              <a:gd name="adj2" fmla="val -13262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3600" dirty="0" smtClean="0">
                <a:latin typeface="Heiti TC Light"/>
                <a:ea typeface="Heiti TC Light"/>
                <a:cs typeface="Heiti TC Light"/>
              </a:rPr>
              <a:t>Children disobey</a:t>
            </a:r>
            <a:endParaRPr kumimoji="1" lang="zh-TW" altLang="en-US" sz="3600" dirty="0"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4938889" y="5235222"/>
            <a:ext cx="3908778" cy="1315155"/>
          </a:xfrm>
          <a:prstGeom prst="wedgeRectCallout">
            <a:avLst>
              <a:gd name="adj1" fmla="val 12610"/>
              <a:gd name="adj2" fmla="val -13302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3600" dirty="0">
                <a:latin typeface="Heiti TC Light"/>
                <a:ea typeface="Heiti TC Light"/>
                <a:cs typeface="Heiti TC Light"/>
              </a:rPr>
              <a:t>Fighting among marriage </a:t>
            </a:r>
            <a:endParaRPr kumimoji="1" lang="zh-TW" altLang="en-US" sz="3600" dirty="0"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30557931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dark-blue-tree-minimalist-wallpaper-background-christmas-h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580446" y="148523"/>
            <a:ext cx="6787444" cy="6352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36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《</a:t>
            </a:r>
            <a:r>
              <a:rPr kumimoji="1" lang="zh-TW" altLang="en-US" sz="36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圣经</a:t>
            </a:r>
            <a:r>
              <a:rPr kumimoji="1" lang="en-US" altLang="zh-TW" sz="36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》</a:t>
            </a:r>
            <a:r>
              <a:rPr kumimoji="1" lang="zh-TW" altLang="en-US" sz="36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的四大部分</a:t>
            </a:r>
            <a:endParaRPr kumimoji="1" lang="zh-TW" altLang="en-US" sz="3600" b="1" dirty="0">
              <a:effectLst>
                <a:glow rad="1270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36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</a:t>
            </a: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神的创造</a:t>
            </a:r>
          </a:p>
          <a:p>
            <a:pPr lvl="1">
              <a:lnSpc>
                <a:spcPct val="120000"/>
              </a:lnSpc>
            </a:pPr>
            <a:r>
              <a:rPr kumimoji="1" lang="zh-TW" altLang="en-US" sz="36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altLang="zh-TW" sz="36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 </a:t>
            </a:r>
            <a:r>
              <a:rPr kumimoji="1" lang="zh-TW" altLang="en-US" sz="36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神按神的形象造</a:t>
            </a:r>
            <a:r>
              <a:rPr kumimoji="1" lang="zh-TW" altLang="en-US" sz="36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了人</a:t>
            </a:r>
            <a:r>
              <a:rPr kumimoji="1" lang="en-US" altLang="zh-TW" sz="36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kumimoji="1" lang="en-US" altLang="zh-TW" sz="3600" b="1" dirty="0">
              <a:effectLst>
                <a:glow rad="1270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36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人的</a:t>
            </a:r>
            <a:r>
              <a:rPr kumimoji="1" lang="zh-TW" altLang="en-US" sz="4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堕落 </a:t>
            </a:r>
            <a:endParaRPr kumimoji="1" lang="zh-TW" altLang="en-US" sz="36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20000"/>
              </a:lnSpc>
            </a:pPr>
            <a:r>
              <a:rPr kumimoji="1" lang="en-US" altLang="zh-TW" sz="36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kumimoji="1" lang="zh-TW" altLang="en-US" sz="36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人却自己选择不听</a:t>
            </a:r>
            <a:r>
              <a:rPr kumimoji="1" lang="zh-TW" altLang="en-US" sz="36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神的话</a:t>
            </a:r>
            <a:r>
              <a:rPr kumimoji="1" lang="en-US" altLang="zh-TW" sz="36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kumimoji="1" lang="en-US" altLang="zh-TW" sz="3600" b="1" dirty="0">
              <a:effectLst>
                <a:glow rad="1270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36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罪</a:t>
            </a:r>
            <a:r>
              <a:rPr kumimoji="1" lang="zh-TW" altLang="en-US" sz="4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控制了人 </a:t>
            </a:r>
            <a:endParaRPr kumimoji="1" lang="zh-TW" altLang="en-US" sz="36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20000"/>
              </a:lnSpc>
            </a:pPr>
            <a:r>
              <a:rPr kumimoji="1" lang="en-US" altLang="zh-TW" sz="36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kumimoji="1" lang="zh-TW" altLang="en-US" sz="36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所有的人都成了</a:t>
            </a:r>
            <a:r>
              <a:rPr kumimoji="1" lang="zh-TW" altLang="en-US" sz="36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罪的奴仆</a:t>
            </a:r>
            <a:r>
              <a:rPr kumimoji="1" lang="en-US" altLang="zh-TW" sz="36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kumimoji="1" lang="en-US" altLang="zh-TW" sz="3600" b="1" dirty="0">
              <a:effectLst>
                <a:glow rad="1270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36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</a:t>
            </a: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耶稣</a:t>
            </a:r>
            <a:r>
              <a:rPr kumimoji="1" lang="zh-TW" altLang="en-US" sz="4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的救赎 </a:t>
            </a:r>
            <a:endParaRPr kumimoji="1" lang="zh-TW" altLang="en-US" sz="40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20000"/>
              </a:lnSpc>
            </a:pPr>
            <a:r>
              <a:rPr kumimoji="1" lang="en-US" altLang="zh-TW" sz="36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kumimoji="1" lang="zh-TW" altLang="en-US" sz="36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基督来到地上为要拯救</a:t>
            </a:r>
            <a:r>
              <a:rPr kumimoji="1" lang="zh-TW" altLang="en-US" sz="36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罪人</a:t>
            </a:r>
            <a:r>
              <a:rPr kumimoji="1" lang="en-US" altLang="zh-TW" sz="36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kumimoji="1" lang="en-US" altLang="zh-TW" sz="3600" b="1" dirty="0">
              <a:effectLst>
                <a:glow rad="1270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71535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dark-blue-tree-minimalist-wallpaper-background-christmas-h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634999" y="148523"/>
            <a:ext cx="8339667" cy="5763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36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 parts of Bible </a:t>
            </a:r>
          </a:p>
          <a:p>
            <a:pPr>
              <a:lnSpc>
                <a:spcPct val="120000"/>
              </a:lnSpc>
            </a:pPr>
            <a:r>
              <a:rPr kumimoji="1" lang="en-US" altLang="zh-TW" sz="32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</a:t>
            </a:r>
            <a:r>
              <a:rPr kumimoji="1" lang="en-US" altLang="zh-TW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God's creation</a:t>
            </a:r>
          </a:p>
          <a:p>
            <a:pPr lvl="1">
              <a:lnSpc>
                <a:spcPct val="120000"/>
              </a:lnSpc>
            </a:pPr>
            <a:r>
              <a:rPr kumimoji="1" lang="en-US" altLang="zh-TW" sz="32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altLang="zh-TW" sz="32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 God created man in the image of God "</a:t>
            </a:r>
          </a:p>
          <a:p>
            <a:pPr>
              <a:lnSpc>
                <a:spcPct val="120000"/>
              </a:lnSpc>
            </a:pPr>
            <a:r>
              <a:rPr kumimoji="1" lang="en-US" altLang="zh-TW" sz="32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kumimoji="1" lang="en-US" altLang="zh-TW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kumimoji="1" lang="en-US" altLang="zh-TW" sz="36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fall of man </a:t>
            </a:r>
            <a:endParaRPr kumimoji="1" lang="en-US" altLang="zh-TW" sz="36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20000"/>
              </a:lnSpc>
            </a:pPr>
            <a:r>
              <a:rPr kumimoji="1" lang="en-US" altLang="zh-TW" sz="32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 </a:t>
            </a:r>
            <a:r>
              <a:rPr kumimoji="1" lang="en-US" altLang="zh-TW" sz="32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 choose not to listen to God "</a:t>
            </a:r>
          </a:p>
          <a:p>
            <a:pPr>
              <a:lnSpc>
                <a:spcPct val="120000"/>
              </a:lnSpc>
            </a:pPr>
            <a:r>
              <a:rPr kumimoji="1" lang="en-US" altLang="zh-TW" sz="32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kumimoji="1" lang="en-US" altLang="zh-TW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 </a:t>
            </a:r>
            <a:r>
              <a:rPr kumimoji="1" lang="en-US" altLang="zh-TW" sz="36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controls </a:t>
            </a:r>
            <a:r>
              <a:rPr kumimoji="1" lang="en-US" altLang="zh-TW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</a:t>
            </a:r>
          </a:p>
          <a:p>
            <a:pPr lvl="1">
              <a:lnSpc>
                <a:spcPct val="120000"/>
              </a:lnSpc>
            </a:pPr>
            <a:r>
              <a:rPr kumimoji="1" lang="en-US" altLang="zh-TW" sz="32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altLang="zh-TW" sz="32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  All men become slaves to sin "</a:t>
            </a:r>
          </a:p>
          <a:p>
            <a:pPr>
              <a:lnSpc>
                <a:spcPct val="120000"/>
              </a:lnSpc>
            </a:pPr>
            <a:r>
              <a:rPr kumimoji="1" lang="en-US" altLang="zh-TW" sz="32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</a:t>
            </a:r>
            <a:r>
              <a:rPr kumimoji="1" lang="en-US" altLang="zh-TW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Redemption </a:t>
            </a:r>
            <a:r>
              <a:rPr kumimoji="1" lang="en-US" altLang="zh-TW" sz="36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Jesus </a:t>
            </a:r>
            <a:endParaRPr kumimoji="1" lang="en-US" altLang="zh-TW" sz="32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20000"/>
              </a:lnSpc>
            </a:pPr>
            <a:r>
              <a:rPr kumimoji="1" lang="en-US" altLang="zh-TW" sz="32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  </a:t>
            </a:r>
            <a:r>
              <a:rPr kumimoji="1" lang="en-US" altLang="zh-TW" sz="32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Christ came to earth to save sinners "</a:t>
            </a:r>
          </a:p>
        </p:txBody>
      </p:sp>
    </p:spTree>
    <p:extLst>
      <p:ext uri="{BB962C8B-B14F-4D97-AF65-F5344CB8AC3E}">
        <p14:creationId xmlns:p14="http://schemas.microsoft.com/office/powerpoint/2010/main" val="16499273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dark-blue-tree-minimalist-wallpaper-background-christmas-h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634999" y="430745"/>
            <a:ext cx="8339667" cy="5615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主來有</a:t>
            </a:r>
            <a:r>
              <a:rPr kumimoji="1" lang="zh-TW" altLang="en-US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三方面的恩典</a:t>
            </a:r>
            <a:endParaRPr kumimoji="1" lang="zh-TW" altLang="en-US" sz="3600" b="1" dirty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x-none" altLang="zh-TW" sz="4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</a:t>
            </a: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他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来，要釋放在罪中的人。</a:t>
            </a:r>
          </a:p>
          <a:p>
            <a:pPr>
              <a:lnSpc>
                <a:spcPct val="120000"/>
              </a:lnSpc>
            </a:pPr>
            <a:r>
              <a:rPr kumimoji="1" lang="x-none" altLang="zh-TW" sz="4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他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来，要将真平安给我们。</a:t>
            </a:r>
          </a:p>
          <a:p>
            <a:pPr>
              <a:lnSpc>
                <a:spcPct val="120000"/>
              </a:lnSpc>
            </a:pPr>
            <a:r>
              <a:rPr kumimoji="1" lang="x-none" altLang="zh-TW" sz="4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他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来，要给我们新生命</a:t>
            </a: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。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36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Jesus </a:t>
            </a:r>
            <a:r>
              <a:rPr kumimoji="1" lang="en-US" altLang="zh-TW" sz="36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grace </a:t>
            </a:r>
          </a:p>
          <a:p>
            <a:pPr>
              <a:lnSpc>
                <a:spcPct val="120000"/>
              </a:lnSpc>
            </a:pPr>
            <a:r>
              <a:rPr kumimoji="1" lang="en-US" altLang="zh-TW" sz="32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He </a:t>
            </a:r>
            <a:r>
              <a:rPr kumimoji="1" lang="en-US" altLang="zh-TW" sz="32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came to release those who are in Sin </a:t>
            </a:r>
          </a:p>
          <a:p>
            <a:pPr>
              <a:lnSpc>
                <a:spcPct val="120000"/>
              </a:lnSpc>
            </a:pPr>
            <a:r>
              <a:rPr kumimoji="1" lang="en-US" altLang="zh-TW" sz="32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kumimoji="1" lang="en-US" altLang="zh-TW" sz="32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came to give us real peace</a:t>
            </a:r>
          </a:p>
          <a:p>
            <a:pPr>
              <a:lnSpc>
                <a:spcPct val="120000"/>
              </a:lnSpc>
            </a:pPr>
            <a:r>
              <a:rPr kumimoji="1" lang="en-US" altLang="zh-TW" sz="32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He </a:t>
            </a:r>
            <a:r>
              <a:rPr kumimoji="1" lang="en-US" altLang="zh-TW" sz="32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came to give us new lives. </a:t>
            </a:r>
            <a:endParaRPr kumimoji="1" lang="zh-TW" altLang="en-US" sz="3200" b="1" dirty="0">
              <a:effectLst>
                <a:glow rad="1270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573808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dark-blue-tree-minimalist-wallpaper-background-christmas-h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522112" y="148523"/>
            <a:ext cx="8269110" cy="583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32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加拉太书 </a:t>
            </a:r>
            <a:r>
              <a:rPr kumimoji="1" lang="en-US" altLang="zh-TW" sz="32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4:4-6</a:t>
            </a:r>
          </a:p>
          <a:p>
            <a:pPr>
              <a:lnSpc>
                <a:spcPct val="120000"/>
              </a:lnSpc>
            </a:pPr>
            <a:r>
              <a:rPr kumimoji="1" lang="en-US" altLang="zh-TW" sz="40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1" lang="en-US" altLang="zh-TW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zh-TW" alt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及至时候满足，神就差遣他的儿子，为女子所生，且生在律法以下， </a:t>
            </a:r>
            <a:endParaRPr kumimoji="1" lang="zh-TW" altLang="en-US" sz="40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kumimoji="1" lang="en-US" altLang="zh-TW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zh-TW" alt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要把律法以下的人赎出来，叫我们得着儿子的名分</a:t>
            </a: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。</a:t>
            </a:r>
          </a:p>
          <a:p>
            <a:pPr>
              <a:lnSpc>
                <a:spcPct val="120000"/>
              </a:lnSpc>
            </a:pP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kumimoji="1" lang="en-US" altLang="zh-TW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zh-TW" alt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你们既为儿子，神就差他儿子的灵进入你们</a:t>
            </a:r>
            <a:r>
              <a:rPr kumimoji="1" lang="en-US" altLang="zh-TW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[a]</a:t>
            </a:r>
            <a:r>
              <a:rPr kumimoji="1" lang="zh-TW" alt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的心，呼叫：“阿爸！父！” </a:t>
            </a:r>
            <a:endParaRPr kumimoji="1" lang="zh-TW" altLang="en-US" sz="40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34095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dark-blue-tree-minimalist-wallpaper-background-christmas-h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522112" y="148523"/>
            <a:ext cx="8269110" cy="598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32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Galatians</a:t>
            </a:r>
            <a:r>
              <a:rPr kumimoji="1" lang="zh-TW" altLang="en-US" sz="32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altLang="zh-TW" sz="32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4:4-6</a:t>
            </a:r>
          </a:p>
          <a:p>
            <a:pPr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1" lang="en-US" altLang="zh-TW" sz="36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But when the set time had fully come, God sent his Son, born of a woman, born under the law, </a:t>
            </a:r>
            <a:endParaRPr kumimoji="1" lang="en-US" altLang="zh-TW" sz="3600" b="1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36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kumimoji="1" lang="en-US" altLang="zh-TW" sz="36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altLang="zh-TW" sz="36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redeem those under the law, that we might receive adoption to </a:t>
            </a:r>
            <a:r>
              <a:rPr kumimoji="1" lang="en-US" altLang="zh-TW" sz="36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sonship</a:t>
            </a:r>
            <a:r>
              <a:rPr kumimoji="1" lang="en-US" altLang="zh-TW" sz="36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lnSpc>
                <a:spcPct val="120000"/>
              </a:lnSpc>
            </a:pPr>
            <a:r>
              <a:rPr kumimoji="1" lang="en-US" altLang="zh-TW" sz="36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kumimoji="1" lang="en-US" altLang="zh-TW" sz="36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altLang="zh-TW" sz="36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Because you are his sons, God sent the Spirit of his Son into our hearts, the Spirit who calls out, “Abba</a:t>
            </a:r>
            <a:r>
              <a:rPr kumimoji="1" lang="en-US" altLang="zh-TW" sz="36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1" lang="en-US" altLang="zh-TW" sz="36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Father.”</a:t>
            </a:r>
            <a:endParaRPr kumimoji="1" lang="zh-TW" altLang="en-US" sz="36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69553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9-12-10 下午2.20.29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239889" y="233876"/>
            <a:ext cx="8734778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400" b="1" spc="600" dirty="0">
                <a:solidFill>
                  <a:srgbClr val="FFFF00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大家一起</a:t>
            </a:r>
            <a:r>
              <a:rPr kumimoji="1" lang="zh-TW" altLang="en-US" sz="5400" b="1" spc="600" dirty="0">
                <a:solidFill>
                  <a:srgbClr val="FFFF00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 </a:t>
            </a:r>
            <a:endParaRPr kumimoji="1" lang="zh-TW" altLang="en-US" sz="5400" b="1" spc="600" dirty="0" smtClean="0">
              <a:solidFill>
                <a:srgbClr val="FFFF00"/>
              </a:solidFill>
              <a:effectLst>
                <a:glow rad="101600">
                  <a:srgbClr val="091F07">
                    <a:alpha val="75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en-US" altLang="zh-TW" sz="6000" b="1" spc="600" dirty="0" smtClean="0">
                <a:solidFill>
                  <a:srgbClr val="FFFF00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“</a:t>
            </a:r>
            <a:r>
              <a:rPr kumimoji="1" lang="zh-TW" altLang="en-US" sz="6000" b="1" spc="600" dirty="0" smtClean="0">
                <a:solidFill>
                  <a:srgbClr val="FFFF00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竭</a:t>
            </a:r>
            <a:r>
              <a:rPr kumimoji="1" lang="zh-TW" altLang="en-US" sz="6000" b="1" spc="600" dirty="0">
                <a:solidFill>
                  <a:srgbClr val="FFFF00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誠為</a:t>
            </a:r>
            <a:r>
              <a:rPr kumimoji="1" lang="zh-TW" altLang="en-US" sz="6000" b="1" spc="600" dirty="0" smtClean="0">
                <a:solidFill>
                  <a:srgbClr val="FFFF00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主</a:t>
            </a:r>
            <a:r>
              <a:rPr kumimoji="1" lang="en-US" altLang="zh-TW" sz="6000" b="1" spc="600" dirty="0" smtClean="0">
                <a:solidFill>
                  <a:srgbClr val="FFFF00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”</a:t>
            </a:r>
            <a:endParaRPr kumimoji="1" lang="zh-TW" altLang="en-US" sz="6000" b="1" spc="600" dirty="0" smtClean="0">
              <a:solidFill>
                <a:srgbClr val="FFFF00"/>
              </a:solidFill>
              <a:effectLst>
                <a:glow rad="101600">
                  <a:srgbClr val="091F07">
                    <a:alpha val="75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zh-TW" altLang="en-US" sz="4400" b="1" spc="600" dirty="0" smtClean="0">
                <a:solidFill>
                  <a:srgbClr val="FFFF00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主必纪念你所做</a:t>
            </a:r>
            <a:r>
              <a:rPr kumimoji="1" lang="zh-TW" altLang="en-US" sz="4400" b="1" spc="600" dirty="0">
                <a:solidFill>
                  <a:srgbClr val="FFFF00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的</a:t>
            </a:r>
            <a:r>
              <a:rPr kumimoji="1" lang="zh-TW" altLang="en-US" sz="4400" b="1" spc="600" dirty="0" smtClean="0">
                <a:solidFill>
                  <a:srgbClr val="FFFF00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一切</a:t>
            </a:r>
          </a:p>
          <a:p>
            <a:pPr algn="ctr"/>
            <a:r>
              <a:rPr kumimoji="1" lang="en-US" altLang="zh-TW" sz="2800" b="1" spc="600" dirty="0"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We'll do our best for our Lord </a:t>
            </a:r>
            <a:r>
              <a:rPr kumimoji="1" lang="en-US" altLang="zh-TW" sz="2800" b="1" spc="600" dirty="0" smtClean="0"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!</a:t>
            </a:r>
            <a:endParaRPr kumimoji="1" lang="en-US" altLang="zh-TW" sz="2800" b="1" spc="600" dirty="0">
              <a:effectLst>
                <a:glow rad="101600">
                  <a:srgbClr val="091F07">
                    <a:alpha val="75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en-US" altLang="zh-TW" sz="2800" b="1" spc="600" dirty="0"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The Lord will remember what </a:t>
            </a:r>
            <a:endParaRPr kumimoji="1" lang="en-US" altLang="zh-TW" sz="2800" b="1" spc="600" dirty="0" smtClean="0">
              <a:effectLst>
                <a:glow rad="101600">
                  <a:srgbClr val="091F07">
                    <a:alpha val="75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/>
            <a:r>
              <a:rPr kumimoji="1" lang="en-US" altLang="zh-TW" sz="2800" b="1" spc="600" dirty="0" smtClean="0"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you've </a:t>
            </a:r>
            <a:r>
              <a:rPr kumimoji="1" lang="en-US" altLang="zh-TW" sz="2800" b="1" spc="600" dirty="0"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done for Him !</a:t>
            </a:r>
            <a:endParaRPr kumimoji="1" lang="en-US" altLang="zh-TW" sz="2800" b="1" spc="600" dirty="0" smtClean="0">
              <a:effectLst>
                <a:glow rad="101600">
                  <a:srgbClr val="091F07">
                    <a:alpha val="75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777318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dark-blue-tree-minimalist-wallpaper-background-christmas-h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522112" y="148523"/>
            <a:ext cx="8269110" cy="6278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32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约翰福音 </a:t>
            </a:r>
            <a:r>
              <a:rPr kumimoji="1" lang="en-US" altLang="zh-TW" sz="32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John 14:27</a:t>
            </a:r>
          </a:p>
          <a:p>
            <a:pPr>
              <a:lnSpc>
                <a:spcPct val="120000"/>
              </a:lnSpc>
            </a:pP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我留</a:t>
            </a:r>
            <a:r>
              <a:rPr kumimoji="1" lang="zh-TW" alt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下平安给你们，我将我的平安赐给你们。我所赐的不像世人所赐的，你们心里不要忧愁，也不要胆怯</a:t>
            </a: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。</a:t>
            </a:r>
          </a:p>
          <a:p>
            <a:pPr>
              <a:lnSpc>
                <a:spcPct val="120000"/>
              </a:lnSpc>
            </a:pP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Peace </a:t>
            </a:r>
            <a:r>
              <a:rPr kumimoji="1" lang="en-US" altLang="zh-TW" sz="36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leave with you; my peace I give you. I do not give to you as the world gives. Do not let your hearts be troubled and do not be afraid.</a:t>
            </a:r>
            <a:r>
              <a:rPr kumimoji="1" lang="zh-TW" altLang="en-US" sz="36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kumimoji="1" lang="zh-TW" altLang="en-US" sz="40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48958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dark-blue-tree-minimalist-wallpaper-background-christmas-h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522112" y="148523"/>
            <a:ext cx="8269110" cy="6278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32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约翰福音 </a:t>
            </a:r>
            <a:r>
              <a:rPr kumimoji="1" lang="en-US" altLang="zh-TW" sz="32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John 16:33</a:t>
            </a:r>
          </a:p>
          <a:p>
            <a:pPr>
              <a:lnSpc>
                <a:spcPct val="120000"/>
              </a:lnSpc>
            </a:pPr>
            <a:r>
              <a:rPr kumimoji="1" lang="zh-TW" alt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我将这些事告诉你们，是要叫你们在我里面有平安。在世上你们有苦难，但你们可以放心，我已经胜了世界</a:t>
            </a: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。</a:t>
            </a:r>
          </a:p>
          <a:p>
            <a:pPr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“I have told you these things, so that in me you may have peace. In this world you will have trouble. But take heart! I have overcome the world.”</a:t>
            </a:r>
            <a:endParaRPr kumimoji="1" lang="zh-TW" altLang="en-US" sz="40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094666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dark-blue-tree-minimalist-wallpaper-background-christmas-h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522112" y="148523"/>
            <a:ext cx="8269110" cy="6083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kumimoji="1" lang="zh-TW" altLang="en-US" sz="40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三个</a:t>
            </a:r>
            <a:r>
              <a:rPr kumimoji="1" lang="zh-TW" altLang="en-US" sz="40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重点</a:t>
            </a:r>
            <a:endParaRPr kumimoji="1" lang="zh-TW" altLang="en-US" sz="4000" b="1" dirty="0">
              <a:effectLst>
                <a:glow rad="1270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40000"/>
              </a:lnSpc>
            </a:pPr>
            <a:r>
              <a:rPr kumimoji="1" lang="x-none" altLang="zh-TW" sz="40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</a:t>
            </a: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你必须是属于耶稣</a:t>
            </a:r>
            <a:r>
              <a:rPr kumimoji="1" lang="zh-TW" altLang="en-US" sz="4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基督的人吗</a:t>
            </a: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！</a:t>
            </a:r>
          </a:p>
          <a:p>
            <a:pPr algn="ctr">
              <a:lnSpc>
                <a:spcPct val="140000"/>
              </a:lnSpc>
            </a:pP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就</a:t>
            </a:r>
            <a:r>
              <a:rPr kumimoji="1" lang="zh-TW" altLang="en-US" sz="4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是和他有关系的人吗！</a:t>
            </a:r>
          </a:p>
          <a:p>
            <a:pPr algn="ctr">
              <a:lnSpc>
                <a:spcPct val="140000"/>
              </a:lnSpc>
            </a:pPr>
            <a:r>
              <a:rPr kumimoji="1" lang="x-none" altLang="zh-TW" sz="40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主应许我们</a:t>
            </a:r>
            <a:r>
              <a:rPr kumimoji="1" lang="zh-TW" altLang="en-US" sz="4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，祂与我们同在</a:t>
            </a: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！</a:t>
            </a:r>
          </a:p>
          <a:p>
            <a:pPr algn="ctr">
              <a:lnSpc>
                <a:spcPct val="140000"/>
              </a:lnSpc>
            </a:pP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他就是我们</a:t>
            </a:r>
            <a:r>
              <a:rPr kumimoji="1" lang="zh-TW" altLang="en-US" sz="4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的磐石，我们的力量！</a:t>
            </a:r>
          </a:p>
          <a:p>
            <a:pPr algn="ctr">
              <a:lnSpc>
                <a:spcPct val="140000"/>
              </a:lnSpc>
            </a:pPr>
            <a:r>
              <a:rPr kumimoji="1" lang="x-none" altLang="zh-TW" sz="40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环境可能困难</a:t>
            </a:r>
            <a:r>
              <a:rPr kumimoji="1" lang="zh-TW" altLang="en-US" sz="4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，问题还没解决</a:t>
            </a: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，</a:t>
            </a:r>
          </a:p>
          <a:p>
            <a:pPr algn="ctr">
              <a:lnSpc>
                <a:spcPct val="140000"/>
              </a:lnSpc>
            </a:pP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但是我们有神所赐</a:t>
            </a:r>
            <a:r>
              <a:rPr kumimoji="1" lang="zh-TW" altLang="en-US" sz="4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的内心平安！</a:t>
            </a:r>
          </a:p>
        </p:txBody>
      </p:sp>
    </p:spTree>
    <p:extLst>
      <p:ext uri="{BB962C8B-B14F-4D97-AF65-F5344CB8AC3E}">
        <p14:creationId xmlns:p14="http://schemas.microsoft.com/office/powerpoint/2010/main" val="27154193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dark-blue-tree-minimalist-wallpaper-background-christmas-h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522112" y="148523"/>
            <a:ext cx="826911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zh-TW" sz="4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Three important </a:t>
            </a:r>
            <a:r>
              <a:rPr kumimoji="1" lang="en-US" altLang="zh-TW" sz="4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points</a:t>
            </a:r>
          </a:p>
          <a:p>
            <a:pPr algn="ctr">
              <a:lnSpc>
                <a:spcPct val="140000"/>
              </a:lnSpc>
            </a:pPr>
            <a:r>
              <a:rPr kumimoji="1" lang="en-US" altLang="zh-TW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</a:t>
            </a:r>
            <a:r>
              <a:rPr kumimoji="1" lang="en-US" altLang="zh-TW" sz="36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 must belong to Jesus, you have established relationship with Him.</a:t>
            </a:r>
          </a:p>
          <a:p>
            <a:pPr algn="ctr">
              <a:lnSpc>
                <a:spcPct val="140000"/>
              </a:lnSpc>
            </a:pPr>
            <a:r>
              <a:rPr kumimoji="1" lang="en-US" altLang="zh-TW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kumimoji="1" lang="en-US" altLang="zh-TW" sz="36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Jesus promised us that He is with us, He is our Rock, our strength </a:t>
            </a:r>
          </a:p>
          <a:p>
            <a:pPr algn="ctr">
              <a:lnSpc>
                <a:spcPct val="140000"/>
              </a:lnSpc>
            </a:pPr>
            <a:r>
              <a:rPr kumimoji="1" lang="en-US" altLang="zh-TW" sz="36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kumimoji="1" lang="en-US" altLang="zh-TW" sz="36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through we still have problems, but we have peach.</a:t>
            </a:r>
          </a:p>
        </p:txBody>
      </p:sp>
    </p:spTree>
    <p:extLst>
      <p:ext uri="{BB962C8B-B14F-4D97-AF65-F5344CB8AC3E}">
        <p14:creationId xmlns:p14="http://schemas.microsoft.com/office/powerpoint/2010/main" val="209326832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dark-blue-tree-minimalist-wallpaper-background-christmas-h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522112" y="148523"/>
            <a:ext cx="8269110" cy="472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32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路加福音 </a:t>
            </a:r>
            <a:r>
              <a:rPr kumimoji="1" lang="en-US" altLang="zh-TW" sz="32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2:10-11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kumimoji="1" lang="en-US" altLang="zh-TW" sz="4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那天使对他们说：“不要惧怕，我报给你们大喜的信息，是关乎万民的。 </a:t>
            </a:r>
            <a:endParaRPr kumimoji="1" lang="zh-TW" altLang="en-US" sz="4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</a:t>
            </a:r>
            <a:r>
              <a:rPr kumimoji="1" lang="en-US" altLang="zh-TW" sz="4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因今天在大卫的城里，为你们生了救主，就是主</a:t>
            </a: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基督</a:t>
            </a: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。</a:t>
            </a:r>
            <a:endParaRPr kumimoji="1" lang="zh-TW" altLang="en-US" sz="4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31673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dark-blue-tree-minimalist-wallpaper-background-christmas-h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522112" y="148523"/>
            <a:ext cx="8269110" cy="634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32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Luke 2:10-11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>
                <a:solidFill>
                  <a:schemeClr val="tx2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kumimoji="1" lang="en-US" altLang="zh-TW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But the angel said to them, “Do not be afraid. I bring you good news that will cause great joy for all the people. </a:t>
            </a:r>
            <a:endParaRPr kumimoji="1" lang="en-US" altLang="zh-TW" sz="4400" b="1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39D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</a:t>
            </a:r>
            <a:r>
              <a:rPr kumimoji="1" lang="en-US" altLang="zh-TW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altLang="zh-TW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Today in the town of David a Savior has been born to you; he is the Messiah, the Lord. </a:t>
            </a:r>
            <a:endParaRPr kumimoji="1" lang="zh-TW" altLang="en-US" sz="4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35278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dark-blue-tree-minimalist-wallpaper-background-christmas-h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522112" y="148523"/>
            <a:ext cx="8269110" cy="391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3200" b="1" dirty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路加福音 </a:t>
            </a:r>
            <a:r>
              <a:rPr kumimoji="1" lang="en-US" altLang="zh-TW" sz="32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2:13-14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13 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忽然有一大队天兵，同那天使赞美神说： </a:t>
            </a:r>
            <a:endParaRPr kumimoji="1" lang="en-US" altLang="zh-TW" sz="4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 </a:t>
            </a:r>
            <a:r>
              <a:rPr kumimoji="1" lang="en-US" altLang="zh-TW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在至高之处荣耀归于神！在地上平安归于他所</a:t>
            </a: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喜悦的人！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  <a:endParaRPr kumimoji="1" lang="zh-TW" altLang="en-US" sz="4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94569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dark-blue-tree-minimalist-wallpaper-background-christmas-h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522112" y="148523"/>
            <a:ext cx="8269110" cy="583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32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Luke 2:13-14</a:t>
            </a:r>
          </a:p>
          <a:p>
            <a:pPr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13</a:t>
            </a:r>
            <a:r>
              <a:rPr kumimoji="1" lang="en-US" altLang="zh-TW" sz="40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Suddenly a great company of the heavenly host appeared with the angel, praising God and saying</a:t>
            </a:r>
            <a:r>
              <a:rPr kumimoji="1" lang="en-US" altLang="zh-TW" sz="40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endParaRPr kumimoji="1" lang="en-US" altLang="zh-TW" sz="40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</a:t>
            </a:r>
            <a:r>
              <a:rPr kumimoji="1" lang="en-US" altLang="zh-TW" sz="40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“Glory to God in the highest heaven,</a:t>
            </a:r>
          </a:p>
          <a:p>
            <a:pPr>
              <a:lnSpc>
                <a:spcPct val="120000"/>
              </a:lnSpc>
            </a:pPr>
            <a:r>
              <a:rPr kumimoji="1" lang="en-US" altLang="zh-TW" sz="40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and on earth peace to those on whom his favor rests.”</a:t>
            </a:r>
            <a:endParaRPr kumimoji="1" lang="zh-TW" altLang="en-US" sz="40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15858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6630</TotalTime>
  <Words>735</Words>
  <Application>Microsoft Macintosh PowerPoint</Application>
  <PresentationFormat>如螢幕大小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Black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LCCC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Chiu,Jack 邱清忠</dc:creator>
  <cp:lastModifiedBy>Jack Chiu</cp:lastModifiedBy>
  <cp:revision>1104</cp:revision>
  <cp:lastPrinted>2019-11-14T19:03:27Z</cp:lastPrinted>
  <dcterms:created xsi:type="dcterms:W3CDTF">2018-07-03T11:08:25Z</dcterms:created>
  <dcterms:modified xsi:type="dcterms:W3CDTF">2019-12-10T20:17:20Z</dcterms:modified>
</cp:coreProperties>
</file>