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048" r:id="rId2"/>
    <p:sldId id="2249" r:id="rId3"/>
    <p:sldId id="2138" r:id="rId4"/>
    <p:sldId id="2231" r:id="rId5"/>
    <p:sldId id="2233" r:id="rId6"/>
    <p:sldId id="2232" r:id="rId7"/>
    <p:sldId id="2204" r:id="rId8"/>
    <p:sldId id="2230" r:id="rId9"/>
    <p:sldId id="2205" r:id="rId10"/>
    <p:sldId id="2234" r:id="rId11"/>
    <p:sldId id="2235" r:id="rId12"/>
    <p:sldId id="2206" r:id="rId13"/>
    <p:sldId id="2236" r:id="rId14"/>
    <p:sldId id="2207" r:id="rId15"/>
    <p:sldId id="2237" r:id="rId16"/>
    <p:sldId id="2238" r:id="rId17"/>
    <p:sldId id="2239" r:id="rId18"/>
    <p:sldId id="2240" r:id="rId19"/>
    <p:sldId id="2241" r:id="rId20"/>
    <p:sldId id="2242" r:id="rId21"/>
    <p:sldId id="2243" r:id="rId22"/>
    <p:sldId id="2244" r:id="rId23"/>
    <p:sldId id="2245" r:id="rId24"/>
    <p:sldId id="2246" r:id="rId25"/>
    <p:sldId id="2250" r:id="rId26"/>
    <p:sldId id="224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73FEFF"/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06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個人, 男人 的圖片&#10;&#10;自動產生的描述">
            <a:extLst>
              <a:ext uri="{FF2B5EF4-FFF2-40B4-BE49-F238E27FC236}">
                <a16:creationId xmlns:a16="http://schemas.microsoft.com/office/drawing/2014/main" id="{F6B5E324-4405-B74A-B522-B1FB5113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064" y="0"/>
            <a:ext cx="13410127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7E19EB3-097C-2B4F-B97A-254941E850FD}"/>
              </a:ext>
            </a:extLst>
          </p:cNvPr>
          <p:cNvSpPr txBox="1"/>
          <p:nvPr/>
        </p:nvSpPr>
        <p:spPr>
          <a:xfrm>
            <a:off x="4195904" y="4067023"/>
            <a:ext cx="444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房正豪牧師</a:t>
            </a:r>
            <a:endParaRPr kumimoji="1" lang="en-US" altLang="zh-TW" sz="3200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Rev. Steven Fang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15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10285201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所 以 论 到 神 的 事 ， 我 在 基 督 耶 稣 里 有 可 夸 的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Therefore, in the Messiah Jesus I have the right to boast about my work for God.</a:t>
            </a:r>
          </a:p>
        </p:txBody>
      </p:sp>
    </p:spTree>
    <p:extLst>
      <p:ext uri="{BB962C8B-B14F-4D97-AF65-F5344CB8AC3E}">
        <p14:creationId xmlns:p14="http://schemas.microsoft.com/office/powerpoint/2010/main" val="385899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1028520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除 了 基 督 藉 我 做 的 那 些 事 ， 我 甚 麽 都 不 敢 提 ， 只 提 他 藉 我 言 语 作 为 ， 用 神 迹 奇 事 的 能 力 ， 并 圣 灵 的 能 力 ， 使 外 邦 人 顺 服 ；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For I am bold enough to tell you only about what the Messiah[v] has accomplished through me in bringing gentiles to obedience. By my words and actions, </a:t>
            </a:r>
          </a:p>
        </p:txBody>
      </p:sp>
    </p:spTree>
    <p:extLst>
      <p:ext uri="{BB962C8B-B14F-4D97-AF65-F5344CB8AC3E}">
        <p14:creationId xmlns:p14="http://schemas.microsoft.com/office/powerpoint/2010/main" val="79039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1419" y="612384"/>
            <a:ext cx="1028520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保罗特点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Paul’s characteristics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谦卑自己，高举耶稣。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 humbled himself to lift-up Jesus.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 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勇敢坚毅，吃苦耐劳。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 was full of bravery and perseverance.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36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室外, 飛行, 日落 的圖片&#10;&#10;自動產生的描述">
            <a:extLst>
              <a:ext uri="{FF2B5EF4-FFF2-40B4-BE49-F238E27FC236}">
                <a16:creationId xmlns:a16="http://schemas.microsoft.com/office/drawing/2014/main" id="{CD794AA5-64C4-AC4F-B97C-10F1E862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5484"/>
            <a:ext cx="12221351" cy="62283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68074" y="5158908"/>
            <a:ext cx="1028520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lang="zh-TW" altLang="en-US" sz="3600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全天下的教会都当高举主和祂的十字架	</a:t>
            </a:r>
            <a:endParaRPr lang="en-US" altLang="zh-TW" sz="3600" dirty="0">
              <a:solidFill>
                <a:srgbClr val="FFFF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lang="en-US" altLang="zh-TW" sz="36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All Churches must Lift Up the Lord &amp; His Cross</a:t>
            </a:r>
            <a:endParaRPr lang="zh-TW" altLang="en-US" sz="3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24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9853885" cy="5386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10:45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45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人 子 来 ， 并 不 是 要 受 人 的 服 事 ， 乃 是 要 服 事 人 ， 并 且 要 舍 命 作 多 人 的 赎 价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 because even the Son of Man did not come to be served, but to serve and to give his life as a ransom for many people.”</a:t>
            </a:r>
          </a:p>
        </p:txBody>
      </p:sp>
    </p:spTree>
    <p:extLst>
      <p:ext uri="{BB962C8B-B14F-4D97-AF65-F5344CB8AC3E}">
        <p14:creationId xmlns:p14="http://schemas.microsoft.com/office/powerpoint/2010/main" val="138093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37356" y="2320869"/>
            <a:ext cx="10285201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看自己合乎中道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（不卑不亢）</a:t>
            </a:r>
            <a:endParaRPr kumimoji="1" lang="en-US" altLang="zh-TW" sz="4800" b="1" dirty="0">
              <a:solidFill>
                <a:srgbClr val="FFFF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Think of oneself with sober judgment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(not overbearing)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76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9865917" cy="5386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40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只 是 坐 在 我 的 左 右 ， 不 是 我 可 以 赐 的 ， 乃 是 为 谁 预 备 的 ， 就 赐 给 谁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40 But it’s not up to me to grant you a seat at my right or my left. Those positions have already been prepared for others.”</a:t>
            </a:r>
          </a:p>
        </p:txBody>
      </p:sp>
    </p:spTree>
    <p:extLst>
      <p:ext uri="{BB962C8B-B14F-4D97-AF65-F5344CB8AC3E}">
        <p14:creationId xmlns:p14="http://schemas.microsoft.com/office/powerpoint/2010/main" val="303769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10285201" cy="3847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10:41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41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那 十 个 门 徒 听 见 ， 就 恼 怒 雅 各 、 约 翰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41 When the ten other disciples heard this, they began to be furious with James and John.</a:t>
            </a:r>
          </a:p>
        </p:txBody>
      </p:sp>
    </p:spTree>
    <p:extLst>
      <p:ext uri="{BB962C8B-B14F-4D97-AF65-F5344CB8AC3E}">
        <p14:creationId xmlns:p14="http://schemas.microsoft.com/office/powerpoint/2010/main" val="134238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10285201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耶 稣 叫 他 们 来 ， 对 他 们 说 ： 你 们 知 道 ， 外 邦 人 有 尊 为 君 王 的 ， 治 理 他 们 ， 有 大 臣 操 权 管 束 他 们 。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 Jesus called his disciples and told them, “You know that those who are recognized as rulers among the unbelievers[ag] lord it over them, and their superiors act like tyrants over them. </a:t>
            </a:r>
          </a:p>
        </p:txBody>
      </p:sp>
    </p:spTree>
    <p:extLst>
      <p:ext uri="{BB962C8B-B14F-4D97-AF65-F5344CB8AC3E}">
        <p14:creationId xmlns:p14="http://schemas.microsoft.com/office/powerpoint/2010/main" val="23361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10285201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43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只 是 在 你 们 中 间 ， 不 是 这 样 。 你 们 中 间 ， 谁 愿 为 大 ， 就 必 作 你 们 的 用 人 ；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 43 That’s not the way it should be among you. Instead, whoever wants to become great among you must be your servant, </a:t>
            </a:r>
          </a:p>
        </p:txBody>
      </p:sp>
    </p:spTree>
    <p:extLst>
      <p:ext uri="{BB962C8B-B14F-4D97-AF65-F5344CB8AC3E}">
        <p14:creationId xmlns:p14="http://schemas.microsoft.com/office/powerpoint/2010/main" val="24262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64928" y="432370"/>
            <a:ext cx="10062143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写信的原因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Reason for Writing this Letter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强调因信称义的真理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Emphasis on Justification by Faith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保罗想去西班牙传福音，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因此希望能到罗马来探访他们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Paul’s intention was to share the gospel in Spain,</a:t>
            </a: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so he hoped to pay them a visit in Rome.</a:t>
            </a:r>
          </a:p>
        </p:txBody>
      </p:sp>
    </p:spTree>
    <p:extLst>
      <p:ext uri="{BB962C8B-B14F-4D97-AF65-F5344CB8AC3E}">
        <p14:creationId xmlns:p14="http://schemas.microsoft.com/office/powerpoint/2010/main" val="285681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8915" y="705177"/>
            <a:ext cx="10285201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馬 可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Mark 10:44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44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在 你 们 中 间 ， 谁 愿 为 首 ， 就 必 作 众 人 的 仆 人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44 and whoever wants to be first among you must be a slave to everyone,</a:t>
            </a:r>
          </a:p>
        </p:txBody>
      </p:sp>
    </p:spTree>
    <p:extLst>
      <p:ext uri="{BB962C8B-B14F-4D97-AF65-F5344CB8AC3E}">
        <p14:creationId xmlns:p14="http://schemas.microsoft.com/office/powerpoint/2010/main" val="142887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2356963"/>
            <a:ext cx="10285201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「骄傲」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是最大的致命伤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Arrogance is our Achilles’ heel</a:t>
            </a:r>
            <a:endParaRPr kumimoji="1" lang="zh-TW" altLang="en-US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842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7040" y="659011"/>
            <a:ext cx="10285201" cy="5539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看重与主的关系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Emphasis on Relationship with the Lord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同工互相提醒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Remind Each Other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配偶的扶持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Spousal Support</a:t>
            </a:r>
          </a:p>
        </p:txBody>
      </p:sp>
    </p:spTree>
    <p:extLst>
      <p:ext uri="{BB962C8B-B14F-4D97-AF65-F5344CB8AC3E}">
        <p14:creationId xmlns:p14="http://schemas.microsoft.com/office/powerpoint/2010/main" val="186253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選手, 綠色, 植物 的圖片&#10;&#10;自動產生的描述">
            <a:extLst>
              <a:ext uri="{FF2B5EF4-FFF2-40B4-BE49-F238E27FC236}">
                <a16:creationId xmlns:a16="http://schemas.microsoft.com/office/drawing/2014/main" id="{1829A02D-D085-B041-B507-D9786678D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67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 l="15306" t="8485" r="39365" b="28138"/>
          <a:stretch/>
        </p:blipFill>
        <p:spPr>
          <a:xfrm>
            <a:off x="2960914" y="220970"/>
            <a:ext cx="6270171" cy="5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1419" y="1394437"/>
            <a:ext cx="10285201" cy="3847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少练气功</a:t>
            </a:r>
            <a:endParaRPr kumimoji="1" lang="en-US" altLang="zh-TW" sz="6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Spend Less Time on Argument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多练祷告功</a:t>
            </a:r>
            <a:endParaRPr kumimoji="1" lang="en-US" altLang="zh-TW" sz="6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Spend More Time on Prayer</a:t>
            </a:r>
          </a:p>
        </p:txBody>
      </p:sp>
    </p:spTree>
    <p:extLst>
      <p:ext uri="{BB962C8B-B14F-4D97-AF65-F5344CB8AC3E}">
        <p14:creationId xmlns:p14="http://schemas.microsoft.com/office/powerpoint/2010/main" val="185165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1419" y="612384"/>
            <a:ext cx="1028520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保罗特点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Paul’s characteristics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谦卑自己，高举耶稣。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 humbled himself to lift-up Jesus.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勇敢坚毅，吃苦耐劳。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 was full of bravery and perseverance.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04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02064" y="1023554"/>
            <a:ext cx="10285201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主说：你这良善又忠心得仆人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可以进来享受我的宴席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Lord said: “</a:t>
            </a:r>
            <a:r>
              <a:rPr kumimoji="1" lang="zh-TW" altLang="en-US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good and faithful servant . . . come and share your master’s happiness!</a:t>
            </a:r>
            <a:r>
              <a:rPr kumimoji="1" lang="zh-TW" altLang="en-US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000" b="1">
                <a:latin typeface="Yu Gothic UI" panose="020B0500000000000000" pitchFamily="34" charset="-128"/>
                <a:ea typeface="Yu Gothic UI" panose="020B0500000000000000" pitchFamily="34" charset="-128"/>
              </a:rPr>
              <a:t>”</a:t>
            </a:r>
            <a:endParaRPr kumimoji="1" lang="en-US" altLang="zh-TW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0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71330" y="878630"/>
            <a:ext cx="9849340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解释犹太人如何才能得救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Explanation on how the Jews may be saved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4.</a:t>
            </a: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鼓励大家在真道上站立得稳，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并且追求过圣洁的生活	</a:t>
            </a:r>
            <a:endParaRPr kumimoji="1" lang="en-US" altLang="zh-TW" sz="3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Stand firm on your faith, </a:t>
            </a:r>
            <a:r>
              <a:rPr kumimoji="1" lang="zh-TW" altLang="en-US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kumimoji="1" lang="en-US" altLang="zh-TW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and live a sanctified life.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2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9933523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15:14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14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弟 兄 们 ， 我 自 己 也 深 信 你 们 是 满 有 良 善 ， 充 足 了 诸 般 的 知 识 ， 也 能 彼 此 劝 戒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 I myself am convinced, my brothers, that you yourselves are filled with goodness and full of all the knowledge you need to be able to instruct each other.</a:t>
            </a:r>
          </a:p>
        </p:txBody>
      </p:sp>
    </p:spTree>
    <p:extLst>
      <p:ext uri="{BB962C8B-B14F-4D97-AF65-F5344CB8AC3E}">
        <p14:creationId xmlns:p14="http://schemas.microsoft.com/office/powerpoint/2010/main" val="178016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9873365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15:15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15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但 我 稍 微 放 胆 写 信 给 你 们 ， 是 要 提 醒 你 们 的 记 性 ， 特 因 神 所 给 我 的 恩 典 ，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However, on some points I have written to you rather boldly, both as a reminder to you and because of the grace given me by God</a:t>
            </a:r>
          </a:p>
        </p:txBody>
      </p:sp>
    </p:spTree>
    <p:extLst>
      <p:ext uri="{BB962C8B-B14F-4D97-AF65-F5344CB8AC3E}">
        <p14:creationId xmlns:p14="http://schemas.microsoft.com/office/powerpoint/2010/main" val="78244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10285201" cy="643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15:16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16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使 我 为 外 邦 人 作 基 督 耶 稣 的 仆 役 ， 作 神 福 音 的 祭 司 ， 叫 所 献 上 的 外 邦 人 ， 因 着 圣 灵 成 为 圣 洁 ， 可 蒙 悦 纳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 to be a minister of the Messiah[t] Jesus to the gentiles in the priestly service of the gospel of God, so that the offering brought by gentiles may be acceptable, sanctified by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8787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10285201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所 以 论 到 神 的 事 ， 我 在 基 督 耶 稣 里 有 可 夸 的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Therefore, in the Messiah Jesus I have the right to boast about my work for God.</a:t>
            </a:r>
          </a:p>
        </p:txBody>
      </p:sp>
    </p:spTree>
    <p:extLst>
      <p:ext uri="{BB962C8B-B14F-4D97-AF65-F5344CB8AC3E}">
        <p14:creationId xmlns:p14="http://schemas.microsoft.com/office/powerpoint/2010/main" val="17128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5372" y="428178"/>
            <a:ext cx="1028520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15:18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除 了 基 督 藉 我 做 的 那 些 事 ， 我 甚 麽 都 不 敢 提 ， 只 提 他 藉 我 言 语 作 为 ， 用 神 迹 奇 事 的 能 力 ， 并 圣 灵 的 能 力 ， 使 外 邦 人 顺 服 ；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For I am bold enough to tell you only about what the Messiah has accomplished through me in bringing gentiles to obedience. By my words and actions, </a:t>
            </a:r>
          </a:p>
        </p:txBody>
      </p:sp>
    </p:spTree>
    <p:extLst>
      <p:ext uri="{BB962C8B-B14F-4D97-AF65-F5344CB8AC3E}">
        <p14:creationId xmlns:p14="http://schemas.microsoft.com/office/powerpoint/2010/main" val="22437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78291" y="1987712"/>
            <a:ext cx="10285201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良善、知识、劝勉</a:t>
            </a:r>
            <a:endParaRPr kumimoji="1" lang="en-US" altLang="zh-TW" sz="6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Goodness, Knowledge, Exhortation</a:t>
            </a:r>
          </a:p>
        </p:txBody>
      </p:sp>
    </p:spTree>
    <p:extLst>
      <p:ext uri="{BB962C8B-B14F-4D97-AF65-F5344CB8AC3E}">
        <p14:creationId xmlns:p14="http://schemas.microsoft.com/office/powerpoint/2010/main" val="936802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{CE85A90A-D2FC-F94C-B1F0-A34A2C7CD3A5}tf10001063</Template>
  <TotalTime>606</TotalTime>
  <Words>1247</Words>
  <Application>Microsoft Macintosh PowerPoint</Application>
  <PresentationFormat>寬螢幕</PresentationFormat>
  <Paragraphs>98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Heiti SC Medium</vt:lpstr>
      <vt:lpstr>Yu Gothic UI</vt:lpstr>
      <vt:lpstr>Arial</vt:lpstr>
      <vt:lpstr>Century Gothic</vt:lpstr>
      <vt:lpstr>網狀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68</cp:revision>
  <cp:lastPrinted>2021-02-06T13:25:07Z</cp:lastPrinted>
  <dcterms:created xsi:type="dcterms:W3CDTF">2021-01-06T18:08:20Z</dcterms:created>
  <dcterms:modified xsi:type="dcterms:W3CDTF">2021-02-24T18:38:28Z</dcterms:modified>
</cp:coreProperties>
</file>