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84" r:id="rId5"/>
    <p:sldId id="289" r:id="rId6"/>
    <p:sldId id="279" r:id="rId7"/>
    <p:sldId id="285" r:id="rId8"/>
    <p:sldId id="278" r:id="rId9"/>
    <p:sldId id="286" r:id="rId10"/>
    <p:sldId id="287" r:id="rId11"/>
    <p:sldId id="288" r:id="rId12"/>
    <p:sldId id="260" r:id="rId13"/>
    <p:sldId id="262" r:id="rId14"/>
    <p:sldId id="272" r:id="rId15"/>
    <p:sldId id="263" r:id="rId16"/>
    <p:sldId id="261" r:id="rId17"/>
    <p:sldId id="264" r:id="rId18"/>
    <p:sldId id="281" r:id="rId19"/>
    <p:sldId id="282" r:id="rId20"/>
    <p:sldId id="283" r:id="rId21"/>
    <p:sldId id="265" r:id="rId22"/>
    <p:sldId id="266" r:id="rId23"/>
    <p:sldId id="267" r:id="rId24"/>
    <p:sldId id="268" r:id="rId25"/>
    <p:sldId id="269" r:id="rId26"/>
    <p:sldId id="270" r:id="rId27"/>
    <p:sldId id="2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1CB28C-3D42-4B36-A94D-8FF2AD819BB9}">
          <p14:sldIdLst>
            <p14:sldId id="256"/>
          </p14:sldIdLst>
        </p14:section>
        <p14:section name="Background" id="{ECD462BD-0571-4955-8C9E-92AD94098DA4}">
          <p14:sldIdLst>
            <p14:sldId id="257"/>
          </p14:sldIdLst>
        </p14:section>
        <p14:section name="Scripture Reading" id="{A9B3A4E3-E24C-40D3-AD42-6ED68451F5E0}">
          <p14:sldIdLst>
            <p14:sldId id="258"/>
            <p14:sldId id="284"/>
            <p14:sldId id="289"/>
            <p14:sldId id="279"/>
            <p14:sldId id="285"/>
            <p14:sldId id="278"/>
            <p14:sldId id="286"/>
            <p14:sldId id="287"/>
            <p14:sldId id="288"/>
            <p14:sldId id="260"/>
            <p14:sldId id="262"/>
            <p14:sldId id="272"/>
            <p14:sldId id="263"/>
            <p14:sldId id="261"/>
            <p14:sldId id="264"/>
            <p14:sldId id="281"/>
            <p14:sldId id="282"/>
            <p14:sldId id="283"/>
            <p14:sldId id="265"/>
            <p14:sldId id="266"/>
            <p14:sldId id="267"/>
            <p14:sldId id="268"/>
            <p14:sldId id="269"/>
            <p14:sldId id="27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FBB8B1-58C5-4DA0-BE3E-2A2B858F2F4B}" v="695" dt="2022-03-10T19:04:58.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4" autoAdjust="0"/>
    <p:restoredTop sz="92093" autoAdjust="0"/>
  </p:normalViewPr>
  <p:slideViewPr>
    <p:cSldViewPr snapToGrid="0">
      <p:cViewPr varScale="1">
        <p:scale>
          <a:sx n="134" d="100"/>
          <a:sy n="134" d="100"/>
        </p:scale>
        <p:origin x="3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2530AB-3707-4E14-8191-1734679B696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883BF04-FB00-4C18-9F40-DAC42B735596}">
      <dgm:prSet custT="1"/>
      <dgm:spPr/>
      <dgm:t>
        <a:bodyPr/>
        <a:lstStyle/>
        <a:p>
          <a:r>
            <a:rPr lang="en-US" sz="4400" dirty="0">
              <a:effectLst>
                <a:outerShdw blurRad="38100" dist="38100" dir="2700000" algn="tl">
                  <a:srgbClr val="000000">
                    <a:alpha val="43137"/>
                  </a:srgbClr>
                </a:outerShdw>
              </a:effectLst>
            </a:rPr>
            <a:t>Who is Jesus?</a:t>
          </a:r>
          <a:r>
            <a:rPr lang="zh-TW" altLang="en-US" sz="36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耶稣是谁？</a:t>
          </a:r>
          <a:endParaRPr lang="en-US" sz="44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dgm:t>
    </dgm:pt>
    <dgm:pt modelId="{86D6A580-6F2B-41C9-8A7D-8EF09DA13ADD}" type="parTrans" cxnId="{733DFC2A-273F-41BC-B191-BAC5D2327C66}">
      <dgm:prSet/>
      <dgm:spPr/>
      <dgm:t>
        <a:bodyPr/>
        <a:lstStyle/>
        <a:p>
          <a:endParaRPr lang="en-US"/>
        </a:p>
      </dgm:t>
    </dgm:pt>
    <dgm:pt modelId="{6D44BD31-6099-4C18-B2FC-25C3A164F167}" type="sibTrans" cxnId="{733DFC2A-273F-41BC-B191-BAC5D2327C66}">
      <dgm:prSet/>
      <dgm:spPr/>
      <dgm:t>
        <a:bodyPr/>
        <a:lstStyle/>
        <a:p>
          <a:endParaRPr lang="en-US"/>
        </a:p>
      </dgm:t>
    </dgm:pt>
    <dgm:pt modelId="{127CC704-2134-4407-9CDB-9D45E1658AE3}">
      <dgm:prSet custT="1"/>
      <dgm:spPr/>
      <dgm:t>
        <a:bodyPr/>
        <a:lstStyle/>
        <a:p>
          <a:r>
            <a:rPr lang="en-US" sz="4200" dirty="0">
              <a:effectLst>
                <a:outerShdw blurRad="38100" dist="38100" dir="2700000" algn="tl">
                  <a:srgbClr val="000000">
                    <a:alpha val="43137"/>
                  </a:srgbClr>
                </a:outerShdw>
              </a:effectLst>
            </a:rPr>
            <a:t>What is Jesus?</a:t>
          </a:r>
          <a:r>
            <a:rPr lang="zh-TW" altLang="en-US" sz="36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耶稣是什么？</a:t>
          </a:r>
          <a:endParaRPr lang="en-US" sz="42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dgm:t>
    </dgm:pt>
    <dgm:pt modelId="{3D826A06-1EEB-4E82-93D2-14017980968A}" type="parTrans" cxnId="{6349BAAE-528C-4551-8C2C-7019F16A0B64}">
      <dgm:prSet/>
      <dgm:spPr/>
      <dgm:t>
        <a:bodyPr/>
        <a:lstStyle/>
        <a:p>
          <a:endParaRPr lang="en-US"/>
        </a:p>
      </dgm:t>
    </dgm:pt>
    <dgm:pt modelId="{3A7D32D7-AD03-418B-BF48-F78C013EA35C}" type="sibTrans" cxnId="{6349BAAE-528C-4551-8C2C-7019F16A0B64}">
      <dgm:prSet/>
      <dgm:spPr/>
      <dgm:t>
        <a:bodyPr/>
        <a:lstStyle/>
        <a:p>
          <a:endParaRPr lang="en-US"/>
        </a:p>
      </dgm:t>
    </dgm:pt>
    <dgm:pt modelId="{629CDA01-A179-48DB-96FC-6D8EDD43A0A6}">
      <dgm:prSet custT="1"/>
      <dgm:spPr/>
      <dgm:t>
        <a:bodyPr/>
        <a:lstStyle/>
        <a:p>
          <a:r>
            <a:rPr lang="en-US" sz="2800" dirty="0">
              <a:effectLst>
                <a:outerShdw blurRad="38100" dist="38100" dir="2700000" algn="tl">
                  <a:srgbClr val="000000">
                    <a:alpha val="43137"/>
                  </a:srgbClr>
                </a:outerShdw>
              </a:effectLst>
            </a:rPr>
            <a:t>What does that mean for me/us/everything?</a:t>
          </a:r>
        </a:p>
        <a:p>
          <a:r>
            <a:rPr lang="zh-TW" altLang="en-US" sz="28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这对我 </a:t>
          </a:r>
          <a:r>
            <a:rPr lang="en-US" altLang="zh-TW" sz="28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t>
          </a:r>
          <a:r>
            <a:rPr lang="zh-TW" altLang="en-US" sz="28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 我们 </a:t>
          </a:r>
          <a:r>
            <a:rPr lang="en-US" altLang="zh-TW" sz="28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t>
          </a:r>
          <a:r>
            <a:rPr lang="zh-TW" altLang="en-US" sz="28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 一切意味着什么？</a:t>
          </a:r>
          <a:endParaRPr lang="en-US" sz="28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dgm:t>
    </dgm:pt>
    <dgm:pt modelId="{DFBCBAE4-1A19-4964-BD93-64245377189A}" type="parTrans" cxnId="{FCF4D8D7-EED8-4B33-92B3-F6CEE7D66837}">
      <dgm:prSet/>
      <dgm:spPr/>
      <dgm:t>
        <a:bodyPr/>
        <a:lstStyle/>
        <a:p>
          <a:endParaRPr lang="en-US"/>
        </a:p>
      </dgm:t>
    </dgm:pt>
    <dgm:pt modelId="{9F920300-E12E-4B37-A51C-F91F6BF48946}" type="sibTrans" cxnId="{FCF4D8D7-EED8-4B33-92B3-F6CEE7D66837}">
      <dgm:prSet/>
      <dgm:spPr/>
      <dgm:t>
        <a:bodyPr/>
        <a:lstStyle/>
        <a:p>
          <a:endParaRPr lang="en-US"/>
        </a:p>
      </dgm:t>
    </dgm:pt>
    <dgm:pt modelId="{E3F77B5E-9DE5-46AC-99E5-6CD42151DD67}" type="pres">
      <dgm:prSet presAssocID="{FC2530AB-3707-4E14-8191-1734679B696D}" presName="linear" presStyleCnt="0">
        <dgm:presLayoutVars>
          <dgm:animLvl val="lvl"/>
          <dgm:resizeHandles val="exact"/>
        </dgm:presLayoutVars>
      </dgm:prSet>
      <dgm:spPr/>
    </dgm:pt>
    <dgm:pt modelId="{2B330672-34EC-4EC2-B438-54EC627988E0}" type="pres">
      <dgm:prSet presAssocID="{1883BF04-FB00-4C18-9F40-DAC42B735596}" presName="parentText" presStyleLbl="node1" presStyleIdx="0" presStyleCnt="3">
        <dgm:presLayoutVars>
          <dgm:chMax val="0"/>
          <dgm:bulletEnabled val="1"/>
        </dgm:presLayoutVars>
      </dgm:prSet>
      <dgm:spPr/>
    </dgm:pt>
    <dgm:pt modelId="{0980C34C-286D-4C84-B166-C5143CFF93B6}" type="pres">
      <dgm:prSet presAssocID="{6D44BD31-6099-4C18-B2FC-25C3A164F167}" presName="spacer" presStyleCnt="0"/>
      <dgm:spPr/>
    </dgm:pt>
    <dgm:pt modelId="{B803E7B2-4782-48B9-904A-3869646B70FB}" type="pres">
      <dgm:prSet presAssocID="{127CC704-2134-4407-9CDB-9D45E1658AE3}" presName="parentText" presStyleLbl="node1" presStyleIdx="1" presStyleCnt="3">
        <dgm:presLayoutVars>
          <dgm:chMax val="0"/>
          <dgm:bulletEnabled val="1"/>
        </dgm:presLayoutVars>
      </dgm:prSet>
      <dgm:spPr/>
    </dgm:pt>
    <dgm:pt modelId="{BF177289-859C-4AEE-9BFE-200338867B3E}" type="pres">
      <dgm:prSet presAssocID="{3A7D32D7-AD03-418B-BF48-F78C013EA35C}" presName="spacer" presStyleCnt="0"/>
      <dgm:spPr/>
    </dgm:pt>
    <dgm:pt modelId="{681725CF-734F-4923-A0A8-718D3562B1A7}" type="pres">
      <dgm:prSet presAssocID="{629CDA01-A179-48DB-96FC-6D8EDD43A0A6}" presName="parentText" presStyleLbl="node1" presStyleIdx="2" presStyleCnt="3">
        <dgm:presLayoutVars>
          <dgm:chMax val="0"/>
          <dgm:bulletEnabled val="1"/>
        </dgm:presLayoutVars>
      </dgm:prSet>
      <dgm:spPr/>
    </dgm:pt>
  </dgm:ptLst>
  <dgm:cxnLst>
    <dgm:cxn modelId="{733DFC2A-273F-41BC-B191-BAC5D2327C66}" srcId="{FC2530AB-3707-4E14-8191-1734679B696D}" destId="{1883BF04-FB00-4C18-9F40-DAC42B735596}" srcOrd="0" destOrd="0" parTransId="{86D6A580-6F2B-41C9-8A7D-8EF09DA13ADD}" sibTransId="{6D44BD31-6099-4C18-B2FC-25C3A164F167}"/>
    <dgm:cxn modelId="{A10E7557-10F0-4755-99B5-88D822827435}" type="presOf" srcId="{127CC704-2134-4407-9CDB-9D45E1658AE3}" destId="{B803E7B2-4782-48B9-904A-3869646B70FB}" srcOrd="0" destOrd="0" presId="urn:microsoft.com/office/officeart/2005/8/layout/vList2"/>
    <dgm:cxn modelId="{5475A079-D865-430A-B5A9-594168A9E488}" type="presOf" srcId="{FC2530AB-3707-4E14-8191-1734679B696D}" destId="{E3F77B5E-9DE5-46AC-99E5-6CD42151DD67}" srcOrd="0" destOrd="0" presId="urn:microsoft.com/office/officeart/2005/8/layout/vList2"/>
    <dgm:cxn modelId="{A00A5EA8-3BA2-4005-BDD4-08EE7E2E183C}" type="presOf" srcId="{1883BF04-FB00-4C18-9F40-DAC42B735596}" destId="{2B330672-34EC-4EC2-B438-54EC627988E0}" srcOrd="0" destOrd="0" presId="urn:microsoft.com/office/officeart/2005/8/layout/vList2"/>
    <dgm:cxn modelId="{6349BAAE-528C-4551-8C2C-7019F16A0B64}" srcId="{FC2530AB-3707-4E14-8191-1734679B696D}" destId="{127CC704-2134-4407-9CDB-9D45E1658AE3}" srcOrd="1" destOrd="0" parTransId="{3D826A06-1EEB-4E82-93D2-14017980968A}" sibTransId="{3A7D32D7-AD03-418B-BF48-F78C013EA35C}"/>
    <dgm:cxn modelId="{FCF4D8D7-EED8-4B33-92B3-F6CEE7D66837}" srcId="{FC2530AB-3707-4E14-8191-1734679B696D}" destId="{629CDA01-A179-48DB-96FC-6D8EDD43A0A6}" srcOrd="2" destOrd="0" parTransId="{DFBCBAE4-1A19-4964-BD93-64245377189A}" sibTransId="{9F920300-E12E-4B37-A51C-F91F6BF48946}"/>
    <dgm:cxn modelId="{0BA0F4E6-4479-4EB1-B257-F01F2D0D40A9}" type="presOf" srcId="{629CDA01-A179-48DB-96FC-6D8EDD43A0A6}" destId="{681725CF-734F-4923-A0A8-718D3562B1A7}" srcOrd="0" destOrd="0" presId="urn:microsoft.com/office/officeart/2005/8/layout/vList2"/>
    <dgm:cxn modelId="{8CB5603E-7DF0-4641-B1A0-A0BFFFF9015C}" type="presParOf" srcId="{E3F77B5E-9DE5-46AC-99E5-6CD42151DD67}" destId="{2B330672-34EC-4EC2-B438-54EC627988E0}" srcOrd="0" destOrd="0" presId="urn:microsoft.com/office/officeart/2005/8/layout/vList2"/>
    <dgm:cxn modelId="{C70ACB76-3F07-47B9-AFC6-2765FFCC9823}" type="presParOf" srcId="{E3F77B5E-9DE5-46AC-99E5-6CD42151DD67}" destId="{0980C34C-286D-4C84-B166-C5143CFF93B6}" srcOrd="1" destOrd="0" presId="urn:microsoft.com/office/officeart/2005/8/layout/vList2"/>
    <dgm:cxn modelId="{E803F2AE-E817-42A0-8E8C-ED3ABE97C111}" type="presParOf" srcId="{E3F77B5E-9DE5-46AC-99E5-6CD42151DD67}" destId="{B803E7B2-4782-48B9-904A-3869646B70FB}" srcOrd="2" destOrd="0" presId="urn:microsoft.com/office/officeart/2005/8/layout/vList2"/>
    <dgm:cxn modelId="{76930FC8-124D-4EF1-AD8A-D1EFC9978564}" type="presParOf" srcId="{E3F77B5E-9DE5-46AC-99E5-6CD42151DD67}" destId="{BF177289-859C-4AEE-9BFE-200338867B3E}" srcOrd="3" destOrd="0" presId="urn:microsoft.com/office/officeart/2005/8/layout/vList2"/>
    <dgm:cxn modelId="{34A60BC4-5697-4998-8A0D-B754C3D05250}" type="presParOf" srcId="{E3F77B5E-9DE5-46AC-99E5-6CD42151DD67}" destId="{681725CF-734F-4923-A0A8-718D3562B1A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E09373-D6AE-4B26-9A0A-8A231E84A8B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003A11B-6F8A-48CA-BDC4-50928CE84001}">
      <dgm:prSet/>
      <dgm:spPr/>
      <dgm:t>
        <a:bodyPr/>
        <a:lstStyle/>
        <a:p>
          <a:r>
            <a:rPr lang="en-US" dirty="0">
              <a:latin typeface="Yu Gothic UI" panose="020B0400000000000000" pitchFamily="34" charset="-128"/>
              <a:ea typeface="Yu Gothic UI" panose="020B0400000000000000" pitchFamily="34" charset="-128"/>
            </a:rPr>
            <a:t>Do Nothing</a:t>
          </a:r>
          <a:r>
            <a:rPr lang="zh-TW" altLang="en-US" dirty="0">
              <a:latin typeface="Yu Gothic UI" panose="020B0400000000000000" pitchFamily="34" charset="-128"/>
              <a:ea typeface="Yu Gothic UI" panose="020B0400000000000000" pitchFamily="34" charset="-128"/>
            </a:rPr>
            <a:t> 不做事</a:t>
          </a:r>
          <a:endParaRPr lang="en-US" dirty="0">
            <a:latin typeface="Yu Gothic UI" panose="020B0400000000000000" pitchFamily="34" charset="-128"/>
            <a:ea typeface="Yu Gothic UI" panose="020B0400000000000000" pitchFamily="34" charset="-128"/>
          </a:endParaRPr>
        </a:p>
      </dgm:t>
    </dgm:pt>
    <dgm:pt modelId="{486DCC76-6D08-44F1-9743-530DDB6280A2}" type="parTrans" cxnId="{F4B4306F-17D7-4D1D-A4F6-6DF677E8C630}">
      <dgm:prSet/>
      <dgm:spPr/>
      <dgm:t>
        <a:bodyPr/>
        <a:lstStyle/>
        <a:p>
          <a:endParaRPr lang="en-US"/>
        </a:p>
      </dgm:t>
    </dgm:pt>
    <dgm:pt modelId="{CD74D16F-2543-4FCB-841E-6DC1642886E6}" type="sibTrans" cxnId="{F4B4306F-17D7-4D1D-A4F6-6DF677E8C630}">
      <dgm:prSet/>
      <dgm:spPr/>
      <dgm:t>
        <a:bodyPr/>
        <a:lstStyle/>
        <a:p>
          <a:endParaRPr lang="en-US"/>
        </a:p>
      </dgm:t>
    </dgm:pt>
    <dgm:pt modelId="{4F76607B-8671-44BC-88DC-D31F255605EF}">
      <dgm:prSet/>
      <dgm:spPr/>
      <dgm:t>
        <a:bodyPr/>
        <a:lstStyle/>
        <a:p>
          <a:r>
            <a:rPr lang="en-US" dirty="0">
              <a:latin typeface="Yu Gothic UI" panose="020B0500000000000000" pitchFamily="34" charset="-128"/>
              <a:ea typeface="Yu Gothic UI" panose="020B0500000000000000" pitchFamily="34" charset="-128"/>
            </a:rPr>
            <a:t>Meditate</a:t>
          </a:r>
          <a:r>
            <a:rPr lang="zh-TW" altLang="en-US" dirty="0">
              <a:latin typeface="Yu Gothic UI" panose="020B0500000000000000" pitchFamily="34" charset="-128"/>
              <a:ea typeface="Yu Gothic UI" panose="020B0500000000000000" pitchFamily="34" charset="-128"/>
            </a:rPr>
            <a:t> </a:t>
          </a:r>
          <a:r>
            <a:rPr lang="en-US" dirty="0" err="1">
              <a:latin typeface="Yu Gothic UI" panose="020B0500000000000000" pitchFamily="34" charset="-128"/>
              <a:ea typeface="Yu Gothic UI" panose="020B0500000000000000" pitchFamily="34" charset="-128"/>
            </a:rPr>
            <a:t>默想</a:t>
          </a:r>
          <a:endParaRPr lang="en-US" dirty="0">
            <a:latin typeface="Yu Gothic UI" panose="020B0500000000000000" pitchFamily="34" charset="-128"/>
            <a:ea typeface="Yu Gothic UI" panose="020B0500000000000000" pitchFamily="34" charset="-128"/>
          </a:endParaRPr>
        </a:p>
      </dgm:t>
    </dgm:pt>
    <dgm:pt modelId="{C59C9AD4-AADF-47F7-8A82-6B2C146D806C}" type="parTrans" cxnId="{0A9CA2D2-2528-4CC1-98A9-56B7ACFC33E6}">
      <dgm:prSet/>
      <dgm:spPr/>
      <dgm:t>
        <a:bodyPr/>
        <a:lstStyle/>
        <a:p>
          <a:endParaRPr lang="en-US"/>
        </a:p>
      </dgm:t>
    </dgm:pt>
    <dgm:pt modelId="{19907070-6409-4104-BBAC-C8C28F443B67}" type="sibTrans" cxnId="{0A9CA2D2-2528-4CC1-98A9-56B7ACFC33E6}">
      <dgm:prSet/>
      <dgm:spPr/>
      <dgm:t>
        <a:bodyPr/>
        <a:lstStyle/>
        <a:p>
          <a:endParaRPr lang="en-US"/>
        </a:p>
      </dgm:t>
    </dgm:pt>
    <dgm:pt modelId="{ED9065B4-700B-49B5-98CC-AD74483D2A7A}">
      <dgm:prSet/>
      <dgm:spPr/>
      <dgm:t>
        <a:bodyPr/>
        <a:lstStyle/>
        <a:p>
          <a:r>
            <a:rPr lang="en-US" dirty="0">
              <a:latin typeface="Yu Gothic UI" panose="020B0500000000000000" pitchFamily="34" charset="-128"/>
              <a:ea typeface="Yu Gothic UI" panose="020B0500000000000000" pitchFamily="34" charset="-128"/>
            </a:rPr>
            <a:t>Study Scripture</a:t>
          </a:r>
          <a:r>
            <a:rPr lang="zh-TW" altLang="en-US" dirty="0">
              <a:latin typeface="Yu Gothic UI" panose="020B0500000000000000" pitchFamily="34" charset="-128"/>
              <a:ea typeface="Yu Gothic UI" panose="020B0500000000000000" pitchFamily="34" charset="-128"/>
            </a:rPr>
            <a:t> 研读圣经</a:t>
          </a:r>
          <a:endParaRPr lang="en-US" dirty="0">
            <a:latin typeface="Yu Gothic UI" panose="020B0500000000000000" pitchFamily="34" charset="-128"/>
            <a:ea typeface="Yu Gothic UI" panose="020B0500000000000000" pitchFamily="34" charset="-128"/>
          </a:endParaRPr>
        </a:p>
      </dgm:t>
    </dgm:pt>
    <dgm:pt modelId="{6BF8F270-29A2-4647-AAD0-92B40EF3A153}" type="parTrans" cxnId="{443D4699-8054-48DC-ADD9-BDE31351CD68}">
      <dgm:prSet/>
      <dgm:spPr/>
      <dgm:t>
        <a:bodyPr/>
        <a:lstStyle/>
        <a:p>
          <a:endParaRPr lang="en-US"/>
        </a:p>
      </dgm:t>
    </dgm:pt>
    <dgm:pt modelId="{7450300C-3AE8-4066-B2DC-B7C534DFD8B1}" type="sibTrans" cxnId="{443D4699-8054-48DC-ADD9-BDE31351CD68}">
      <dgm:prSet/>
      <dgm:spPr/>
      <dgm:t>
        <a:bodyPr/>
        <a:lstStyle/>
        <a:p>
          <a:endParaRPr lang="en-US"/>
        </a:p>
      </dgm:t>
    </dgm:pt>
    <dgm:pt modelId="{7B1E745C-D00C-4FCF-BB15-E99A4418616F}">
      <dgm:prSet/>
      <dgm:spPr/>
      <dgm:t>
        <a:bodyPr/>
        <a:lstStyle/>
        <a:p>
          <a:r>
            <a:rPr lang="en-US" dirty="0">
              <a:latin typeface="Yu Gothic UI" panose="020B0500000000000000" pitchFamily="34" charset="-128"/>
              <a:ea typeface="Yu Gothic UI" panose="020B0500000000000000" pitchFamily="34" charset="-128"/>
            </a:rPr>
            <a:t>Pray</a:t>
          </a:r>
          <a:r>
            <a:rPr lang="zh-TW" altLang="en-US" dirty="0">
              <a:latin typeface="Yu Gothic UI" panose="020B0500000000000000" pitchFamily="34" charset="-128"/>
              <a:ea typeface="Yu Gothic UI" panose="020B0500000000000000" pitchFamily="34" charset="-128"/>
            </a:rPr>
            <a:t> 祷告</a:t>
          </a:r>
          <a:endParaRPr lang="en-US" dirty="0">
            <a:latin typeface="Yu Gothic UI" panose="020B0500000000000000" pitchFamily="34" charset="-128"/>
            <a:ea typeface="Yu Gothic UI" panose="020B0500000000000000" pitchFamily="34" charset="-128"/>
          </a:endParaRPr>
        </a:p>
      </dgm:t>
    </dgm:pt>
    <dgm:pt modelId="{E945738D-0872-4212-8C97-201642BE934B}" type="parTrans" cxnId="{0ABD519D-1389-4239-99A6-379DF8BC5700}">
      <dgm:prSet/>
      <dgm:spPr/>
      <dgm:t>
        <a:bodyPr/>
        <a:lstStyle/>
        <a:p>
          <a:endParaRPr lang="en-US"/>
        </a:p>
      </dgm:t>
    </dgm:pt>
    <dgm:pt modelId="{EF8E4004-6DD1-4B66-A626-94E5FFB87D14}" type="sibTrans" cxnId="{0ABD519D-1389-4239-99A6-379DF8BC5700}">
      <dgm:prSet/>
      <dgm:spPr/>
      <dgm:t>
        <a:bodyPr/>
        <a:lstStyle/>
        <a:p>
          <a:endParaRPr lang="en-US"/>
        </a:p>
      </dgm:t>
    </dgm:pt>
    <dgm:pt modelId="{0D772CBE-E712-4C24-A8E2-0FC8A015A000}" type="pres">
      <dgm:prSet presAssocID="{86E09373-D6AE-4B26-9A0A-8A231E84A8B1}" presName="vert0" presStyleCnt="0">
        <dgm:presLayoutVars>
          <dgm:dir/>
          <dgm:animOne val="branch"/>
          <dgm:animLvl val="lvl"/>
        </dgm:presLayoutVars>
      </dgm:prSet>
      <dgm:spPr/>
    </dgm:pt>
    <dgm:pt modelId="{77DDC0EE-4427-426F-9A44-FB8B79BCFE60}" type="pres">
      <dgm:prSet presAssocID="{6003A11B-6F8A-48CA-BDC4-50928CE84001}" presName="thickLine" presStyleLbl="alignNode1" presStyleIdx="0" presStyleCnt="4"/>
      <dgm:spPr/>
    </dgm:pt>
    <dgm:pt modelId="{8D005150-2ADC-4B9B-A2A4-C6358A82093D}" type="pres">
      <dgm:prSet presAssocID="{6003A11B-6F8A-48CA-BDC4-50928CE84001}" presName="horz1" presStyleCnt="0"/>
      <dgm:spPr/>
    </dgm:pt>
    <dgm:pt modelId="{5D205992-40AA-4EEE-9363-A6BA8D25E10C}" type="pres">
      <dgm:prSet presAssocID="{6003A11B-6F8A-48CA-BDC4-50928CE84001}" presName="tx1" presStyleLbl="revTx" presStyleIdx="0" presStyleCnt="4"/>
      <dgm:spPr/>
    </dgm:pt>
    <dgm:pt modelId="{E2AFE84E-CD42-4C8E-A54F-F387B7DAD868}" type="pres">
      <dgm:prSet presAssocID="{6003A11B-6F8A-48CA-BDC4-50928CE84001}" presName="vert1" presStyleCnt="0"/>
      <dgm:spPr/>
    </dgm:pt>
    <dgm:pt modelId="{3564645E-27F4-4FE0-A181-F9F26C19C150}" type="pres">
      <dgm:prSet presAssocID="{4F76607B-8671-44BC-88DC-D31F255605EF}" presName="thickLine" presStyleLbl="alignNode1" presStyleIdx="1" presStyleCnt="4"/>
      <dgm:spPr/>
    </dgm:pt>
    <dgm:pt modelId="{6E946B5B-B899-43C7-9F75-3364713C7058}" type="pres">
      <dgm:prSet presAssocID="{4F76607B-8671-44BC-88DC-D31F255605EF}" presName="horz1" presStyleCnt="0"/>
      <dgm:spPr/>
    </dgm:pt>
    <dgm:pt modelId="{1773ACC1-EDA4-4864-8738-16BD0470F8CF}" type="pres">
      <dgm:prSet presAssocID="{4F76607B-8671-44BC-88DC-D31F255605EF}" presName="tx1" presStyleLbl="revTx" presStyleIdx="1" presStyleCnt="4"/>
      <dgm:spPr/>
    </dgm:pt>
    <dgm:pt modelId="{AA1E22CF-6625-4549-BB0F-87295BB37D1C}" type="pres">
      <dgm:prSet presAssocID="{4F76607B-8671-44BC-88DC-D31F255605EF}" presName="vert1" presStyleCnt="0"/>
      <dgm:spPr/>
    </dgm:pt>
    <dgm:pt modelId="{CE03BA20-C2C3-43A3-A193-5BC9D0318CAD}" type="pres">
      <dgm:prSet presAssocID="{ED9065B4-700B-49B5-98CC-AD74483D2A7A}" presName="thickLine" presStyleLbl="alignNode1" presStyleIdx="2" presStyleCnt="4"/>
      <dgm:spPr/>
    </dgm:pt>
    <dgm:pt modelId="{5519172F-0117-4E9E-847D-DC3BE3E7EC80}" type="pres">
      <dgm:prSet presAssocID="{ED9065B4-700B-49B5-98CC-AD74483D2A7A}" presName="horz1" presStyleCnt="0"/>
      <dgm:spPr/>
    </dgm:pt>
    <dgm:pt modelId="{446180AA-CAB5-4FD0-97BC-34C80C0C347A}" type="pres">
      <dgm:prSet presAssocID="{ED9065B4-700B-49B5-98CC-AD74483D2A7A}" presName="tx1" presStyleLbl="revTx" presStyleIdx="2" presStyleCnt="4" custScaleX="98882" custScaleY="93350"/>
      <dgm:spPr/>
    </dgm:pt>
    <dgm:pt modelId="{4770F686-CAE2-4EC9-9D53-0E61D9CC051C}" type="pres">
      <dgm:prSet presAssocID="{ED9065B4-700B-49B5-98CC-AD74483D2A7A}" presName="vert1" presStyleCnt="0"/>
      <dgm:spPr/>
    </dgm:pt>
    <dgm:pt modelId="{73D38097-DF4A-4E5B-887A-C6B5A5500948}" type="pres">
      <dgm:prSet presAssocID="{7B1E745C-D00C-4FCF-BB15-E99A4418616F}" presName="thickLine" presStyleLbl="alignNode1" presStyleIdx="3" presStyleCnt="4"/>
      <dgm:spPr/>
    </dgm:pt>
    <dgm:pt modelId="{2AC40147-5DF5-4830-A85F-991A66E29786}" type="pres">
      <dgm:prSet presAssocID="{7B1E745C-D00C-4FCF-BB15-E99A4418616F}" presName="horz1" presStyleCnt="0"/>
      <dgm:spPr/>
    </dgm:pt>
    <dgm:pt modelId="{78061A17-A554-47B7-87EB-872C254395EC}" type="pres">
      <dgm:prSet presAssocID="{7B1E745C-D00C-4FCF-BB15-E99A4418616F}" presName="tx1" presStyleLbl="revTx" presStyleIdx="3" presStyleCnt="4"/>
      <dgm:spPr/>
    </dgm:pt>
    <dgm:pt modelId="{09D40775-CCCF-4DE2-A11B-8341CE55F55F}" type="pres">
      <dgm:prSet presAssocID="{7B1E745C-D00C-4FCF-BB15-E99A4418616F}" presName="vert1" presStyleCnt="0"/>
      <dgm:spPr/>
    </dgm:pt>
  </dgm:ptLst>
  <dgm:cxnLst>
    <dgm:cxn modelId="{F4B4306F-17D7-4D1D-A4F6-6DF677E8C630}" srcId="{86E09373-D6AE-4B26-9A0A-8A231E84A8B1}" destId="{6003A11B-6F8A-48CA-BDC4-50928CE84001}" srcOrd="0" destOrd="0" parTransId="{486DCC76-6D08-44F1-9743-530DDB6280A2}" sibTransId="{CD74D16F-2543-4FCB-841E-6DC1642886E6}"/>
    <dgm:cxn modelId="{A3EC0F7C-F739-4D5D-A8A7-0BAFFFC3E619}" type="presOf" srcId="{7B1E745C-D00C-4FCF-BB15-E99A4418616F}" destId="{78061A17-A554-47B7-87EB-872C254395EC}" srcOrd="0" destOrd="0" presId="urn:microsoft.com/office/officeart/2008/layout/LinedList"/>
    <dgm:cxn modelId="{1CD59C87-0C81-4E30-A804-860D18DEF7E8}" type="presOf" srcId="{ED9065B4-700B-49B5-98CC-AD74483D2A7A}" destId="{446180AA-CAB5-4FD0-97BC-34C80C0C347A}" srcOrd="0" destOrd="0" presId="urn:microsoft.com/office/officeart/2008/layout/LinedList"/>
    <dgm:cxn modelId="{443D4699-8054-48DC-ADD9-BDE31351CD68}" srcId="{86E09373-D6AE-4B26-9A0A-8A231E84A8B1}" destId="{ED9065B4-700B-49B5-98CC-AD74483D2A7A}" srcOrd="2" destOrd="0" parTransId="{6BF8F270-29A2-4647-AAD0-92B40EF3A153}" sibTransId="{7450300C-3AE8-4066-B2DC-B7C534DFD8B1}"/>
    <dgm:cxn modelId="{0ABD519D-1389-4239-99A6-379DF8BC5700}" srcId="{86E09373-D6AE-4B26-9A0A-8A231E84A8B1}" destId="{7B1E745C-D00C-4FCF-BB15-E99A4418616F}" srcOrd="3" destOrd="0" parTransId="{E945738D-0872-4212-8C97-201642BE934B}" sibTransId="{EF8E4004-6DD1-4B66-A626-94E5FFB87D14}"/>
    <dgm:cxn modelId="{950D94BF-9651-4F98-A457-FB5CB20536D5}" type="presOf" srcId="{4F76607B-8671-44BC-88DC-D31F255605EF}" destId="{1773ACC1-EDA4-4864-8738-16BD0470F8CF}" srcOrd="0" destOrd="0" presId="urn:microsoft.com/office/officeart/2008/layout/LinedList"/>
    <dgm:cxn modelId="{0A9CA2D2-2528-4CC1-98A9-56B7ACFC33E6}" srcId="{86E09373-D6AE-4B26-9A0A-8A231E84A8B1}" destId="{4F76607B-8671-44BC-88DC-D31F255605EF}" srcOrd="1" destOrd="0" parTransId="{C59C9AD4-AADF-47F7-8A82-6B2C146D806C}" sibTransId="{19907070-6409-4104-BBAC-C8C28F443B67}"/>
    <dgm:cxn modelId="{A0F4D6D3-E996-4FCB-9D90-4BAB1D427A10}" type="presOf" srcId="{86E09373-D6AE-4B26-9A0A-8A231E84A8B1}" destId="{0D772CBE-E712-4C24-A8E2-0FC8A015A000}" srcOrd="0" destOrd="0" presId="urn:microsoft.com/office/officeart/2008/layout/LinedList"/>
    <dgm:cxn modelId="{BF6B61F5-3A60-4534-8E6C-726674B078A7}" type="presOf" srcId="{6003A11B-6F8A-48CA-BDC4-50928CE84001}" destId="{5D205992-40AA-4EEE-9363-A6BA8D25E10C}" srcOrd="0" destOrd="0" presId="urn:microsoft.com/office/officeart/2008/layout/LinedList"/>
    <dgm:cxn modelId="{00737B37-C76B-42BF-BD14-B8069BCE7287}" type="presParOf" srcId="{0D772CBE-E712-4C24-A8E2-0FC8A015A000}" destId="{77DDC0EE-4427-426F-9A44-FB8B79BCFE60}" srcOrd="0" destOrd="0" presId="urn:microsoft.com/office/officeart/2008/layout/LinedList"/>
    <dgm:cxn modelId="{E6D0E5CD-D970-4966-9B82-B10335E57C9F}" type="presParOf" srcId="{0D772CBE-E712-4C24-A8E2-0FC8A015A000}" destId="{8D005150-2ADC-4B9B-A2A4-C6358A82093D}" srcOrd="1" destOrd="0" presId="urn:microsoft.com/office/officeart/2008/layout/LinedList"/>
    <dgm:cxn modelId="{FCAA7B51-DB8C-4DAC-878E-6932C099460F}" type="presParOf" srcId="{8D005150-2ADC-4B9B-A2A4-C6358A82093D}" destId="{5D205992-40AA-4EEE-9363-A6BA8D25E10C}" srcOrd="0" destOrd="0" presId="urn:microsoft.com/office/officeart/2008/layout/LinedList"/>
    <dgm:cxn modelId="{DDA6FEE5-9380-4E69-BC99-D354E76ADBDC}" type="presParOf" srcId="{8D005150-2ADC-4B9B-A2A4-C6358A82093D}" destId="{E2AFE84E-CD42-4C8E-A54F-F387B7DAD868}" srcOrd="1" destOrd="0" presId="urn:microsoft.com/office/officeart/2008/layout/LinedList"/>
    <dgm:cxn modelId="{E2F14643-4368-4098-89E9-907F8F9A2AFD}" type="presParOf" srcId="{0D772CBE-E712-4C24-A8E2-0FC8A015A000}" destId="{3564645E-27F4-4FE0-A181-F9F26C19C150}" srcOrd="2" destOrd="0" presId="urn:microsoft.com/office/officeart/2008/layout/LinedList"/>
    <dgm:cxn modelId="{081B1417-E6B2-434D-AED1-074599023E87}" type="presParOf" srcId="{0D772CBE-E712-4C24-A8E2-0FC8A015A000}" destId="{6E946B5B-B899-43C7-9F75-3364713C7058}" srcOrd="3" destOrd="0" presId="urn:microsoft.com/office/officeart/2008/layout/LinedList"/>
    <dgm:cxn modelId="{FEE8843A-E706-4E03-BFF1-673E1A60F33A}" type="presParOf" srcId="{6E946B5B-B899-43C7-9F75-3364713C7058}" destId="{1773ACC1-EDA4-4864-8738-16BD0470F8CF}" srcOrd="0" destOrd="0" presId="urn:microsoft.com/office/officeart/2008/layout/LinedList"/>
    <dgm:cxn modelId="{D123C243-01F8-4C4C-A04B-DA219F8CFD2E}" type="presParOf" srcId="{6E946B5B-B899-43C7-9F75-3364713C7058}" destId="{AA1E22CF-6625-4549-BB0F-87295BB37D1C}" srcOrd="1" destOrd="0" presId="urn:microsoft.com/office/officeart/2008/layout/LinedList"/>
    <dgm:cxn modelId="{F5886D96-145A-4AD0-AF5E-947B61A461B9}" type="presParOf" srcId="{0D772CBE-E712-4C24-A8E2-0FC8A015A000}" destId="{CE03BA20-C2C3-43A3-A193-5BC9D0318CAD}" srcOrd="4" destOrd="0" presId="urn:microsoft.com/office/officeart/2008/layout/LinedList"/>
    <dgm:cxn modelId="{5395FB28-6895-4431-B5CF-C0A8B02A96A3}" type="presParOf" srcId="{0D772CBE-E712-4C24-A8E2-0FC8A015A000}" destId="{5519172F-0117-4E9E-847D-DC3BE3E7EC80}" srcOrd="5" destOrd="0" presId="urn:microsoft.com/office/officeart/2008/layout/LinedList"/>
    <dgm:cxn modelId="{780BA9A0-61FE-49FD-91FB-0B82135E1790}" type="presParOf" srcId="{5519172F-0117-4E9E-847D-DC3BE3E7EC80}" destId="{446180AA-CAB5-4FD0-97BC-34C80C0C347A}" srcOrd="0" destOrd="0" presId="urn:microsoft.com/office/officeart/2008/layout/LinedList"/>
    <dgm:cxn modelId="{26D7A799-FB8D-46E2-8A03-4CE32D6A0840}" type="presParOf" srcId="{5519172F-0117-4E9E-847D-DC3BE3E7EC80}" destId="{4770F686-CAE2-4EC9-9D53-0E61D9CC051C}" srcOrd="1" destOrd="0" presId="urn:microsoft.com/office/officeart/2008/layout/LinedList"/>
    <dgm:cxn modelId="{4FD797EC-9A94-4EC5-8641-C16FE4603234}" type="presParOf" srcId="{0D772CBE-E712-4C24-A8E2-0FC8A015A000}" destId="{73D38097-DF4A-4E5B-887A-C6B5A5500948}" srcOrd="6" destOrd="0" presId="urn:microsoft.com/office/officeart/2008/layout/LinedList"/>
    <dgm:cxn modelId="{2FB92871-4FDB-451A-A321-F8BF1DB7AD1B}" type="presParOf" srcId="{0D772CBE-E712-4C24-A8E2-0FC8A015A000}" destId="{2AC40147-5DF5-4830-A85F-991A66E29786}" srcOrd="7" destOrd="0" presId="urn:microsoft.com/office/officeart/2008/layout/LinedList"/>
    <dgm:cxn modelId="{83E4EBA3-F455-4085-A375-19E6C85BBAF8}" type="presParOf" srcId="{2AC40147-5DF5-4830-A85F-991A66E29786}" destId="{78061A17-A554-47B7-87EB-872C254395EC}" srcOrd="0" destOrd="0" presId="urn:microsoft.com/office/officeart/2008/layout/LinedList"/>
    <dgm:cxn modelId="{EC83C31A-EC1D-4C16-8A78-472900B0B2F5}" type="presParOf" srcId="{2AC40147-5DF5-4830-A85F-991A66E29786}" destId="{09D40775-CCCF-4DE2-A11B-8341CE55F55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1691A4-3D2D-46B9-99A9-9C70F4D9BA2C}"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53C0F4CE-5CA0-4460-8D60-D8A58B6D99E5}">
      <dgm:prSet/>
      <dgm:spPr/>
      <dgm:t>
        <a:bodyPr/>
        <a:lstStyle/>
        <a:p>
          <a:r>
            <a:rPr lang="en-US" dirty="0">
              <a:effectLst>
                <a:outerShdw blurRad="38100" dist="38100" dir="2700000" algn="tl">
                  <a:srgbClr val="000000">
                    <a:alpha val="43137"/>
                  </a:srgbClr>
                </a:outerShdw>
              </a:effectLst>
            </a:rPr>
            <a:t>Do Good Works</a:t>
          </a:r>
        </a:p>
      </dgm:t>
    </dgm:pt>
    <dgm:pt modelId="{7D2EF996-3AF6-4712-80AE-9B888CA5262D}" type="parTrans" cxnId="{1C866A77-7EBC-4D2E-BD2D-CE1E8FA5A99A}">
      <dgm:prSet/>
      <dgm:spPr/>
      <dgm:t>
        <a:bodyPr/>
        <a:lstStyle/>
        <a:p>
          <a:endParaRPr lang="en-US"/>
        </a:p>
      </dgm:t>
    </dgm:pt>
    <dgm:pt modelId="{20CCC77E-1E5E-4A5C-9FA7-807F3904722F}" type="sibTrans" cxnId="{1C866A77-7EBC-4D2E-BD2D-CE1E8FA5A99A}">
      <dgm:prSet/>
      <dgm:spPr/>
      <dgm:t>
        <a:bodyPr/>
        <a:lstStyle/>
        <a:p>
          <a:endParaRPr lang="en-US"/>
        </a:p>
      </dgm:t>
    </dgm:pt>
    <dgm:pt modelId="{A83BBFB1-49A9-41A1-BFDF-1270CCFAC5E5}">
      <dgm:prSet/>
      <dgm:spPr/>
      <dgm:t>
        <a:bodyPr/>
        <a:lstStyle/>
        <a:p>
          <a:r>
            <a:rPr lang="en-US" dirty="0">
              <a:effectLst>
                <a:outerShdw blurRad="38100" dist="38100" dir="2700000" algn="tl">
                  <a:srgbClr val="000000">
                    <a:alpha val="43137"/>
                  </a:srgbClr>
                </a:outerShdw>
              </a:effectLst>
            </a:rPr>
            <a:t>Find Answers</a:t>
          </a:r>
        </a:p>
      </dgm:t>
    </dgm:pt>
    <dgm:pt modelId="{8EF70F54-F683-433B-9B91-11857F441635}" type="parTrans" cxnId="{226B74E5-315C-444F-8D10-CF6526D0B370}">
      <dgm:prSet/>
      <dgm:spPr/>
      <dgm:t>
        <a:bodyPr/>
        <a:lstStyle/>
        <a:p>
          <a:endParaRPr lang="en-US"/>
        </a:p>
      </dgm:t>
    </dgm:pt>
    <dgm:pt modelId="{4FE918B2-153F-4FD9-8CC1-210B96249CFB}" type="sibTrans" cxnId="{226B74E5-315C-444F-8D10-CF6526D0B370}">
      <dgm:prSet/>
      <dgm:spPr/>
      <dgm:t>
        <a:bodyPr/>
        <a:lstStyle/>
        <a:p>
          <a:endParaRPr lang="en-US"/>
        </a:p>
      </dgm:t>
    </dgm:pt>
    <dgm:pt modelId="{969BA229-66A5-41B5-A248-55E47CE37079}">
      <dgm:prSet/>
      <dgm:spPr/>
      <dgm:t>
        <a:bodyPr/>
        <a:lstStyle/>
        <a:p>
          <a:r>
            <a:rPr lang="en-US" dirty="0">
              <a:effectLst>
                <a:outerShdw blurRad="38100" dist="38100" dir="2700000" algn="tl">
                  <a:srgbClr val="000000">
                    <a:alpha val="43137"/>
                  </a:srgbClr>
                </a:outerShdw>
              </a:effectLst>
            </a:rPr>
            <a:t>Slow Down</a:t>
          </a:r>
        </a:p>
      </dgm:t>
    </dgm:pt>
    <dgm:pt modelId="{5EB410FF-33E4-41CD-BF3A-873855AB795B}" type="parTrans" cxnId="{30B7F9EA-9167-4230-BF66-441BAD065C8B}">
      <dgm:prSet/>
      <dgm:spPr/>
      <dgm:t>
        <a:bodyPr/>
        <a:lstStyle/>
        <a:p>
          <a:endParaRPr lang="en-US"/>
        </a:p>
      </dgm:t>
    </dgm:pt>
    <dgm:pt modelId="{99D2913F-2D83-43F6-A9EE-E8E0095FC36F}" type="sibTrans" cxnId="{30B7F9EA-9167-4230-BF66-441BAD065C8B}">
      <dgm:prSet/>
      <dgm:spPr/>
      <dgm:t>
        <a:bodyPr/>
        <a:lstStyle/>
        <a:p>
          <a:endParaRPr lang="en-US"/>
        </a:p>
      </dgm:t>
    </dgm:pt>
    <dgm:pt modelId="{D45CCDC2-5B5E-49FE-8069-9262A9AE0875}">
      <dgm:prSet/>
      <dgm:spPr/>
      <dgm:t>
        <a:bodyPr/>
        <a:lstStyle/>
        <a:p>
          <a:r>
            <a:rPr lang="en-US" dirty="0">
              <a:effectLst>
                <a:outerShdw blurRad="38100" dist="38100" dir="2700000" algn="tl">
                  <a:srgbClr val="000000">
                    <a:alpha val="43137"/>
                  </a:srgbClr>
                </a:outerShdw>
              </a:effectLst>
            </a:rPr>
            <a:t>Avoid Sin</a:t>
          </a:r>
        </a:p>
      </dgm:t>
    </dgm:pt>
    <dgm:pt modelId="{DDF9AE50-6D63-4C8E-879F-7CC69F37E1C2}" type="parTrans" cxnId="{4D4CB4CC-A4B3-40DB-83BC-C44A25D4DBD3}">
      <dgm:prSet/>
      <dgm:spPr/>
      <dgm:t>
        <a:bodyPr/>
        <a:lstStyle/>
        <a:p>
          <a:endParaRPr lang="en-US"/>
        </a:p>
      </dgm:t>
    </dgm:pt>
    <dgm:pt modelId="{5F0AB02A-A1F0-4DFA-BF59-DEE48A24C6AC}" type="sibTrans" cxnId="{4D4CB4CC-A4B3-40DB-83BC-C44A25D4DBD3}">
      <dgm:prSet/>
      <dgm:spPr/>
      <dgm:t>
        <a:bodyPr/>
        <a:lstStyle/>
        <a:p>
          <a:endParaRPr lang="en-US"/>
        </a:p>
      </dgm:t>
    </dgm:pt>
    <dgm:pt modelId="{98EAF402-ECFD-4F96-B985-9839C47BAAEB}" type="pres">
      <dgm:prSet presAssocID="{301691A4-3D2D-46B9-99A9-9C70F4D9BA2C}" presName="matrix" presStyleCnt="0">
        <dgm:presLayoutVars>
          <dgm:chMax val="1"/>
          <dgm:dir/>
          <dgm:resizeHandles val="exact"/>
        </dgm:presLayoutVars>
      </dgm:prSet>
      <dgm:spPr/>
    </dgm:pt>
    <dgm:pt modelId="{BB83326B-599C-420E-BD6D-71AC46BFF48A}" type="pres">
      <dgm:prSet presAssocID="{301691A4-3D2D-46B9-99A9-9C70F4D9BA2C}" presName="diamond" presStyleLbl="bgShp" presStyleIdx="0" presStyleCnt="1"/>
      <dgm:spPr/>
    </dgm:pt>
    <dgm:pt modelId="{C1AA8F3C-BB0B-44C7-81ED-0FA51A59C6CF}" type="pres">
      <dgm:prSet presAssocID="{301691A4-3D2D-46B9-99A9-9C70F4D9BA2C}" presName="quad1" presStyleLbl="node1" presStyleIdx="0" presStyleCnt="4">
        <dgm:presLayoutVars>
          <dgm:chMax val="0"/>
          <dgm:chPref val="0"/>
          <dgm:bulletEnabled val="1"/>
        </dgm:presLayoutVars>
      </dgm:prSet>
      <dgm:spPr/>
    </dgm:pt>
    <dgm:pt modelId="{4F078988-5708-46C1-BDA7-DA972B9F6159}" type="pres">
      <dgm:prSet presAssocID="{301691A4-3D2D-46B9-99A9-9C70F4D9BA2C}" presName="quad2" presStyleLbl="node1" presStyleIdx="1" presStyleCnt="4">
        <dgm:presLayoutVars>
          <dgm:chMax val="0"/>
          <dgm:chPref val="0"/>
          <dgm:bulletEnabled val="1"/>
        </dgm:presLayoutVars>
      </dgm:prSet>
      <dgm:spPr/>
    </dgm:pt>
    <dgm:pt modelId="{4B3A5C8E-BA07-4754-B051-9D6F270CFBA0}" type="pres">
      <dgm:prSet presAssocID="{301691A4-3D2D-46B9-99A9-9C70F4D9BA2C}" presName="quad3" presStyleLbl="node1" presStyleIdx="2" presStyleCnt="4">
        <dgm:presLayoutVars>
          <dgm:chMax val="0"/>
          <dgm:chPref val="0"/>
          <dgm:bulletEnabled val="1"/>
        </dgm:presLayoutVars>
      </dgm:prSet>
      <dgm:spPr/>
    </dgm:pt>
    <dgm:pt modelId="{D7D39B00-46DF-4274-974F-30381507D711}" type="pres">
      <dgm:prSet presAssocID="{301691A4-3D2D-46B9-99A9-9C70F4D9BA2C}" presName="quad4" presStyleLbl="node1" presStyleIdx="3" presStyleCnt="4">
        <dgm:presLayoutVars>
          <dgm:chMax val="0"/>
          <dgm:chPref val="0"/>
          <dgm:bulletEnabled val="1"/>
        </dgm:presLayoutVars>
      </dgm:prSet>
      <dgm:spPr/>
    </dgm:pt>
  </dgm:ptLst>
  <dgm:cxnLst>
    <dgm:cxn modelId="{9F043313-1E39-4821-835B-EDE210ABA312}" type="presOf" srcId="{A83BBFB1-49A9-41A1-BFDF-1270CCFAC5E5}" destId="{4F078988-5708-46C1-BDA7-DA972B9F6159}" srcOrd="0" destOrd="0" presId="urn:microsoft.com/office/officeart/2005/8/layout/matrix3"/>
    <dgm:cxn modelId="{AD0C7C32-3C5A-4D04-B4C5-0095ECB8B052}" type="presOf" srcId="{301691A4-3D2D-46B9-99A9-9C70F4D9BA2C}" destId="{98EAF402-ECFD-4F96-B985-9839C47BAAEB}" srcOrd="0" destOrd="0" presId="urn:microsoft.com/office/officeart/2005/8/layout/matrix3"/>
    <dgm:cxn modelId="{243DAE36-6296-4DE8-A137-42711BA0AAD2}" type="presOf" srcId="{D45CCDC2-5B5E-49FE-8069-9262A9AE0875}" destId="{D7D39B00-46DF-4274-974F-30381507D711}" srcOrd="0" destOrd="0" presId="urn:microsoft.com/office/officeart/2005/8/layout/matrix3"/>
    <dgm:cxn modelId="{2FB36172-581C-403F-81C5-CA32820D140E}" type="presOf" srcId="{969BA229-66A5-41B5-A248-55E47CE37079}" destId="{4B3A5C8E-BA07-4754-B051-9D6F270CFBA0}" srcOrd="0" destOrd="0" presId="urn:microsoft.com/office/officeart/2005/8/layout/matrix3"/>
    <dgm:cxn modelId="{1C866A77-7EBC-4D2E-BD2D-CE1E8FA5A99A}" srcId="{301691A4-3D2D-46B9-99A9-9C70F4D9BA2C}" destId="{53C0F4CE-5CA0-4460-8D60-D8A58B6D99E5}" srcOrd="0" destOrd="0" parTransId="{7D2EF996-3AF6-4712-80AE-9B888CA5262D}" sibTransId="{20CCC77E-1E5E-4A5C-9FA7-807F3904722F}"/>
    <dgm:cxn modelId="{4D4CB4CC-A4B3-40DB-83BC-C44A25D4DBD3}" srcId="{301691A4-3D2D-46B9-99A9-9C70F4D9BA2C}" destId="{D45CCDC2-5B5E-49FE-8069-9262A9AE0875}" srcOrd="3" destOrd="0" parTransId="{DDF9AE50-6D63-4C8E-879F-7CC69F37E1C2}" sibTransId="{5F0AB02A-A1F0-4DFA-BF59-DEE48A24C6AC}"/>
    <dgm:cxn modelId="{1AA271D8-B478-4F92-9488-72DD612F8D45}" type="presOf" srcId="{53C0F4CE-5CA0-4460-8D60-D8A58B6D99E5}" destId="{C1AA8F3C-BB0B-44C7-81ED-0FA51A59C6CF}" srcOrd="0" destOrd="0" presId="urn:microsoft.com/office/officeart/2005/8/layout/matrix3"/>
    <dgm:cxn modelId="{226B74E5-315C-444F-8D10-CF6526D0B370}" srcId="{301691A4-3D2D-46B9-99A9-9C70F4D9BA2C}" destId="{A83BBFB1-49A9-41A1-BFDF-1270CCFAC5E5}" srcOrd="1" destOrd="0" parTransId="{8EF70F54-F683-433B-9B91-11857F441635}" sibTransId="{4FE918B2-153F-4FD9-8CC1-210B96249CFB}"/>
    <dgm:cxn modelId="{30B7F9EA-9167-4230-BF66-441BAD065C8B}" srcId="{301691A4-3D2D-46B9-99A9-9C70F4D9BA2C}" destId="{969BA229-66A5-41B5-A248-55E47CE37079}" srcOrd="2" destOrd="0" parTransId="{5EB410FF-33E4-41CD-BF3A-873855AB795B}" sibTransId="{99D2913F-2D83-43F6-A9EE-E8E0095FC36F}"/>
    <dgm:cxn modelId="{64D626B9-6C19-4C15-B4E3-30F59E77009B}" type="presParOf" srcId="{98EAF402-ECFD-4F96-B985-9839C47BAAEB}" destId="{BB83326B-599C-420E-BD6D-71AC46BFF48A}" srcOrd="0" destOrd="0" presId="urn:microsoft.com/office/officeart/2005/8/layout/matrix3"/>
    <dgm:cxn modelId="{AA79B732-1CD7-4AAB-BDC7-193A757E0D39}" type="presParOf" srcId="{98EAF402-ECFD-4F96-B985-9839C47BAAEB}" destId="{C1AA8F3C-BB0B-44C7-81ED-0FA51A59C6CF}" srcOrd="1" destOrd="0" presId="urn:microsoft.com/office/officeart/2005/8/layout/matrix3"/>
    <dgm:cxn modelId="{8D8D936D-91B0-40A5-B325-32F7ABE07E09}" type="presParOf" srcId="{98EAF402-ECFD-4F96-B985-9839C47BAAEB}" destId="{4F078988-5708-46C1-BDA7-DA972B9F6159}" srcOrd="2" destOrd="0" presId="urn:microsoft.com/office/officeart/2005/8/layout/matrix3"/>
    <dgm:cxn modelId="{B0E48E60-BEF0-424D-8756-D0A7C0418142}" type="presParOf" srcId="{98EAF402-ECFD-4F96-B985-9839C47BAAEB}" destId="{4B3A5C8E-BA07-4754-B051-9D6F270CFBA0}" srcOrd="3" destOrd="0" presId="urn:microsoft.com/office/officeart/2005/8/layout/matrix3"/>
    <dgm:cxn modelId="{CCC07DC1-386C-4684-9A87-92E270A64706}" type="presParOf" srcId="{98EAF402-ECFD-4F96-B985-9839C47BAAEB}" destId="{D7D39B00-46DF-4274-974F-30381507D71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30672-34EC-4EC2-B438-54EC627988E0}">
      <dsp:nvSpPr>
        <dsp:cNvPr id="0" name=""/>
        <dsp:cNvSpPr/>
      </dsp:nvSpPr>
      <dsp:spPr>
        <a:xfrm>
          <a:off x="0" y="319"/>
          <a:ext cx="6263640" cy="18256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effectLst>
                <a:outerShdw blurRad="38100" dist="38100" dir="2700000" algn="tl">
                  <a:srgbClr val="000000">
                    <a:alpha val="43137"/>
                  </a:srgbClr>
                </a:outerShdw>
              </a:effectLst>
            </a:rPr>
            <a:t>Who is Jesus?</a:t>
          </a:r>
          <a:r>
            <a:rPr lang="zh-TW" altLang="en-US" sz="3600" kern="12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耶稣是谁？</a:t>
          </a:r>
          <a:endParaRPr lang="en-US" sz="4400" kern="12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dsp:txBody>
      <dsp:txXfrm>
        <a:off x="89121" y="89440"/>
        <a:ext cx="6085398" cy="1647403"/>
      </dsp:txXfrm>
    </dsp:sp>
    <dsp:sp modelId="{B803E7B2-4782-48B9-904A-3869646B70FB}">
      <dsp:nvSpPr>
        <dsp:cNvPr id="0" name=""/>
        <dsp:cNvSpPr/>
      </dsp:nvSpPr>
      <dsp:spPr>
        <a:xfrm>
          <a:off x="0" y="1839521"/>
          <a:ext cx="6263640" cy="1825645"/>
        </a:xfrm>
        <a:prstGeom prst="roundRect">
          <a:avLst/>
        </a:prstGeom>
        <a:solidFill>
          <a:schemeClr val="accent5">
            <a:hueOff val="0"/>
            <a:satOff val="0"/>
            <a:lumOff val="2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effectLst>
                <a:outerShdw blurRad="38100" dist="38100" dir="2700000" algn="tl">
                  <a:srgbClr val="000000">
                    <a:alpha val="43137"/>
                  </a:srgbClr>
                </a:outerShdw>
              </a:effectLst>
            </a:rPr>
            <a:t>What is Jesus?</a:t>
          </a:r>
          <a:r>
            <a:rPr lang="zh-TW" altLang="en-US" sz="3600" kern="12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耶稣是什么？</a:t>
          </a:r>
          <a:endParaRPr lang="en-US" sz="4200" kern="12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dsp:txBody>
      <dsp:txXfrm>
        <a:off x="89121" y="1928642"/>
        <a:ext cx="6085398" cy="1647403"/>
      </dsp:txXfrm>
    </dsp:sp>
    <dsp:sp modelId="{681725CF-734F-4923-A0A8-718D3562B1A7}">
      <dsp:nvSpPr>
        <dsp:cNvPr id="0" name=""/>
        <dsp:cNvSpPr/>
      </dsp:nvSpPr>
      <dsp:spPr>
        <a:xfrm>
          <a:off x="0" y="3678723"/>
          <a:ext cx="6263640" cy="1825645"/>
        </a:xfrm>
        <a:prstGeom prst="roundRect">
          <a:avLst/>
        </a:prstGeom>
        <a:solidFill>
          <a:schemeClr val="accent5">
            <a:hueOff val="0"/>
            <a:satOff val="0"/>
            <a:lumOff val="53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What does that mean for me/us/everything?</a:t>
          </a:r>
        </a:p>
        <a:p>
          <a:pPr marL="0" lvl="0" indent="0" algn="l" defTabSz="1244600">
            <a:lnSpc>
              <a:spcPct val="90000"/>
            </a:lnSpc>
            <a:spcBef>
              <a:spcPct val="0"/>
            </a:spcBef>
            <a:spcAft>
              <a:spcPct val="35000"/>
            </a:spcAft>
            <a:buNone/>
          </a:pPr>
          <a:r>
            <a:rPr lang="zh-TW" altLang="en-US" sz="2800" kern="12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这对我 </a:t>
          </a:r>
          <a:r>
            <a:rPr lang="en-US" altLang="zh-TW" sz="2800" kern="12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t>
          </a:r>
          <a:r>
            <a:rPr lang="zh-TW" altLang="en-US" sz="2800" kern="12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 我们 </a:t>
          </a:r>
          <a:r>
            <a:rPr lang="en-US" altLang="zh-TW" sz="2800" kern="12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t>
          </a:r>
          <a:r>
            <a:rPr lang="zh-TW" altLang="en-US" sz="2800" kern="12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 一切意味着什么？</a:t>
          </a:r>
          <a:endParaRPr lang="en-US" sz="2800" kern="12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dsp:txBody>
      <dsp:txXfrm>
        <a:off x="89121" y="3767844"/>
        <a:ext cx="6085398" cy="1647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DC0EE-4427-426F-9A44-FB8B79BCFE60}">
      <dsp:nvSpPr>
        <dsp:cNvPr id="0" name=""/>
        <dsp:cNvSpPr/>
      </dsp:nvSpPr>
      <dsp:spPr>
        <a:xfrm>
          <a:off x="0" y="2998"/>
          <a:ext cx="507707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05992-40AA-4EEE-9363-A6BA8D25E10C}">
      <dsp:nvSpPr>
        <dsp:cNvPr id="0" name=""/>
        <dsp:cNvSpPr/>
      </dsp:nvSpPr>
      <dsp:spPr>
        <a:xfrm>
          <a:off x="0" y="2998"/>
          <a:ext cx="5077071" cy="120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latin typeface="Yu Gothic UI" panose="020B0400000000000000" pitchFamily="34" charset="-128"/>
              <a:ea typeface="Yu Gothic UI" panose="020B0400000000000000" pitchFamily="34" charset="-128"/>
            </a:rPr>
            <a:t>Do Nothing</a:t>
          </a:r>
          <a:r>
            <a:rPr lang="zh-TW" altLang="en-US" sz="3400" kern="1200" dirty="0">
              <a:latin typeface="Yu Gothic UI" panose="020B0400000000000000" pitchFamily="34" charset="-128"/>
              <a:ea typeface="Yu Gothic UI" panose="020B0400000000000000" pitchFamily="34" charset="-128"/>
            </a:rPr>
            <a:t> 不做事</a:t>
          </a:r>
          <a:endParaRPr lang="en-US" sz="3400" kern="1200" dirty="0">
            <a:latin typeface="Yu Gothic UI" panose="020B0400000000000000" pitchFamily="34" charset="-128"/>
            <a:ea typeface="Yu Gothic UI" panose="020B0400000000000000" pitchFamily="34" charset="-128"/>
          </a:endParaRPr>
        </a:p>
      </dsp:txBody>
      <dsp:txXfrm>
        <a:off x="0" y="2998"/>
        <a:ext cx="5077071" cy="1208814"/>
      </dsp:txXfrm>
    </dsp:sp>
    <dsp:sp modelId="{3564645E-27F4-4FE0-A181-F9F26C19C150}">
      <dsp:nvSpPr>
        <dsp:cNvPr id="0" name=""/>
        <dsp:cNvSpPr/>
      </dsp:nvSpPr>
      <dsp:spPr>
        <a:xfrm>
          <a:off x="0" y="1211813"/>
          <a:ext cx="507707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73ACC1-EDA4-4864-8738-16BD0470F8CF}">
      <dsp:nvSpPr>
        <dsp:cNvPr id="0" name=""/>
        <dsp:cNvSpPr/>
      </dsp:nvSpPr>
      <dsp:spPr>
        <a:xfrm>
          <a:off x="0" y="1211813"/>
          <a:ext cx="5077071" cy="120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latin typeface="Yu Gothic UI" panose="020B0500000000000000" pitchFamily="34" charset="-128"/>
              <a:ea typeface="Yu Gothic UI" panose="020B0500000000000000" pitchFamily="34" charset="-128"/>
            </a:rPr>
            <a:t>Meditate</a:t>
          </a:r>
          <a:r>
            <a:rPr lang="zh-TW" altLang="en-US" sz="3400" kern="1200" dirty="0">
              <a:latin typeface="Yu Gothic UI" panose="020B0500000000000000" pitchFamily="34" charset="-128"/>
              <a:ea typeface="Yu Gothic UI" panose="020B0500000000000000" pitchFamily="34" charset="-128"/>
            </a:rPr>
            <a:t> </a:t>
          </a:r>
          <a:r>
            <a:rPr lang="en-US" sz="3400" kern="1200" dirty="0" err="1">
              <a:latin typeface="Yu Gothic UI" panose="020B0500000000000000" pitchFamily="34" charset="-128"/>
              <a:ea typeface="Yu Gothic UI" panose="020B0500000000000000" pitchFamily="34" charset="-128"/>
            </a:rPr>
            <a:t>默想</a:t>
          </a:r>
          <a:endParaRPr lang="en-US" sz="3400" kern="1200" dirty="0">
            <a:latin typeface="Yu Gothic UI" panose="020B0500000000000000" pitchFamily="34" charset="-128"/>
            <a:ea typeface="Yu Gothic UI" panose="020B0500000000000000" pitchFamily="34" charset="-128"/>
          </a:endParaRPr>
        </a:p>
      </dsp:txBody>
      <dsp:txXfrm>
        <a:off x="0" y="1211813"/>
        <a:ext cx="5077071" cy="1208814"/>
      </dsp:txXfrm>
    </dsp:sp>
    <dsp:sp modelId="{CE03BA20-C2C3-43A3-A193-5BC9D0318CAD}">
      <dsp:nvSpPr>
        <dsp:cNvPr id="0" name=""/>
        <dsp:cNvSpPr/>
      </dsp:nvSpPr>
      <dsp:spPr>
        <a:xfrm>
          <a:off x="0" y="2420628"/>
          <a:ext cx="507707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6180AA-CAB5-4FD0-97BC-34C80C0C347A}">
      <dsp:nvSpPr>
        <dsp:cNvPr id="0" name=""/>
        <dsp:cNvSpPr/>
      </dsp:nvSpPr>
      <dsp:spPr>
        <a:xfrm>
          <a:off x="0" y="2420628"/>
          <a:ext cx="5020309" cy="112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latin typeface="Yu Gothic UI" panose="020B0500000000000000" pitchFamily="34" charset="-128"/>
              <a:ea typeface="Yu Gothic UI" panose="020B0500000000000000" pitchFamily="34" charset="-128"/>
            </a:rPr>
            <a:t>Study Scripture</a:t>
          </a:r>
          <a:r>
            <a:rPr lang="zh-TW" altLang="en-US" sz="3400" kern="1200" dirty="0">
              <a:latin typeface="Yu Gothic UI" panose="020B0500000000000000" pitchFamily="34" charset="-128"/>
              <a:ea typeface="Yu Gothic UI" panose="020B0500000000000000" pitchFamily="34" charset="-128"/>
            </a:rPr>
            <a:t> 研读圣经</a:t>
          </a:r>
          <a:endParaRPr lang="en-US" sz="3400" kern="1200" dirty="0">
            <a:latin typeface="Yu Gothic UI" panose="020B0500000000000000" pitchFamily="34" charset="-128"/>
            <a:ea typeface="Yu Gothic UI" panose="020B0500000000000000" pitchFamily="34" charset="-128"/>
          </a:endParaRPr>
        </a:p>
      </dsp:txBody>
      <dsp:txXfrm>
        <a:off x="0" y="2420628"/>
        <a:ext cx="5020309" cy="1128428"/>
      </dsp:txXfrm>
    </dsp:sp>
    <dsp:sp modelId="{73D38097-DF4A-4E5B-887A-C6B5A5500948}">
      <dsp:nvSpPr>
        <dsp:cNvPr id="0" name=""/>
        <dsp:cNvSpPr/>
      </dsp:nvSpPr>
      <dsp:spPr>
        <a:xfrm>
          <a:off x="0" y="3549057"/>
          <a:ext cx="507707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61A17-A554-47B7-87EB-872C254395EC}">
      <dsp:nvSpPr>
        <dsp:cNvPr id="0" name=""/>
        <dsp:cNvSpPr/>
      </dsp:nvSpPr>
      <dsp:spPr>
        <a:xfrm>
          <a:off x="0" y="3549057"/>
          <a:ext cx="5077071" cy="120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latin typeface="Yu Gothic UI" panose="020B0500000000000000" pitchFamily="34" charset="-128"/>
              <a:ea typeface="Yu Gothic UI" panose="020B0500000000000000" pitchFamily="34" charset="-128"/>
            </a:rPr>
            <a:t>Pray</a:t>
          </a:r>
          <a:r>
            <a:rPr lang="zh-TW" altLang="en-US" sz="3400" kern="1200" dirty="0">
              <a:latin typeface="Yu Gothic UI" panose="020B0500000000000000" pitchFamily="34" charset="-128"/>
              <a:ea typeface="Yu Gothic UI" panose="020B0500000000000000" pitchFamily="34" charset="-128"/>
            </a:rPr>
            <a:t> 祷告</a:t>
          </a:r>
          <a:endParaRPr lang="en-US" sz="3400" kern="1200" dirty="0">
            <a:latin typeface="Yu Gothic UI" panose="020B0500000000000000" pitchFamily="34" charset="-128"/>
            <a:ea typeface="Yu Gothic UI" panose="020B0500000000000000" pitchFamily="34" charset="-128"/>
          </a:endParaRPr>
        </a:p>
      </dsp:txBody>
      <dsp:txXfrm>
        <a:off x="0" y="3549057"/>
        <a:ext cx="5077071" cy="1208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3326B-599C-420E-BD6D-71AC46BFF48A}">
      <dsp:nvSpPr>
        <dsp:cNvPr id="0" name=""/>
        <dsp:cNvSpPr/>
      </dsp:nvSpPr>
      <dsp:spPr>
        <a:xfrm>
          <a:off x="2741612" y="0"/>
          <a:ext cx="5032375" cy="503237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AA8F3C-BB0B-44C7-81ED-0FA51A59C6CF}">
      <dsp:nvSpPr>
        <dsp:cNvPr id="0" name=""/>
        <dsp:cNvSpPr/>
      </dsp:nvSpPr>
      <dsp:spPr>
        <a:xfrm>
          <a:off x="3219688" y="478075"/>
          <a:ext cx="1962626" cy="19626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effectLst>
                <a:outerShdw blurRad="38100" dist="38100" dir="2700000" algn="tl">
                  <a:srgbClr val="000000">
                    <a:alpha val="43137"/>
                  </a:srgbClr>
                </a:outerShdw>
              </a:effectLst>
            </a:rPr>
            <a:t>Do Good Works</a:t>
          </a:r>
        </a:p>
      </dsp:txBody>
      <dsp:txXfrm>
        <a:off x="3315496" y="573883"/>
        <a:ext cx="1771010" cy="1771010"/>
      </dsp:txXfrm>
    </dsp:sp>
    <dsp:sp modelId="{4F078988-5708-46C1-BDA7-DA972B9F6159}">
      <dsp:nvSpPr>
        <dsp:cNvPr id="0" name=""/>
        <dsp:cNvSpPr/>
      </dsp:nvSpPr>
      <dsp:spPr>
        <a:xfrm>
          <a:off x="5333285" y="478075"/>
          <a:ext cx="1962626" cy="19626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effectLst>
                <a:outerShdw blurRad="38100" dist="38100" dir="2700000" algn="tl">
                  <a:srgbClr val="000000">
                    <a:alpha val="43137"/>
                  </a:srgbClr>
                </a:outerShdw>
              </a:effectLst>
            </a:rPr>
            <a:t>Find Answers</a:t>
          </a:r>
        </a:p>
      </dsp:txBody>
      <dsp:txXfrm>
        <a:off x="5429093" y="573883"/>
        <a:ext cx="1771010" cy="1771010"/>
      </dsp:txXfrm>
    </dsp:sp>
    <dsp:sp modelId="{4B3A5C8E-BA07-4754-B051-9D6F270CFBA0}">
      <dsp:nvSpPr>
        <dsp:cNvPr id="0" name=""/>
        <dsp:cNvSpPr/>
      </dsp:nvSpPr>
      <dsp:spPr>
        <a:xfrm>
          <a:off x="3219688" y="2591673"/>
          <a:ext cx="1962626" cy="19626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effectLst>
                <a:outerShdw blurRad="38100" dist="38100" dir="2700000" algn="tl">
                  <a:srgbClr val="000000">
                    <a:alpha val="43137"/>
                  </a:srgbClr>
                </a:outerShdw>
              </a:effectLst>
            </a:rPr>
            <a:t>Slow Down</a:t>
          </a:r>
        </a:p>
      </dsp:txBody>
      <dsp:txXfrm>
        <a:off x="3315496" y="2687481"/>
        <a:ext cx="1771010" cy="1771010"/>
      </dsp:txXfrm>
    </dsp:sp>
    <dsp:sp modelId="{D7D39B00-46DF-4274-974F-30381507D711}">
      <dsp:nvSpPr>
        <dsp:cNvPr id="0" name=""/>
        <dsp:cNvSpPr/>
      </dsp:nvSpPr>
      <dsp:spPr>
        <a:xfrm>
          <a:off x="5333285" y="2591673"/>
          <a:ext cx="1962626" cy="19626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effectLst>
                <a:outerShdw blurRad="38100" dist="38100" dir="2700000" algn="tl">
                  <a:srgbClr val="000000">
                    <a:alpha val="43137"/>
                  </a:srgbClr>
                </a:outerShdw>
              </a:effectLst>
            </a:rPr>
            <a:t>Avoid Sin</a:t>
          </a:r>
        </a:p>
      </dsp:txBody>
      <dsp:txXfrm>
        <a:off x="5429093" y="2687481"/>
        <a:ext cx="1771010" cy="17710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BAC5D-5DDA-4E87-8463-5F412AE771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AD9AD6-B718-4C0E-800F-BC8750E5FA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8D7ABA-912C-4AC6-8884-B5BC91BAECE4}"/>
              </a:ext>
            </a:extLst>
          </p:cNvPr>
          <p:cNvSpPr>
            <a:spLocks noGrp="1"/>
          </p:cNvSpPr>
          <p:nvPr>
            <p:ph type="dt" sz="half" idx="10"/>
          </p:nvPr>
        </p:nvSpPr>
        <p:spPr/>
        <p:txBody>
          <a:bodyPr/>
          <a:lstStyle/>
          <a:p>
            <a:fld id="{0DAF61AA-5A98-4049-A93E-477E5505141A}" type="datetimeFigureOut">
              <a:rPr lang="en-US" smtClean="0"/>
              <a:t>3/15/22</a:t>
            </a:fld>
            <a:endParaRPr lang="en-US" dirty="0"/>
          </a:p>
        </p:txBody>
      </p:sp>
      <p:sp>
        <p:nvSpPr>
          <p:cNvPr id="5" name="Footer Placeholder 4">
            <a:extLst>
              <a:ext uri="{FF2B5EF4-FFF2-40B4-BE49-F238E27FC236}">
                <a16:creationId xmlns:a16="http://schemas.microsoft.com/office/drawing/2014/main" id="{CF1C3C58-D7D7-491F-A163-7DC85FD5DE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36E94-EA7E-4E0F-8628-B317FE86330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7037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0527-BC97-4BD5-8AC6-FB32B5C2BB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7BFF04-EC8A-411C-AE0C-C5B1AC6D5A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86BBE-CF70-482C-AD18-295B475CD501}"/>
              </a:ext>
            </a:extLst>
          </p:cNvPr>
          <p:cNvSpPr>
            <a:spLocks noGrp="1"/>
          </p:cNvSpPr>
          <p:nvPr>
            <p:ph type="dt" sz="half" idx="10"/>
          </p:nvPr>
        </p:nvSpPr>
        <p:spPr/>
        <p:txBody>
          <a:bodyPr/>
          <a:lstStyle/>
          <a:p>
            <a:fld id="{0DAF61AA-5A98-4049-A93E-477E5505141A}" type="datetimeFigureOut">
              <a:rPr lang="en-US" smtClean="0"/>
              <a:t>3/15/22</a:t>
            </a:fld>
            <a:endParaRPr lang="en-US"/>
          </a:p>
        </p:txBody>
      </p:sp>
      <p:sp>
        <p:nvSpPr>
          <p:cNvPr id="5" name="Footer Placeholder 4">
            <a:extLst>
              <a:ext uri="{FF2B5EF4-FFF2-40B4-BE49-F238E27FC236}">
                <a16:creationId xmlns:a16="http://schemas.microsoft.com/office/drawing/2014/main" id="{E54C005F-CEF2-4F56-82D7-819C35FB9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D529D-6C59-4960-BF6E-AB3532327B0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6136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B19A94-11A6-49A5-A17A-038483B12B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86049C-8416-42C1-A695-49B0D0052E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2B3D3-1A1E-4F1D-B4A5-FCC1918A519A}"/>
              </a:ext>
            </a:extLst>
          </p:cNvPr>
          <p:cNvSpPr>
            <a:spLocks noGrp="1"/>
          </p:cNvSpPr>
          <p:nvPr>
            <p:ph type="dt" sz="half" idx="10"/>
          </p:nvPr>
        </p:nvSpPr>
        <p:spPr/>
        <p:txBody>
          <a:bodyPr/>
          <a:lstStyle/>
          <a:p>
            <a:fld id="{0DAF61AA-5A98-4049-A93E-477E5505141A}" type="datetimeFigureOut">
              <a:rPr lang="en-US" smtClean="0"/>
              <a:t>3/15/22</a:t>
            </a:fld>
            <a:endParaRPr lang="en-US"/>
          </a:p>
        </p:txBody>
      </p:sp>
      <p:sp>
        <p:nvSpPr>
          <p:cNvPr id="5" name="Footer Placeholder 4">
            <a:extLst>
              <a:ext uri="{FF2B5EF4-FFF2-40B4-BE49-F238E27FC236}">
                <a16:creationId xmlns:a16="http://schemas.microsoft.com/office/drawing/2014/main" id="{130075E4-6954-4D66-AD25-DD554B0B7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909E4-A80C-4028-893B-76D098CA9985}"/>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6667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E7B4A-711E-4212-8BFE-4DE5222AD5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3E00E-32EC-41A8-B341-BDDECC78F5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51E7C-8644-495F-85BE-60F223ECDC9F}"/>
              </a:ext>
            </a:extLst>
          </p:cNvPr>
          <p:cNvSpPr>
            <a:spLocks noGrp="1"/>
          </p:cNvSpPr>
          <p:nvPr>
            <p:ph type="dt" sz="half" idx="10"/>
          </p:nvPr>
        </p:nvSpPr>
        <p:spPr/>
        <p:txBody>
          <a:bodyPr/>
          <a:lstStyle/>
          <a:p>
            <a:fld id="{0DAF61AA-5A98-4049-A93E-477E5505141A}" type="datetimeFigureOut">
              <a:rPr lang="en-US" smtClean="0"/>
              <a:t>3/15/22</a:t>
            </a:fld>
            <a:endParaRPr lang="en-US"/>
          </a:p>
        </p:txBody>
      </p:sp>
      <p:sp>
        <p:nvSpPr>
          <p:cNvPr id="5" name="Footer Placeholder 4">
            <a:extLst>
              <a:ext uri="{FF2B5EF4-FFF2-40B4-BE49-F238E27FC236}">
                <a16:creationId xmlns:a16="http://schemas.microsoft.com/office/drawing/2014/main" id="{0A6C28FC-B72D-434C-A580-569637142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E9526-DCF2-4D33-87B9-768261C27E0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65569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2923-4930-4348-A46C-0E338BDCCC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D2C320-C69C-42AD-8939-668523FB98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B3F8BC-CAE5-4424-AAB0-34379029B6AD}"/>
              </a:ext>
            </a:extLst>
          </p:cNvPr>
          <p:cNvSpPr>
            <a:spLocks noGrp="1"/>
          </p:cNvSpPr>
          <p:nvPr>
            <p:ph type="dt" sz="half" idx="10"/>
          </p:nvPr>
        </p:nvSpPr>
        <p:spPr/>
        <p:txBody>
          <a:bodyPr/>
          <a:lstStyle/>
          <a:p>
            <a:fld id="{0DAF61AA-5A98-4049-A93E-477E5505141A}" type="datetimeFigureOut">
              <a:rPr lang="en-US" smtClean="0"/>
              <a:t>3/15/22</a:t>
            </a:fld>
            <a:endParaRPr lang="en-US"/>
          </a:p>
        </p:txBody>
      </p:sp>
      <p:sp>
        <p:nvSpPr>
          <p:cNvPr id="5" name="Footer Placeholder 4">
            <a:extLst>
              <a:ext uri="{FF2B5EF4-FFF2-40B4-BE49-F238E27FC236}">
                <a16:creationId xmlns:a16="http://schemas.microsoft.com/office/drawing/2014/main" id="{B09E0037-269C-42DD-9033-80A943CD0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EC4CC6-F477-4E68-9B34-C2B56D0A06A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98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5EB9-37E2-4893-A129-93CA22EE10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EA26B2-5C31-4686-B224-D5A48FD711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73837D-2716-473D-A94A-98C3DF8AB4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C1560A-B4B0-49AC-BD9C-103393EF49F4}"/>
              </a:ext>
            </a:extLst>
          </p:cNvPr>
          <p:cNvSpPr>
            <a:spLocks noGrp="1"/>
          </p:cNvSpPr>
          <p:nvPr>
            <p:ph type="dt" sz="half" idx="10"/>
          </p:nvPr>
        </p:nvSpPr>
        <p:spPr/>
        <p:txBody>
          <a:bodyPr/>
          <a:lstStyle/>
          <a:p>
            <a:fld id="{0DAF61AA-5A98-4049-A93E-477E5505141A}" type="datetimeFigureOut">
              <a:rPr lang="en-US" smtClean="0"/>
              <a:t>3/15/22</a:t>
            </a:fld>
            <a:endParaRPr lang="en-US"/>
          </a:p>
        </p:txBody>
      </p:sp>
      <p:sp>
        <p:nvSpPr>
          <p:cNvPr id="6" name="Footer Placeholder 5">
            <a:extLst>
              <a:ext uri="{FF2B5EF4-FFF2-40B4-BE49-F238E27FC236}">
                <a16:creationId xmlns:a16="http://schemas.microsoft.com/office/drawing/2014/main" id="{B0623284-CEFF-47D1-A346-697DC6405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190A52-9AB4-4A8C-A4C7-8775222BB0D7}"/>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0657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24D6-21A7-48E6-9673-D6B365B352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43D569-AAA1-4727-92FA-C0EB6B6AE9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10B44-B429-4A0F-80AC-BAACE4C2EA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C90A0F-99FA-4F4E-A03A-0747E25870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A735BF-605A-496A-AE46-BE62E275DA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FAF26C-CD93-4AB6-8BDB-12492BB64B86}"/>
              </a:ext>
            </a:extLst>
          </p:cNvPr>
          <p:cNvSpPr>
            <a:spLocks noGrp="1"/>
          </p:cNvSpPr>
          <p:nvPr>
            <p:ph type="dt" sz="half" idx="10"/>
          </p:nvPr>
        </p:nvSpPr>
        <p:spPr/>
        <p:txBody>
          <a:bodyPr/>
          <a:lstStyle/>
          <a:p>
            <a:fld id="{0DAF61AA-5A98-4049-A93E-477E5505141A}" type="datetimeFigureOut">
              <a:rPr lang="en-US" smtClean="0"/>
              <a:t>3/15/22</a:t>
            </a:fld>
            <a:endParaRPr lang="en-US"/>
          </a:p>
        </p:txBody>
      </p:sp>
      <p:sp>
        <p:nvSpPr>
          <p:cNvPr id="8" name="Footer Placeholder 7">
            <a:extLst>
              <a:ext uri="{FF2B5EF4-FFF2-40B4-BE49-F238E27FC236}">
                <a16:creationId xmlns:a16="http://schemas.microsoft.com/office/drawing/2014/main" id="{2FCDFDCC-E66A-4191-A195-8892E91EBC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6D161D-3809-4866-BCA1-85966E8EDAA0}"/>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1940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53C57-24EB-47F4-8AE7-0610EE1A41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1139AC-D8D9-4F5F-8297-3406CB2177C7}"/>
              </a:ext>
            </a:extLst>
          </p:cNvPr>
          <p:cNvSpPr>
            <a:spLocks noGrp="1"/>
          </p:cNvSpPr>
          <p:nvPr>
            <p:ph type="dt" sz="half" idx="10"/>
          </p:nvPr>
        </p:nvSpPr>
        <p:spPr/>
        <p:txBody>
          <a:bodyPr/>
          <a:lstStyle/>
          <a:p>
            <a:fld id="{0DAF61AA-5A98-4049-A93E-477E5505141A}" type="datetimeFigureOut">
              <a:rPr lang="en-US" smtClean="0"/>
              <a:t>3/15/22</a:t>
            </a:fld>
            <a:endParaRPr lang="en-US"/>
          </a:p>
        </p:txBody>
      </p:sp>
      <p:sp>
        <p:nvSpPr>
          <p:cNvPr id="4" name="Footer Placeholder 3">
            <a:extLst>
              <a:ext uri="{FF2B5EF4-FFF2-40B4-BE49-F238E27FC236}">
                <a16:creationId xmlns:a16="http://schemas.microsoft.com/office/drawing/2014/main" id="{EF648957-F6BB-4496-9FB8-2394BE70E4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AD2C-EE7D-44A1-B978-C2687F12FA0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0034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3DDADC-B9C0-4D2B-A52B-9DDC219BE62E}"/>
              </a:ext>
            </a:extLst>
          </p:cNvPr>
          <p:cNvSpPr>
            <a:spLocks noGrp="1"/>
          </p:cNvSpPr>
          <p:nvPr>
            <p:ph type="dt" sz="half" idx="10"/>
          </p:nvPr>
        </p:nvSpPr>
        <p:spPr/>
        <p:txBody>
          <a:bodyPr/>
          <a:lstStyle/>
          <a:p>
            <a:fld id="{0DAF61AA-5A98-4049-A93E-477E5505141A}" type="datetimeFigureOut">
              <a:rPr lang="en-US" smtClean="0"/>
              <a:t>3/15/22</a:t>
            </a:fld>
            <a:endParaRPr lang="en-US"/>
          </a:p>
        </p:txBody>
      </p:sp>
      <p:sp>
        <p:nvSpPr>
          <p:cNvPr id="3" name="Footer Placeholder 2">
            <a:extLst>
              <a:ext uri="{FF2B5EF4-FFF2-40B4-BE49-F238E27FC236}">
                <a16:creationId xmlns:a16="http://schemas.microsoft.com/office/drawing/2014/main" id="{C15A285D-2931-404A-8A9B-4ADDD0AE6C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5E6EAA-53DC-4A53-BBB8-D2D58247FFE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6502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BC997-7676-4EFE-B8FE-8A00366963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515917-2FF2-4FB9-BF33-774CCCCF56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6BBB86-EB9B-4229-9A5A-BC3A817E4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D5EB89-5FA1-411A-A17D-5FC39C7AA69C}"/>
              </a:ext>
            </a:extLst>
          </p:cNvPr>
          <p:cNvSpPr>
            <a:spLocks noGrp="1"/>
          </p:cNvSpPr>
          <p:nvPr>
            <p:ph type="dt" sz="half" idx="10"/>
          </p:nvPr>
        </p:nvSpPr>
        <p:spPr/>
        <p:txBody>
          <a:bodyPr/>
          <a:lstStyle/>
          <a:p>
            <a:fld id="{0DAF61AA-5A98-4049-A93E-477E5505141A}" type="datetimeFigureOut">
              <a:rPr lang="en-US" smtClean="0"/>
              <a:t>3/15/22</a:t>
            </a:fld>
            <a:endParaRPr lang="en-US"/>
          </a:p>
        </p:txBody>
      </p:sp>
      <p:sp>
        <p:nvSpPr>
          <p:cNvPr id="6" name="Footer Placeholder 5">
            <a:extLst>
              <a:ext uri="{FF2B5EF4-FFF2-40B4-BE49-F238E27FC236}">
                <a16:creationId xmlns:a16="http://schemas.microsoft.com/office/drawing/2014/main" id="{D2F1E249-A267-45EF-9A51-310C30FEAE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B1E6B3-BF15-403F-9A05-62F8B81E374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80179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ED352-77CD-4F9A-A558-4F6BB5C27D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910C77-6A61-4485-9D2C-D6CDFA4111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12F926-B7CF-41D0-94C9-2E0ED73FB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2D9CC7-AB4D-43BC-9C1A-E9B38D816104}"/>
              </a:ext>
            </a:extLst>
          </p:cNvPr>
          <p:cNvSpPr>
            <a:spLocks noGrp="1"/>
          </p:cNvSpPr>
          <p:nvPr>
            <p:ph type="dt" sz="half" idx="10"/>
          </p:nvPr>
        </p:nvSpPr>
        <p:spPr/>
        <p:txBody>
          <a:bodyPr/>
          <a:lstStyle/>
          <a:p>
            <a:fld id="{0DAF61AA-5A98-4049-A93E-477E5505141A}" type="datetimeFigureOut">
              <a:rPr lang="en-US" smtClean="0"/>
              <a:t>3/15/22</a:t>
            </a:fld>
            <a:endParaRPr lang="en-US"/>
          </a:p>
        </p:txBody>
      </p:sp>
      <p:sp>
        <p:nvSpPr>
          <p:cNvPr id="6" name="Footer Placeholder 5">
            <a:extLst>
              <a:ext uri="{FF2B5EF4-FFF2-40B4-BE49-F238E27FC236}">
                <a16:creationId xmlns:a16="http://schemas.microsoft.com/office/drawing/2014/main" id="{EE9A8DD6-D88C-479F-943A-AAF1A8C0A7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5A8B15-0D29-4813-A065-08C4AD4E14A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76189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429921-0857-4F77-A95B-58193E88D0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23E147-E683-42AE-B406-16240D237F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B4DE5-02D0-4FD9-ADBB-1179745171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F61AA-5A98-4049-A93E-477E5505141A}" type="datetimeFigureOut">
              <a:rPr lang="en-US" smtClean="0"/>
              <a:pPr/>
              <a:t>3/15/22</a:t>
            </a:fld>
            <a:endParaRPr lang="en-US" dirty="0"/>
          </a:p>
        </p:txBody>
      </p:sp>
      <p:sp>
        <p:nvSpPr>
          <p:cNvPr id="5" name="Footer Placeholder 4">
            <a:extLst>
              <a:ext uri="{FF2B5EF4-FFF2-40B4-BE49-F238E27FC236}">
                <a16:creationId xmlns:a16="http://schemas.microsoft.com/office/drawing/2014/main" id="{1EA74D65-DB61-4484-9896-4A160B8D8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3E2C68-73F5-42BD-81B5-984D73A721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487420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ncrete wall">
            <a:extLst>
              <a:ext uri="{FF2B5EF4-FFF2-40B4-BE49-F238E27FC236}">
                <a16:creationId xmlns:a16="http://schemas.microsoft.com/office/drawing/2014/main" id="{961CCB01-4689-4F86-8265-87D440675C3B}"/>
              </a:ext>
            </a:extLst>
          </p:cNvPr>
          <p:cNvPicPr>
            <a:picLocks noChangeAspect="1"/>
          </p:cNvPicPr>
          <p:nvPr/>
        </p:nvPicPr>
        <p:blipFill rotWithShape="1">
          <a:blip r:embed="rId2">
            <a:alphaModFix/>
          </a:blip>
          <a:srcRect t="7059" r="-1" b="723"/>
          <a:stretch/>
        </p:blipFill>
        <p:spPr>
          <a:xfrm>
            <a:off x="-3156" y="1386"/>
            <a:ext cx="12188932" cy="6856614"/>
          </a:xfrm>
          <a:prstGeom prst="rect">
            <a:avLst/>
          </a:prstGeom>
          <a:effectLst>
            <a:glow rad="127000">
              <a:schemeClr val="tx1"/>
            </a:glow>
          </a:effectLst>
        </p:spPr>
      </p:pic>
      <p:sp>
        <p:nvSpPr>
          <p:cNvPr id="2" name="Title 1">
            <a:extLst>
              <a:ext uri="{FF2B5EF4-FFF2-40B4-BE49-F238E27FC236}">
                <a16:creationId xmlns:a16="http://schemas.microsoft.com/office/drawing/2014/main" id="{859E0BA0-15FF-4E90-87BE-DE8CB0438BD3}"/>
              </a:ext>
            </a:extLst>
          </p:cNvPr>
          <p:cNvSpPr>
            <a:spLocks noGrp="1"/>
          </p:cNvSpPr>
          <p:nvPr>
            <p:ph type="ctrTitle"/>
          </p:nvPr>
        </p:nvSpPr>
        <p:spPr>
          <a:xfrm>
            <a:off x="996275" y="744909"/>
            <a:ext cx="10190071" cy="3145855"/>
          </a:xfrm>
          <a:effectLst>
            <a:glow rad="127000">
              <a:schemeClr val="tx1"/>
            </a:glow>
          </a:effectLst>
        </p:spPr>
        <p:txBody>
          <a:bodyPr anchor="b">
            <a:normAutofit/>
          </a:bodyPr>
          <a:lstStyle/>
          <a:p>
            <a:r>
              <a:rPr lang="en-US" sz="5400" b="1" dirty="0">
                <a:solidFill>
                  <a:srgbClr val="FFFFFF"/>
                </a:solidFill>
                <a:effectLst>
                  <a:glow rad="101600">
                    <a:schemeClr val="tx1">
                      <a:alpha val="40000"/>
                    </a:schemeClr>
                  </a:glow>
                  <a:outerShdw blurRad="38100" dist="38100" dir="2700000" algn="tl">
                    <a:srgbClr val="000000">
                      <a:alpha val="43137"/>
                    </a:srgbClr>
                  </a:outerShdw>
                  <a:reflection stA="45000" endPos="0" dist="50800" dir="5400000" sy="-100000" algn="bl" rotWithShape="0"/>
                </a:effectLst>
              </a:rPr>
              <a:t>Reinforced</a:t>
            </a:r>
            <a:br>
              <a:rPr lang="en-US" sz="5400" b="1" dirty="0">
                <a:solidFill>
                  <a:srgbClr val="FFFFFF"/>
                </a:solidFill>
                <a:effectLst>
                  <a:glow rad="101600">
                    <a:schemeClr val="tx1">
                      <a:alpha val="40000"/>
                    </a:schemeClr>
                  </a:glow>
                  <a:outerShdw blurRad="38100" dist="38100" dir="2700000" algn="tl">
                    <a:srgbClr val="000000">
                      <a:alpha val="43137"/>
                    </a:srgbClr>
                  </a:outerShdw>
                  <a:reflection stA="45000" endPos="0" dist="50800" dir="5400000" sy="-100000" algn="bl" rotWithShape="0"/>
                </a:effectLst>
              </a:rPr>
            </a:br>
            <a:r>
              <a:rPr lang="en-US" sz="4400" b="1" dirty="0" err="1">
                <a:solidFill>
                  <a:srgbClr val="FFFFFF"/>
                </a:solidFill>
                <a:effectLst>
                  <a:glow rad="101600">
                    <a:schemeClr val="tx1">
                      <a:alpha val="40000"/>
                    </a:schemeClr>
                  </a:glow>
                  <a:outerShdw blurRad="38100" dist="38100" dir="2700000" algn="tl">
                    <a:srgbClr val="000000">
                      <a:alpha val="43137"/>
                    </a:srgbClr>
                  </a:outerShdw>
                  <a:reflection stA="45000" endPos="0" dist="50800" dir="5400000" sy="-100000" algn="bl" rotWithShape="0"/>
                </a:effectLst>
                <a:latin typeface="Yu Gothic UI" panose="020B0500000000000000" pitchFamily="34" charset="-128"/>
                <a:ea typeface="Yu Gothic UI" panose="020B0500000000000000" pitchFamily="34" charset="-128"/>
              </a:rPr>
              <a:t>加</a:t>
            </a:r>
            <a:r>
              <a:rPr lang="zh-TW" altLang="en-US" sz="4400" b="1" dirty="0">
                <a:solidFill>
                  <a:srgbClr val="FFFFFF"/>
                </a:solidFill>
                <a:effectLst>
                  <a:glow rad="101600">
                    <a:schemeClr val="tx1">
                      <a:alpha val="40000"/>
                    </a:schemeClr>
                  </a:glow>
                  <a:outerShdw blurRad="38100" dist="38100" dir="2700000" algn="tl">
                    <a:srgbClr val="000000">
                      <a:alpha val="43137"/>
                    </a:srgbClr>
                  </a:outerShdw>
                  <a:reflection stA="45000" endPos="0" dist="50800" dir="5400000" sy="-100000" algn="bl" rotWithShape="0"/>
                </a:effectLst>
                <a:latin typeface="Yu Gothic UI" panose="020B0500000000000000" pitchFamily="34" charset="-128"/>
                <a:ea typeface="Yu Gothic UI" panose="020B0500000000000000" pitchFamily="34" charset="-128"/>
              </a:rPr>
              <a:t> </a:t>
            </a:r>
            <a:r>
              <a:rPr lang="en-US" sz="4400" b="1" dirty="0" err="1">
                <a:solidFill>
                  <a:srgbClr val="FFFFFF"/>
                </a:solidFill>
                <a:effectLst>
                  <a:glow rad="101600">
                    <a:schemeClr val="tx1">
                      <a:alpha val="40000"/>
                    </a:schemeClr>
                  </a:glow>
                  <a:outerShdw blurRad="38100" dist="38100" dir="2700000" algn="tl">
                    <a:srgbClr val="000000">
                      <a:alpha val="43137"/>
                    </a:srgbClr>
                  </a:outerShdw>
                  <a:reflection stA="45000" endPos="0" dist="50800" dir="5400000" sy="-100000" algn="bl" rotWithShape="0"/>
                </a:effectLst>
                <a:latin typeface="Yu Gothic UI" panose="020B0500000000000000" pitchFamily="34" charset="-128"/>
                <a:ea typeface="Yu Gothic UI" panose="020B0500000000000000" pitchFamily="34" charset="-128"/>
              </a:rPr>
              <a:t>強</a:t>
            </a:r>
            <a:endParaRPr lang="en-US" sz="5400" b="1" dirty="0">
              <a:solidFill>
                <a:srgbClr val="FFFFFF"/>
              </a:solidFill>
              <a:effectLst>
                <a:glow rad="101600">
                  <a:schemeClr val="tx1">
                    <a:alpha val="40000"/>
                  </a:schemeClr>
                </a:glow>
                <a:outerShdw blurRad="38100" dist="38100" dir="2700000" algn="tl">
                  <a:srgbClr val="000000">
                    <a:alpha val="43137"/>
                  </a:srgbClr>
                </a:outerShdw>
                <a:reflection stA="45000" endPos="0" dist="50800" dir="5400000" sy="-100000" algn="bl" rotWithShape="0"/>
              </a:effectLst>
              <a:latin typeface="Yu Gothic UI" panose="020B0500000000000000" pitchFamily="34" charset="-128"/>
              <a:ea typeface="Yu Gothic UI" panose="020B0500000000000000" pitchFamily="34" charset="-128"/>
            </a:endParaRPr>
          </a:p>
        </p:txBody>
      </p:sp>
      <p:sp>
        <p:nvSpPr>
          <p:cNvPr id="3" name="Subtitle 2">
            <a:extLst>
              <a:ext uri="{FF2B5EF4-FFF2-40B4-BE49-F238E27FC236}">
                <a16:creationId xmlns:a16="http://schemas.microsoft.com/office/drawing/2014/main" id="{5240ED14-3EEF-4768-93E3-8075A7410730}"/>
              </a:ext>
            </a:extLst>
          </p:cNvPr>
          <p:cNvSpPr>
            <a:spLocks noGrp="1"/>
          </p:cNvSpPr>
          <p:nvPr>
            <p:ph type="subTitle" idx="1"/>
          </p:nvPr>
        </p:nvSpPr>
        <p:spPr>
          <a:xfrm>
            <a:off x="1218708" y="4069780"/>
            <a:ext cx="9781327" cy="2056617"/>
          </a:xfrm>
        </p:spPr>
        <p:txBody>
          <a:bodyPr anchor="t">
            <a:normAutofit/>
          </a:bodyPr>
          <a:lstStyle/>
          <a:p>
            <a:r>
              <a:rPr lang="en-US" sz="2200" b="1" dirty="0">
                <a:solidFill>
                  <a:srgbClr val="FFFFFF"/>
                </a:solidFill>
                <a:effectLst>
                  <a:glow rad="101600">
                    <a:schemeClr val="tx1">
                      <a:alpha val="40000"/>
                    </a:schemeClr>
                  </a:glow>
                  <a:outerShdw blurRad="38100" dist="38100" dir="2700000" algn="tl">
                    <a:srgbClr val="000000">
                      <a:alpha val="43137"/>
                    </a:srgbClr>
                  </a:outerShdw>
                </a:effectLst>
              </a:rPr>
              <a:t>Hebrews 3</a:t>
            </a:r>
          </a:p>
          <a:p>
            <a:r>
              <a:rPr lang="zh-TW" altLang="en-US" sz="2200" b="1" dirty="0">
                <a:solidFill>
                  <a:srgbClr val="FFFFFF"/>
                </a:solidFill>
                <a:effectLst>
                  <a:glow rad="101600">
                    <a:schemeClr val="tx1">
                      <a:alpha val="40000"/>
                    </a:schemeClr>
                  </a:glow>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希伯来书  三章</a:t>
            </a:r>
            <a:r>
              <a:rPr lang="zh-TW" altLang="en-US" sz="2200" b="1" dirty="0">
                <a:solidFill>
                  <a:srgbClr val="FFFFFF"/>
                </a:solidFill>
                <a:effectLst>
                  <a:glow rad="101600">
                    <a:schemeClr val="tx1">
                      <a:alpha val="40000"/>
                    </a:schemeClr>
                  </a:glow>
                  <a:outerShdw blurRad="38100" dist="38100" dir="2700000" algn="tl">
                    <a:srgbClr val="000000">
                      <a:alpha val="43137"/>
                    </a:srgbClr>
                  </a:outerShdw>
                </a:effectLst>
              </a:rPr>
              <a:t>
</a:t>
            </a:r>
            <a:endParaRPr lang="en-US" sz="2200" b="1" dirty="0">
              <a:solidFill>
                <a:srgbClr val="FFFFFF"/>
              </a:solidFill>
              <a:effectLst>
                <a:glow rad="101600">
                  <a:schemeClr val="tx1">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085914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9570-1E66-4EDC-9767-E93B1508E178}"/>
              </a:ext>
            </a:extLst>
          </p:cNvPr>
          <p:cNvSpPr>
            <a:spLocks noGrp="1"/>
          </p:cNvSpPr>
          <p:nvPr>
            <p:ph type="title"/>
          </p:nvPr>
        </p:nvSpPr>
        <p:spPr>
          <a:xfrm>
            <a:off x="1653363" y="365760"/>
            <a:ext cx="9367203" cy="1188720"/>
          </a:xfrm>
        </p:spPr>
        <p:txBody>
          <a:bodyPr>
            <a:normAutofit/>
          </a:bodyPr>
          <a:lstStyle/>
          <a:p>
            <a:r>
              <a:rPr lang="en-US" dirty="0">
                <a:latin typeface="Yu Gothic UI" panose="020B0500000000000000" pitchFamily="34" charset="-128"/>
                <a:ea typeface="Yu Gothic UI" panose="020B0500000000000000" pitchFamily="34" charset="-128"/>
              </a:rPr>
              <a:t>Hebrews </a:t>
            </a:r>
            <a:r>
              <a:rPr lang="zh-TW" altLang="en-US" dirty="0">
                <a:latin typeface="Yu Gothic UI" panose="020B0500000000000000" pitchFamily="34" charset="-128"/>
                <a:ea typeface="Yu Gothic UI" panose="020B0500000000000000" pitchFamily="34" charset="-128"/>
              </a:rPr>
              <a:t>希伯来书 </a:t>
            </a:r>
            <a:r>
              <a:rPr lang="en-US" altLang="zh-TW" dirty="0">
                <a:latin typeface="Yu Gothic UI" panose="020B0500000000000000" pitchFamily="34" charset="-128"/>
                <a:ea typeface="Yu Gothic UI" panose="020B0500000000000000" pitchFamily="34" charset="-128"/>
              </a:rPr>
              <a:t>3</a:t>
            </a:r>
            <a:endParaRPr lang="en-US"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7212C3D-2DED-4C5F-95EF-492E2F6C47CD}"/>
              </a:ext>
            </a:extLst>
          </p:cNvPr>
          <p:cNvSpPr>
            <a:spLocks noGrp="1"/>
          </p:cNvSpPr>
          <p:nvPr>
            <p:ph idx="1"/>
          </p:nvPr>
        </p:nvSpPr>
        <p:spPr>
          <a:xfrm>
            <a:off x="1653363" y="2007915"/>
            <a:ext cx="4182661" cy="4533810"/>
          </a:xfrm>
        </p:spPr>
        <p:txBody>
          <a:bodyPr anchor="t">
            <a:normAutofit/>
          </a:bodyPr>
          <a:lstStyle/>
          <a:p>
            <a:pPr marL="0" indent="0">
              <a:lnSpc>
                <a:spcPct val="100000"/>
              </a:lnSpc>
              <a:buNone/>
            </a:pPr>
            <a:r>
              <a:rPr lang="en-US" sz="2400" dirty="0"/>
              <a:t>16 For some, when they had heard, did provoke: howbeit not all that came out of Egypt by Moses.</a:t>
            </a:r>
          </a:p>
          <a:p>
            <a:pPr marL="0" indent="0">
              <a:lnSpc>
                <a:spcPct val="100000"/>
              </a:lnSpc>
              <a:buNone/>
            </a:pPr>
            <a:r>
              <a:rPr lang="en-US" sz="2400" dirty="0"/>
              <a:t>17 But with whom was he grieved forty years? was it not with them that had sinned, whose </a:t>
            </a:r>
            <a:r>
              <a:rPr lang="en-US" sz="2400" dirty="0" err="1"/>
              <a:t>carcases</a:t>
            </a:r>
            <a:r>
              <a:rPr lang="en-US" sz="2400" dirty="0"/>
              <a:t> fell in the wilderness?</a:t>
            </a:r>
          </a:p>
        </p:txBody>
      </p:sp>
      <p:sp>
        <p:nvSpPr>
          <p:cNvPr id="7" name="Content Placeholder 2">
            <a:extLst>
              <a:ext uri="{FF2B5EF4-FFF2-40B4-BE49-F238E27FC236}">
                <a16:creationId xmlns:a16="http://schemas.microsoft.com/office/drawing/2014/main" id="{25F699B2-95DE-1641-BC98-55C86E0E5387}"/>
              </a:ext>
            </a:extLst>
          </p:cNvPr>
          <p:cNvSpPr txBox="1">
            <a:spLocks/>
          </p:cNvSpPr>
          <p:nvPr/>
        </p:nvSpPr>
        <p:spPr>
          <a:xfrm>
            <a:off x="5836024" y="2034540"/>
            <a:ext cx="5184542" cy="46755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ltLang="zh-TW" dirty="0">
                <a:latin typeface="Yu Gothic UI" panose="020B0500000000000000" pitchFamily="34" charset="-128"/>
                <a:ea typeface="Yu Gothic UI" panose="020B0500000000000000" pitchFamily="34" charset="-128"/>
              </a:rPr>
              <a:t>16 </a:t>
            </a:r>
            <a:r>
              <a:rPr lang="zh-TW" altLang="en-US" dirty="0">
                <a:latin typeface="Yu Gothic UI" panose="020B0500000000000000" pitchFamily="34" charset="-128"/>
                <a:ea typeface="Yu Gothic UI" panose="020B0500000000000000" pitchFamily="34" charset="-128"/>
              </a:rPr>
              <a:t>那 时 ， 听 见 他 话 惹 他 发 怒 的 是 谁 呢 ？ 岂 不 是 跟 着 摩 西 从 埃 及 出 来 的 众 人 麽 ？</a:t>
            </a:r>
          </a:p>
          <a:p>
            <a:pPr marL="0" indent="0">
              <a:lnSpc>
                <a:spcPct val="110000"/>
              </a:lnSpc>
              <a:buNone/>
            </a:pPr>
            <a:r>
              <a:rPr lang="en-US" altLang="zh-TW" dirty="0">
                <a:latin typeface="Yu Gothic UI" panose="020B0500000000000000" pitchFamily="34" charset="-128"/>
                <a:ea typeface="Yu Gothic UI" panose="020B0500000000000000" pitchFamily="34" charset="-128"/>
              </a:rPr>
              <a:t>17 </a:t>
            </a:r>
            <a:r>
              <a:rPr lang="zh-TW" altLang="en-US" dirty="0">
                <a:latin typeface="Yu Gothic UI" panose="020B0500000000000000" pitchFamily="34" charset="-128"/>
                <a:ea typeface="Yu Gothic UI" panose="020B0500000000000000" pitchFamily="34" charset="-128"/>
              </a:rPr>
              <a:t>神 四 十 年 之 久 ， 又 厌 烦 谁 呢 ？ 岂 不 是 那 些 犯 罪 、 尸 首 倒 在 旷 野 的 人 麽 ？</a:t>
            </a:r>
          </a:p>
        </p:txBody>
      </p:sp>
    </p:spTree>
    <p:extLst>
      <p:ext uri="{BB962C8B-B14F-4D97-AF65-F5344CB8AC3E}">
        <p14:creationId xmlns:p14="http://schemas.microsoft.com/office/powerpoint/2010/main" val="391585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9570-1E66-4EDC-9767-E93B1508E178}"/>
              </a:ext>
            </a:extLst>
          </p:cNvPr>
          <p:cNvSpPr>
            <a:spLocks noGrp="1"/>
          </p:cNvSpPr>
          <p:nvPr>
            <p:ph type="title"/>
          </p:nvPr>
        </p:nvSpPr>
        <p:spPr>
          <a:xfrm>
            <a:off x="1653363" y="365760"/>
            <a:ext cx="9367203" cy="1188720"/>
          </a:xfrm>
        </p:spPr>
        <p:txBody>
          <a:bodyPr>
            <a:normAutofit/>
          </a:bodyPr>
          <a:lstStyle/>
          <a:p>
            <a:r>
              <a:rPr lang="en-US" dirty="0">
                <a:latin typeface="Yu Gothic UI" panose="020B0500000000000000" pitchFamily="34" charset="-128"/>
                <a:ea typeface="Yu Gothic UI" panose="020B0500000000000000" pitchFamily="34" charset="-128"/>
              </a:rPr>
              <a:t>Hebrews </a:t>
            </a:r>
            <a:r>
              <a:rPr lang="zh-TW" altLang="en-US" dirty="0">
                <a:latin typeface="Yu Gothic UI" panose="020B0500000000000000" pitchFamily="34" charset="-128"/>
                <a:ea typeface="Yu Gothic UI" panose="020B0500000000000000" pitchFamily="34" charset="-128"/>
              </a:rPr>
              <a:t>希伯来书 </a:t>
            </a:r>
            <a:r>
              <a:rPr lang="en-US" altLang="zh-TW" dirty="0">
                <a:latin typeface="Yu Gothic UI" panose="020B0500000000000000" pitchFamily="34" charset="-128"/>
                <a:ea typeface="Yu Gothic UI" panose="020B0500000000000000" pitchFamily="34" charset="-128"/>
              </a:rPr>
              <a:t>3</a:t>
            </a:r>
            <a:endParaRPr lang="en-US"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7212C3D-2DED-4C5F-95EF-492E2F6C47CD}"/>
              </a:ext>
            </a:extLst>
          </p:cNvPr>
          <p:cNvSpPr>
            <a:spLocks noGrp="1"/>
          </p:cNvSpPr>
          <p:nvPr>
            <p:ph idx="1"/>
          </p:nvPr>
        </p:nvSpPr>
        <p:spPr>
          <a:xfrm>
            <a:off x="1653363" y="2007915"/>
            <a:ext cx="4182661" cy="4533810"/>
          </a:xfrm>
        </p:spPr>
        <p:txBody>
          <a:bodyPr anchor="t">
            <a:normAutofit/>
          </a:bodyPr>
          <a:lstStyle/>
          <a:p>
            <a:pPr marL="0" indent="0">
              <a:lnSpc>
                <a:spcPct val="100000"/>
              </a:lnSpc>
              <a:buNone/>
            </a:pPr>
            <a:r>
              <a:rPr lang="en-US" dirty="0"/>
              <a:t>18 And to whom </a:t>
            </a:r>
            <a:r>
              <a:rPr lang="en-US" dirty="0" err="1"/>
              <a:t>sware</a:t>
            </a:r>
            <a:r>
              <a:rPr lang="en-US" dirty="0"/>
              <a:t> he that they should not enter into his rest, but to them that believed not?</a:t>
            </a:r>
          </a:p>
          <a:p>
            <a:pPr marL="0" indent="0">
              <a:lnSpc>
                <a:spcPct val="100000"/>
              </a:lnSpc>
              <a:buNone/>
            </a:pPr>
            <a:r>
              <a:rPr lang="en-US" dirty="0"/>
              <a:t>19 So we see that they could not enter in because of unbelief.</a:t>
            </a:r>
          </a:p>
        </p:txBody>
      </p:sp>
      <p:sp>
        <p:nvSpPr>
          <p:cNvPr id="7" name="Content Placeholder 2">
            <a:extLst>
              <a:ext uri="{FF2B5EF4-FFF2-40B4-BE49-F238E27FC236}">
                <a16:creationId xmlns:a16="http://schemas.microsoft.com/office/drawing/2014/main" id="{25F699B2-95DE-1641-BC98-55C86E0E5387}"/>
              </a:ext>
            </a:extLst>
          </p:cNvPr>
          <p:cNvSpPr txBox="1">
            <a:spLocks/>
          </p:cNvSpPr>
          <p:nvPr/>
        </p:nvSpPr>
        <p:spPr>
          <a:xfrm>
            <a:off x="5836024" y="2034540"/>
            <a:ext cx="5184542" cy="46755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ltLang="zh-TW" sz="3200" dirty="0">
                <a:latin typeface="Yu Gothic UI" panose="020B0500000000000000" pitchFamily="34" charset="-128"/>
                <a:ea typeface="Yu Gothic UI" panose="020B0500000000000000" pitchFamily="34" charset="-128"/>
              </a:rPr>
              <a:t>18 </a:t>
            </a:r>
            <a:r>
              <a:rPr lang="zh-TW" altLang="en-US" sz="3200" dirty="0">
                <a:latin typeface="Yu Gothic UI" panose="020B0500000000000000" pitchFamily="34" charset="-128"/>
                <a:ea typeface="Yu Gothic UI" panose="020B0500000000000000" pitchFamily="34" charset="-128"/>
              </a:rPr>
              <a:t>又 向 谁 起 誓 ， 不 容 他 们 进 入 他 的 安 息 呢 ； 岂 不 是 向 那 些 不 信 从 的 人 麽 ？</a:t>
            </a:r>
          </a:p>
          <a:p>
            <a:pPr marL="0" indent="0">
              <a:lnSpc>
                <a:spcPct val="110000"/>
              </a:lnSpc>
              <a:buNone/>
            </a:pPr>
            <a:r>
              <a:rPr lang="en-US" altLang="zh-TW" sz="3200" dirty="0">
                <a:latin typeface="Yu Gothic UI" panose="020B0500000000000000" pitchFamily="34" charset="-128"/>
                <a:ea typeface="Yu Gothic UI" panose="020B0500000000000000" pitchFamily="34" charset="-128"/>
              </a:rPr>
              <a:t>19 </a:t>
            </a:r>
            <a:r>
              <a:rPr lang="zh-TW" altLang="en-US" sz="3200" dirty="0">
                <a:latin typeface="Yu Gothic UI" panose="020B0500000000000000" pitchFamily="34" charset="-128"/>
                <a:ea typeface="Yu Gothic UI" panose="020B0500000000000000" pitchFamily="34" charset="-128"/>
              </a:rPr>
              <a:t>这 样 看 来 ， 他 们 不 能 进 入 安 息 是 因 为 不 信 的 缘 故 了 。</a:t>
            </a:r>
          </a:p>
        </p:txBody>
      </p:sp>
    </p:spTree>
    <p:extLst>
      <p:ext uri="{BB962C8B-B14F-4D97-AF65-F5344CB8AC3E}">
        <p14:creationId xmlns:p14="http://schemas.microsoft.com/office/powerpoint/2010/main" val="3564888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4B97-16AD-4A95-8046-C14DA41744A0}"/>
              </a:ext>
            </a:extLst>
          </p:cNvPr>
          <p:cNvSpPr>
            <a:spLocks noGrp="1"/>
          </p:cNvSpPr>
          <p:nvPr>
            <p:ph type="title"/>
          </p:nvPr>
        </p:nvSpPr>
        <p:spPr>
          <a:xfrm>
            <a:off x="1539240" y="1709738"/>
            <a:ext cx="9808210" cy="2852737"/>
          </a:xfrm>
        </p:spPr>
        <p:txBody>
          <a:bodyPr/>
          <a:lstStyle/>
          <a:p>
            <a:r>
              <a:rPr lang="en-US" b="1" dirty="0">
                <a:solidFill>
                  <a:schemeClr val="bg1"/>
                </a:solidFill>
                <a:effectLst>
                  <a:outerShdw blurRad="38100" dist="38100" dir="2700000" algn="tl">
                    <a:srgbClr val="000000">
                      <a:alpha val="43137"/>
                    </a:srgbClr>
                  </a:outerShdw>
                </a:effectLst>
              </a:rPr>
              <a:t>Consider Jesus</a:t>
            </a:r>
            <a:br>
              <a:rPr lang="en-US" b="1" dirty="0">
                <a:solidFill>
                  <a:schemeClr val="bg1"/>
                </a:solidFill>
                <a:effectLst>
                  <a:outerShdw blurRad="38100" dist="38100" dir="2700000" algn="tl">
                    <a:srgbClr val="000000">
                      <a:alpha val="43137"/>
                    </a:srgbClr>
                  </a:outerShdw>
                </a:effectLst>
              </a:rPr>
            </a:br>
            <a:r>
              <a:rPr lang="zh-TW" altLang="en-US" sz="4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思想基督</a:t>
            </a:r>
            <a:endParaRPr lang="en-US"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p:txBody>
      </p:sp>
      <p:sp>
        <p:nvSpPr>
          <p:cNvPr id="3" name="Content Placeholder 2">
            <a:extLst>
              <a:ext uri="{FF2B5EF4-FFF2-40B4-BE49-F238E27FC236}">
                <a16:creationId xmlns:a16="http://schemas.microsoft.com/office/drawing/2014/main" id="{D1487C59-0CB0-4B87-8A2C-80575503747C}"/>
              </a:ext>
            </a:extLst>
          </p:cNvPr>
          <p:cNvSpPr>
            <a:spLocks noGrp="1"/>
          </p:cNvSpPr>
          <p:nvPr>
            <p:ph type="body" idx="1"/>
          </p:nvPr>
        </p:nvSpPr>
        <p:spPr>
          <a:xfrm>
            <a:off x="1699260" y="4589463"/>
            <a:ext cx="9648190" cy="1500187"/>
          </a:xfrm>
        </p:spPr>
        <p:txBody>
          <a:bodyPr anchor="t">
            <a:normAutofit/>
          </a:bodyPr>
          <a:lstStyle/>
          <a:p>
            <a:pPr marL="0" indent="0">
              <a:buNone/>
            </a:pPr>
            <a:r>
              <a:rPr lang="en-US" sz="2200" b="1" dirty="0">
                <a:solidFill>
                  <a:schemeClr val="bg1"/>
                </a:solidFill>
                <a:effectLst>
                  <a:outerShdw blurRad="38100" dist="38100" dir="2700000" algn="tl">
                    <a:srgbClr val="000000">
                      <a:alpha val="43137"/>
                    </a:srgbClr>
                  </a:outerShdw>
                </a:effectLst>
              </a:rPr>
              <a:t>Hebrews 3:1-11</a:t>
            </a:r>
          </a:p>
        </p:txBody>
      </p:sp>
    </p:spTree>
    <p:extLst>
      <p:ext uri="{BB962C8B-B14F-4D97-AF65-F5344CB8AC3E}">
        <p14:creationId xmlns:p14="http://schemas.microsoft.com/office/powerpoint/2010/main" val="4097788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C2ED-588F-4496-AFFE-7C574125C5C4}"/>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Jesus is…</a:t>
            </a:r>
          </a:p>
        </p:txBody>
      </p:sp>
      <p:sp>
        <p:nvSpPr>
          <p:cNvPr id="4" name="Text Placeholder 3">
            <a:extLst>
              <a:ext uri="{FF2B5EF4-FFF2-40B4-BE49-F238E27FC236}">
                <a16:creationId xmlns:a16="http://schemas.microsoft.com/office/drawing/2014/main" id="{BFAC6708-E7A8-4B52-9D9B-46228F94A214}"/>
              </a:ext>
            </a:extLst>
          </p:cNvPr>
          <p:cNvSpPr>
            <a:spLocks noGrp="1"/>
          </p:cNvSpPr>
          <p:nvPr>
            <p:ph type="body" idx="1"/>
          </p:nvPr>
        </p:nvSpPr>
        <p:spPr>
          <a:xfrm>
            <a:off x="1011237" y="1203166"/>
            <a:ext cx="6330632" cy="1325563"/>
          </a:xfrm>
        </p:spPr>
        <p:txBody>
          <a:bodyPr>
            <a:normAutofit/>
          </a:bodyPr>
          <a:lstStyle/>
          <a:p>
            <a:r>
              <a:rPr lang="en-US" sz="32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Greater than the angels (ch.1-2)</a:t>
            </a:r>
          </a:p>
          <a:p>
            <a:r>
              <a:rPr lang="zh-TW" altLang="en-US" sz="32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比天使更大</a:t>
            </a:r>
            <a:endParaRPr lang="en-US" sz="32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p:txBody>
      </p:sp>
      <p:sp>
        <p:nvSpPr>
          <p:cNvPr id="5" name="Content Placeholder 4">
            <a:extLst>
              <a:ext uri="{FF2B5EF4-FFF2-40B4-BE49-F238E27FC236}">
                <a16:creationId xmlns:a16="http://schemas.microsoft.com/office/drawing/2014/main" id="{EC0951E7-CC00-4228-9202-4996055912CC}"/>
              </a:ext>
            </a:extLst>
          </p:cNvPr>
          <p:cNvSpPr>
            <a:spLocks noGrp="1"/>
          </p:cNvSpPr>
          <p:nvPr>
            <p:ph sz="half" idx="2"/>
          </p:nvPr>
        </p:nvSpPr>
        <p:spPr>
          <a:xfrm>
            <a:off x="839788" y="2611755"/>
            <a:ext cx="5157787" cy="3684588"/>
          </a:xfrm>
        </p:spPr>
        <p:txBody>
          <a:bodyPr>
            <a:noAutofit/>
          </a:bodyPr>
          <a:lstStyle/>
          <a:p>
            <a:r>
              <a:rPr lang="en-US" sz="3600" dirty="0">
                <a:effectLst>
                  <a:outerShdw blurRad="38100" dist="38100" dir="2700000" algn="tl">
                    <a:srgbClr val="000000">
                      <a:alpha val="43137"/>
                    </a:srgbClr>
                  </a:outerShdw>
                </a:effectLst>
              </a:rPr>
              <a:t>A son has a higher position than a houseworker</a:t>
            </a:r>
          </a:p>
          <a:p>
            <a:r>
              <a:rPr lang="en-US" sz="3600" dirty="0">
                <a:effectLst>
                  <a:outerShdw blurRad="38100" dist="38100" dir="2700000" algn="tl">
                    <a:srgbClr val="000000">
                      <a:alpha val="43137"/>
                    </a:srgbClr>
                  </a:outerShdw>
                </a:effectLst>
              </a:rPr>
              <a:t>Jesus is God’s Son</a:t>
            </a:r>
          </a:p>
          <a:p>
            <a:r>
              <a:rPr lang="en-US" sz="3600" dirty="0">
                <a:effectLst>
                  <a:outerShdw blurRad="38100" dist="38100" dir="2700000" algn="tl">
                    <a:srgbClr val="000000">
                      <a:alpha val="43137"/>
                    </a:srgbClr>
                  </a:outerShdw>
                </a:effectLst>
              </a:rPr>
              <a:t>Jesus is higher than the angels (God’s workers)</a:t>
            </a:r>
          </a:p>
        </p:txBody>
      </p:sp>
      <p:sp>
        <p:nvSpPr>
          <p:cNvPr id="7" name="Content Placeholder 6">
            <a:extLst>
              <a:ext uri="{FF2B5EF4-FFF2-40B4-BE49-F238E27FC236}">
                <a16:creationId xmlns:a16="http://schemas.microsoft.com/office/drawing/2014/main" id="{EFABF21B-2B17-485F-9DB6-5F9E521EFEB5}"/>
              </a:ext>
            </a:extLst>
          </p:cNvPr>
          <p:cNvSpPr>
            <a:spLocks noGrp="1"/>
          </p:cNvSpPr>
          <p:nvPr>
            <p:ph sz="quarter" idx="4"/>
          </p:nvPr>
        </p:nvSpPr>
        <p:spPr>
          <a:xfrm>
            <a:off x="5997575" y="2611755"/>
            <a:ext cx="5183188" cy="3684588"/>
          </a:xfrm>
        </p:spPr>
        <p:txBody>
          <a:bodyPr>
            <a:normAutofit/>
          </a:bodyPr>
          <a:lstStyle/>
          <a:p>
            <a:pPr>
              <a:lnSpc>
                <a:spcPct val="100000"/>
              </a:lnSpc>
            </a:pPr>
            <a:r>
              <a:rPr lang="zh-TW" altLang="en-US" sz="40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儿子的地位比仆人高
耶稣是神的儿子
耶稣高于天使（上帝的使者）</a:t>
            </a:r>
            <a:endParaRPr lang="en-US" sz="40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09361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C2ED-588F-4496-AFFE-7C574125C5C4}"/>
              </a:ext>
            </a:extLst>
          </p:cNvPr>
          <p:cNvSpPr>
            <a:spLocks noGrp="1"/>
          </p:cNvSpPr>
          <p:nvPr>
            <p:ph type="title"/>
          </p:nvPr>
        </p:nvSpPr>
        <p:spPr>
          <a:xfrm>
            <a:off x="839788" y="365125"/>
            <a:ext cx="10515600" cy="998855"/>
          </a:xfrm>
        </p:spPr>
        <p:txBody>
          <a:bodyPr/>
          <a:lstStyle/>
          <a:p>
            <a:r>
              <a:rPr lang="en-US" dirty="0">
                <a:effectLst>
                  <a:outerShdw blurRad="38100" dist="38100" dir="2700000" algn="tl">
                    <a:srgbClr val="000000">
                      <a:alpha val="43137"/>
                    </a:srgbClr>
                  </a:outerShdw>
                </a:effectLst>
              </a:rPr>
              <a:t>Jesus is…</a:t>
            </a:r>
          </a:p>
        </p:txBody>
      </p:sp>
      <p:sp>
        <p:nvSpPr>
          <p:cNvPr id="5" name="Content Placeholder 4">
            <a:extLst>
              <a:ext uri="{FF2B5EF4-FFF2-40B4-BE49-F238E27FC236}">
                <a16:creationId xmlns:a16="http://schemas.microsoft.com/office/drawing/2014/main" id="{EC0951E7-CC00-4228-9202-4996055912CC}"/>
              </a:ext>
            </a:extLst>
          </p:cNvPr>
          <p:cNvSpPr>
            <a:spLocks noGrp="1"/>
          </p:cNvSpPr>
          <p:nvPr>
            <p:ph sz="half" idx="2"/>
          </p:nvPr>
        </p:nvSpPr>
        <p:spPr/>
        <p:txBody>
          <a:bodyPr>
            <a:normAutofit/>
          </a:bodyPr>
          <a:lstStyle/>
          <a:p>
            <a:r>
              <a:rPr lang="en-US" sz="4000" dirty="0">
                <a:effectLst>
                  <a:outerShdw blurRad="38100" dist="38100" dir="2700000" algn="tl">
                    <a:srgbClr val="000000">
                      <a:alpha val="43137"/>
                    </a:srgbClr>
                  </a:outerShdw>
                </a:effectLst>
              </a:rPr>
              <a:t>Moses was a faithful prophet, leader, lawgiver, &amp; mediator</a:t>
            </a:r>
          </a:p>
          <a:p>
            <a:r>
              <a:rPr lang="en-US" sz="4000" dirty="0">
                <a:effectLst>
                  <a:outerShdw blurRad="38100" dist="38100" dir="2700000" algn="tl">
                    <a:srgbClr val="000000">
                      <a:alpha val="43137"/>
                    </a:srgbClr>
                  </a:outerShdw>
                </a:effectLst>
              </a:rPr>
              <a:t>Jesus was a better prophet, leader, lawgiver, &amp; mediator</a:t>
            </a:r>
          </a:p>
        </p:txBody>
      </p:sp>
      <p:sp>
        <p:nvSpPr>
          <p:cNvPr id="6" name="Text Placeholder 5">
            <a:extLst>
              <a:ext uri="{FF2B5EF4-FFF2-40B4-BE49-F238E27FC236}">
                <a16:creationId xmlns:a16="http://schemas.microsoft.com/office/drawing/2014/main" id="{B1BF919F-BA31-46E1-9730-F281C4C24990}"/>
              </a:ext>
            </a:extLst>
          </p:cNvPr>
          <p:cNvSpPr>
            <a:spLocks noGrp="1"/>
          </p:cNvSpPr>
          <p:nvPr>
            <p:ph type="body" sz="quarter" idx="3"/>
          </p:nvPr>
        </p:nvSpPr>
        <p:spPr>
          <a:xfrm>
            <a:off x="1135380" y="1363980"/>
            <a:ext cx="5036820" cy="1141095"/>
          </a:xfrm>
        </p:spPr>
        <p:txBody>
          <a:bodyPr>
            <a:normAutofit/>
          </a:bodyPr>
          <a:lstStyle/>
          <a:p>
            <a:r>
              <a:rPr lang="en-US" sz="32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Greater than Moses (ch.3)</a:t>
            </a:r>
          </a:p>
          <a:p>
            <a:r>
              <a:rPr lang="zh-TW" altLang="en-US" sz="32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比摩西更伟大</a:t>
            </a:r>
            <a:endParaRPr lang="en-US" sz="32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p:txBody>
      </p:sp>
      <p:sp>
        <p:nvSpPr>
          <p:cNvPr id="7" name="Content Placeholder 6">
            <a:extLst>
              <a:ext uri="{FF2B5EF4-FFF2-40B4-BE49-F238E27FC236}">
                <a16:creationId xmlns:a16="http://schemas.microsoft.com/office/drawing/2014/main" id="{EFABF21B-2B17-485F-9DB6-5F9E521EFEB5}"/>
              </a:ext>
            </a:extLst>
          </p:cNvPr>
          <p:cNvSpPr>
            <a:spLocks noGrp="1"/>
          </p:cNvSpPr>
          <p:nvPr>
            <p:ph sz="quarter" idx="4"/>
          </p:nvPr>
        </p:nvSpPr>
        <p:spPr/>
        <p:txBody>
          <a:bodyPr>
            <a:normAutofit/>
          </a:bodyPr>
          <a:lstStyle/>
          <a:p>
            <a:r>
              <a:rPr lang="zh-TW" altLang="en-US" sz="40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摩西是一位忠心的先知、领袖、立法者和调解人</a:t>
            </a:r>
          </a:p>
          <a:p>
            <a:r>
              <a:rPr lang="zh-TW" altLang="en-US" sz="40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耶稣是</a:t>
            </a:r>
            <a:r>
              <a:rPr lang="zh-TW" altLang="en-US" sz="4000" b="1"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更好</a:t>
            </a:r>
            <a:r>
              <a:rPr lang="zh-TW" altLang="en-US" sz="40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的先知、领袖、立法者和中保</a:t>
            </a:r>
            <a:endParaRPr lang="en-US" sz="40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08869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36C2ED-588F-4496-AFFE-7C574125C5C4}"/>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effectLst>
                  <a:outerShdw blurRad="38100" dist="38100" dir="2700000" algn="tl">
                    <a:srgbClr val="000000">
                      <a:alpha val="43137"/>
                    </a:srgbClr>
                  </a:outerShdw>
                </a:effectLst>
              </a:rPr>
              <a:t>3 Questions</a:t>
            </a:r>
            <a:br>
              <a:rPr lang="en-US" sz="6000" dirty="0">
                <a:solidFill>
                  <a:schemeClr val="bg1"/>
                </a:solidFill>
                <a:effectLst>
                  <a:outerShdw blurRad="38100" dist="38100" dir="2700000" algn="tl">
                    <a:srgbClr val="000000">
                      <a:alpha val="43137"/>
                    </a:srgbClr>
                  </a:outerShdw>
                </a:effectLst>
              </a:rPr>
            </a:br>
            <a:r>
              <a:rPr lang="zh-TW" altLang="en-US" sz="60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问题</a:t>
            </a:r>
            <a:endParaRPr lang="en-US" sz="60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p:txBody>
      </p:sp>
      <p:graphicFrame>
        <p:nvGraphicFramePr>
          <p:cNvPr id="8" name="Content Placeholder 4">
            <a:extLst>
              <a:ext uri="{FF2B5EF4-FFF2-40B4-BE49-F238E27FC236}">
                <a16:creationId xmlns:a16="http://schemas.microsoft.com/office/drawing/2014/main" id="{A734A258-66B6-4556-B993-2E4CC79E9E32}"/>
              </a:ext>
            </a:extLst>
          </p:cNvPr>
          <p:cNvGraphicFramePr>
            <a:graphicFrameLocks noGrp="1"/>
          </p:cNvGraphicFramePr>
          <p:nvPr>
            <p:ph idx="1"/>
            <p:extLst>
              <p:ext uri="{D42A27DB-BD31-4B8C-83A1-F6EECF244321}">
                <p14:modId xmlns:p14="http://schemas.microsoft.com/office/powerpoint/2010/main" val="143883870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252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2B330672-34EC-4EC2-B438-54EC627988E0}"/>
                                            </p:graphicEl>
                                          </p:spTgt>
                                        </p:tgtEl>
                                        <p:attrNameLst>
                                          <p:attrName>style.visibility</p:attrName>
                                        </p:attrNameLst>
                                      </p:cBhvr>
                                      <p:to>
                                        <p:strVal val="visible"/>
                                      </p:to>
                                    </p:set>
                                    <p:animEffect transition="in" filter="fade">
                                      <p:cBhvr>
                                        <p:cTn id="7" dur="500"/>
                                        <p:tgtEl>
                                          <p:spTgt spid="8">
                                            <p:graphicEl>
                                              <a:dgm id="{2B330672-34EC-4EC2-B438-54EC627988E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B803E7B2-4782-48B9-904A-3869646B70FB}"/>
                                            </p:graphicEl>
                                          </p:spTgt>
                                        </p:tgtEl>
                                        <p:attrNameLst>
                                          <p:attrName>style.visibility</p:attrName>
                                        </p:attrNameLst>
                                      </p:cBhvr>
                                      <p:to>
                                        <p:strVal val="visible"/>
                                      </p:to>
                                    </p:set>
                                    <p:animEffect transition="in" filter="fade">
                                      <p:cBhvr>
                                        <p:cTn id="12" dur="500"/>
                                        <p:tgtEl>
                                          <p:spTgt spid="8">
                                            <p:graphicEl>
                                              <a:dgm id="{B803E7B2-4782-48B9-904A-3869646B70F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681725CF-734F-4923-A0A8-718D3562B1A7}"/>
                                            </p:graphicEl>
                                          </p:spTgt>
                                        </p:tgtEl>
                                        <p:attrNameLst>
                                          <p:attrName>style.visibility</p:attrName>
                                        </p:attrNameLst>
                                      </p:cBhvr>
                                      <p:to>
                                        <p:strVal val="visible"/>
                                      </p:to>
                                    </p:set>
                                    <p:animEffect transition="in" filter="fade">
                                      <p:cBhvr>
                                        <p:cTn id="17" dur="500"/>
                                        <p:tgtEl>
                                          <p:spTgt spid="8">
                                            <p:graphicEl>
                                              <a:dgm id="{681725CF-734F-4923-A0A8-718D3562B1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4B97-16AD-4A95-8046-C14DA41744A0}"/>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Exhort One Another</a:t>
            </a:r>
            <a:br>
              <a:rPr lang="en-US" b="1" dirty="0">
                <a:solidFill>
                  <a:schemeClr val="bg1"/>
                </a:solidFill>
                <a:effectLst>
                  <a:outerShdw blurRad="38100" dist="38100" dir="2700000" algn="tl">
                    <a:srgbClr val="000000">
                      <a:alpha val="43137"/>
                    </a:srgbClr>
                  </a:outerShdw>
                </a:effectLst>
              </a:rPr>
            </a:br>
            <a:r>
              <a:rPr lang="zh-TW" altLang="en-US" sz="54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互相劝勉</a:t>
            </a:r>
            <a:endParaRPr lang="en-US"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p:txBody>
      </p:sp>
      <p:sp>
        <p:nvSpPr>
          <p:cNvPr id="3" name="Content Placeholder 2">
            <a:extLst>
              <a:ext uri="{FF2B5EF4-FFF2-40B4-BE49-F238E27FC236}">
                <a16:creationId xmlns:a16="http://schemas.microsoft.com/office/drawing/2014/main" id="{D1487C59-0CB0-4B87-8A2C-80575503747C}"/>
              </a:ext>
            </a:extLst>
          </p:cNvPr>
          <p:cNvSpPr>
            <a:spLocks noGrp="1"/>
          </p:cNvSpPr>
          <p:nvPr>
            <p:ph type="body" idx="1"/>
          </p:nvPr>
        </p:nvSpPr>
        <p:spPr/>
        <p:txBody>
          <a:bodyPr anchor="t">
            <a:normAutofit/>
          </a:bodyPr>
          <a:lstStyle/>
          <a:p>
            <a:pPr marL="0" indent="0">
              <a:buNone/>
            </a:pPr>
            <a:r>
              <a:rPr lang="en-US" sz="2200" b="1" dirty="0">
                <a:solidFill>
                  <a:schemeClr val="bg1"/>
                </a:solidFill>
                <a:effectLst>
                  <a:outerShdw blurRad="38100" dist="38100" dir="2700000" algn="tl">
                    <a:srgbClr val="000000">
                      <a:alpha val="43137"/>
                    </a:srgbClr>
                  </a:outerShdw>
                </a:effectLst>
              </a:rPr>
              <a:t>Hebrews 3:12-19</a:t>
            </a:r>
          </a:p>
        </p:txBody>
      </p:sp>
    </p:spTree>
    <p:extLst>
      <p:ext uri="{BB962C8B-B14F-4D97-AF65-F5344CB8AC3E}">
        <p14:creationId xmlns:p14="http://schemas.microsoft.com/office/powerpoint/2010/main" val="3398051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9570-1E66-4EDC-9767-E93B1508E178}"/>
              </a:ext>
            </a:extLst>
          </p:cNvPr>
          <p:cNvSpPr>
            <a:spLocks noGrp="1"/>
          </p:cNvSpPr>
          <p:nvPr>
            <p:ph type="title"/>
          </p:nvPr>
        </p:nvSpPr>
        <p:spPr>
          <a:xfrm>
            <a:off x="1653363" y="365760"/>
            <a:ext cx="9367203" cy="1188720"/>
          </a:xfrm>
        </p:spPr>
        <p:txBody>
          <a:bodyPr>
            <a:normAutofit/>
          </a:bodyPr>
          <a:lstStyle/>
          <a:p>
            <a:r>
              <a:rPr lang="en-US" sz="4000" dirty="0">
                <a:latin typeface="Yu Gothic UI" panose="020B0500000000000000" pitchFamily="34" charset="-128"/>
                <a:ea typeface="Yu Gothic UI" panose="020B0500000000000000" pitchFamily="34" charset="-128"/>
              </a:rPr>
              <a:t>Exodus </a:t>
            </a:r>
            <a:r>
              <a:rPr lang="zh-TW" altLang="en-US" sz="4000" dirty="0">
                <a:latin typeface="Yu Gothic UI" panose="020B0500000000000000" pitchFamily="34" charset="-128"/>
                <a:ea typeface="Yu Gothic UI" panose="020B0500000000000000" pitchFamily="34" charset="-128"/>
              </a:rPr>
              <a:t>出埃及記</a:t>
            </a:r>
            <a:r>
              <a:rPr lang="en-US" sz="4000" dirty="0">
                <a:latin typeface="Yu Gothic UI" panose="020B0500000000000000" pitchFamily="34" charset="-128"/>
                <a:ea typeface="Yu Gothic UI" panose="020B0500000000000000" pitchFamily="34" charset="-128"/>
              </a:rPr>
              <a:t>17:1-7</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2">
            <a:extLst>
              <a:ext uri="{FF2B5EF4-FFF2-40B4-BE49-F238E27FC236}">
                <a16:creationId xmlns:a16="http://schemas.microsoft.com/office/drawing/2014/main" id="{1CC1F977-DB42-4A41-95DA-2CFABBFC50E8}"/>
              </a:ext>
            </a:extLst>
          </p:cNvPr>
          <p:cNvSpPr>
            <a:spLocks noGrp="1"/>
          </p:cNvSpPr>
          <p:nvPr>
            <p:ph idx="1"/>
          </p:nvPr>
        </p:nvSpPr>
        <p:spPr>
          <a:xfrm>
            <a:off x="1653363" y="2007915"/>
            <a:ext cx="4182661" cy="4533810"/>
          </a:xfrm>
        </p:spPr>
        <p:txBody>
          <a:bodyPr anchor="t">
            <a:normAutofit lnSpcReduction="10000"/>
          </a:bodyPr>
          <a:lstStyle/>
          <a:p>
            <a:pPr marL="0" indent="0">
              <a:lnSpc>
                <a:spcPct val="100000"/>
              </a:lnSpc>
              <a:buNone/>
            </a:pPr>
            <a:r>
              <a:rPr lang="en-US" sz="2200" dirty="0"/>
              <a:t>1 And all the congregation of the children of Israel journeyed from the wilderness of Sin, after their journeys, according to the commandment of the Lord, and pitched in Rephidim: and there was no water for the people to drink.</a:t>
            </a:r>
          </a:p>
          <a:p>
            <a:pPr marL="0" indent="0">
              <a:lnSpc>
                <a:spcPct val="100000"/>
              </a:lnSpc>
              <a:buNone/>
            </a:pPr>
            <a:r>
              <a:rPr lang="en-US" sz="2200" dirty="0"/>
              <a:t>2 Wherefore the people did chide with Moses, and said, Give us water that we may drink. And Moses said unto them, Why chide ye with me? wherefore do ye tempt the Lord?</a:t>
            </a:r>
          </a:p>
        </p:txBody>
      </p:sp>
      <p:sp>
        <p:nvSpPr>
          <p:cNvPr id="11" name="Content Placeholder 2">
            <a:extLst>
              <a:ext uri="{FF2B5EF4-FFF2-40B4-BE49-F238E27FC236}">
                <a16:creationId xmlns:a16="http://schemas.microsoft.com/office/drawing/2014/main" id="{0B83489B-EB90-C446-BBCF-FCF6AF384694}"/>
              </a:ext>
            </a:extLst>
          </p:cNvPr>
          <p:cNvSpPr txBox="1">
            <a:spLocks/>
          </p:cNvSpPr>
          <p:nvPr/>
        </p:nvSpPr>
        <p:spPr>
          <a:xfrm>
            <a:off x="5836024" y="2034540"/>
            <a:ext cx="5184542" cy="46755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ltLang="zh-TW" dirty="0">
                <a:latin typeface="Yu Gothic UI" panose="020B0500000000000000" pitchFamily="34" charset="-128"/>
                <a:ea typeface="Yu Gothic UI" panose="020B0500000000000000" pitchFamily="34" charset="-128"/>
              </a:rPr>
              <a:t>1 </a:t>
            </a:r>
            <a:r>
              <a:rPr lang="zh-TW" altLang="en-US" dirty="0">
                <a:latin typeface="Yu Gothic UI" panose="020B0500000000000000" pitchFamily="34" charset="-128"/>
                <a:ea typeface="Yu Gothic UI" panose="020B0500000000000000" pitchFamily="34" charset="-128"/>
              </a:rPr>
              <a:t>以 色 列 全 会 众 都 遵 耶 和 华 的 吩 咐 ， 按 着 站 口 从 汛 的 旷 野 往 前 行 ， 在 利 非 订 安 营 。 百 姓 没 有 水 喝 ，</a:t>
            </a:r>
          </a:p>
          <a:p>
            <a:pPr marL="0" indent="0">
              <a:lnSpc>
                <a:spcPct val="110000"/>
              </a:lnSpc>
              <a:buNone/>
            </a:pPr>
            <a:r>
              <a:rPr lang="en-US" altLang="zh-TW" dirty="0">
                <a:latin typeface="Yu Gothic UI" panose="020B0500000000000000" pitchFamily="34" charset="-128"/>
                <a:ea typeface="Yu Gothic UI" panose="020B0500000000000000" pitchFamily="34" charset="-128"/>
              </a:rPr>
              <a:t>2 </a:t>
            </a:r>
            <a:r>
              <a:rPr lang="zh-TW" altLang="en-US" dirty="0">
                <a:latin typeface="Yu Gothic UI" panose="020B0500000000000000" pitchFamily="34" charset="-128"/>
                <a:ea typeface="Yu Gothic UI" panose="020B0500000000000000" pitchFamily="34" charset="-128"/>
              </a:rPr>
              <a:t>所 以 与 摩 西 争 闹 ， 说 ： 给 我 们 水 喝 罢 ！ 摩 西 对 他 们 说 ： 你 们 为 甚 麽 与 我 争 闹 ？ 为 甚 麽 试 探 耶 和 华 呢 ？</a:t>
            </a:r>
          </a:p>
        </p:txBody>
      </p:sp>
    </p:spTree>
    <p:extLst>
      <p:ext uri="{BB962C8B-B14F-4D97-AF65-F5344CB8AC3E}">
        <p14:creationId xmlns:p14="http://schemas.microsoft.com/office/powerpoint/2010/main" val="2956699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9570-1E66-4EDC-9767-E93B1508E178}"/>
              </a:ext>
            </a:extLst>
          </p:cNvPr>
          <p:cNvSpPr>
            <a:spLocks noGrp="1"/>
          </p:cNvSpPr>
          <p:nvPr>
            <p:ph type="title"/>
          </p:nvPr>
        </p:nvSpPr>
        <p:spPr>
          <a:xfrm>
            <a:off x="1653363" y="365760"/>
            <a:ext cx="9367203" cy="1188720"/>
          </a:xfrm>
        </p:spPr>
        <p:txBody>
          <a:bodyPr>
            <a:normAutofit/>
          </a:bodyPr>
          <a:lstStyle/>
          <a:p>
            <a:r>
              <a:rPr lang="en-US" sz="4000" dirty="0">
                <a:latin typeface="Yu Gothic UI" panose="020B0500000000000000" pitchFamily="34" charset="-128"/>
                <a:ea typeface="Yu Gothic UI" panose="020B0500000000000000" pitchFamily="34" charset="-128"/>
              </a:rPr>
              <a:t>Exodus </a:t>
            </a:r>
            <a:r>
              <a:rPr lang="zh-TW" altLang="en-US" sz="4000" dirty="0">
                <a:latin typeface="Yu Gothic UI" panose="020B0500000000000000" pitchFamily="34" charset="-128"/>
                <a:ea typeface="Yu Gothic UI" panose="020B0500000000000000" pitchFamily="34" charset="-128"/>
              </a:rPr>
              <a:t>出埃及記</a:t>
            </a:r>
            <a:r>
              <a:rPr lang="en-US" sz="4000" dirty="0">
                <a:latin typeface="Yu Gothic UI" panose="020B0500000000000000" pitchFamily="34" charset="-128"/>
                <a:ea typeface="Yu Gothic UI" panose="020B0500000000000000" pitchFamily="34" charset="-128"/>
              </a:rPr>
              <a:t>17:1-7</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2">
            <a:extLst>
              <a:ext uri="{FF2B5EF4-FFF2-40B4-BE49-F238E27FC236}">
                <a16:creationId xmlns:a16="http://schemas.microsoft.com/office/drawing/2014/main" id="{1CC1F977-DB42-4A41-95DA-2CFABBFC50E8}"/>
              </a:ext>
            </a:extLst>
          </p:cNvPr>
          <p:cNvSpPr>
            <a:spLocks noGrp="1"/>
          </p:cNvSpPr>
          <p:nvPr>
            <p:ph idx="1"/>
          </p:nvPr>
        </p:nvSpPr>
        <p:spPr>
          <a:xfrm>
            <a:off x="1653363" y="2007915"/>
            <a:ext cx="4182661" cy="4533810"/>
          </a:xfrm>
        </p:spPr>
        <p:txBody>
          <a:bodyPr anchor="t">
            <a:normAutofit/>
          </a:bodyPr>
          <a:lstStyle/>
          <a:p>
            <a:pPr marL="0" indent="0">
              <a:lnSpc>
                <a:spcPct val="100000"/>
              </a:lnSpc>
              <a:buNone/>
            </a:pPr>
            <a:r>
              <a:rPr lang="en-US" sz="2200" dirty="0"/>
              <a:t>3 And the people thirsted there for water; and the people murmured against Moses, and said, Wherefore is this that thou hast brought us up out of Egypt, to kill us and our children and our cattle with thirst?</a:t>
            </a:r>
          </a:p>
          <a:p>
            <a:pPr marL="0" indent="0">
              <a:lnSpc>
                <a:spcPct val="100000"/>
              </a:lnSpc>
              <a:buNone/>
            </a:pPr>
            <a:r>
              <a:rPr lang="en-US" sz="2200" dirty="0"/>
              <a:t>4 And Moses cried unto the Lord, saying, What shall I do unto this people? they be almost ready to stone me.</a:t>
            </a:r>
          </a:p>
        </p:txBody>
      </p:sp>
      <p:sp>
        <p:nvSpPr>
          <p:cNvPr id="11" name="Content Placeholder 2">
            <a:extLst>
              <a:ext uri="{FF2B5EF4-FFF2-40B4-BE49-F238E27FC236}">
                <a16:creationId xmlns:a16="http://schemas.microsoft.com/office/drawing/2014/main" id="{0B83489B-EB90-C446-BBCF-FCF6AF384694}"/>
              </a:ext>
            </a:extLst>
          </p:cNvPr>
          <p:cNvSpPr txBox="1">
            <a:spLocks/>
          </p:cNvSpPr>
          <p:nvPr/>
        </p:nvSpPr>
        <p:spPr>
          <a:xfrm>
            <a:off x="5836024" y="2034540"/>
            <a:ext cx="5184542" cy="46755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ltLang="zh-TW" dirty="0">
                <a:latin typeface="Yu Gothic UI" panose="020B0500000000000000" pitchFamily="34" charset="-128"/>
                <a:ea typeface="Yu Gothic UI" panose="020B0500000000000000" pitchFamily="34" charset="-128"/>
              </a:rPr>
              <a:t>3 </a:t>
            </a:r>
            <a:r>
              <a:rPr lang="zh-TW" altLang="en-US" dirty="0">
                <a:latin typeface="Yu Gothic UI" panose="020B0500000000000000" pitchFamily="34" charset="-128"/>
                <a:ea typeface="Yu Gothic UI" panose="020B0500000000000000" pitchFamily="34" charset="-128"/>
              </a:rPr>
              <a:t>百 姓 在 那 里 甚 渴 ， 要 喝 水 ， 就 向 摩 西 发 怨 言 ， 说 ： 你 为 甚 麽 将 我 们 从 埃 及 领 出 来 ， 使 我 们 和 我 们 的 儿 女 并 牲 畜 都 渴 死 呢 ？</a:t>
            </a:r>
          </a:p>
          <a:p>
            <a:pPr marL="0" indent="0">
              <a:lnSpc>
                <a:spcPct val="110000"/>
              </a:lnSpc>
              <a:buNone/>
            </a:pPr>
            <a:r>
              <a:rPr lang="en-US" altLang="zh-TW" dirty="0">
                <a:latin typeface="Yu Gothic UI" panose="020B0500000000000000" pitchFamily="34" charset="-128"/>
                <a:ea typeface="Yu Gothic UI" panose="020B0500000000000000" pitchFamily="34" charset="-128"/>
              </a:rPr>
              <a:t>4 </a:t>
            </a:r>
            <a:r>
              <a:rPr lang="zh-TW" altLang="en-US" dirty="0">
                <a:latin typeface="Yu Gothic UI" panose="020B0500000000000000" pitchFamily="34" charset="-128"/>
                <a:ea typeface="Yu Gothic UI" panose="020B0500000000000000" pitchFamily="34" charset="-128"/>
              </a:rPr>
              <a:t>摩 西 就 呼 求 耶 和 华 说 ： 我 向 这 百 姓 怎 样 行 呢 ？ 他 们 几 乎 要 拿 石 头 打 死 我 。</a:t>
            </a:r>
          </a:p>
        </p:txBody>
      </p:sp>
    </p:spTree>
    <p:extLst>
      <p:ext uri="{BB962C8B-B14F-4D97-AF65-F5344CB8AC3E}">
        <p14:creationId xmlns:p14="http://schemas.microsoft.com/office/powerpoint/2010/main" val="1754202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9570-1E66-4EDC-9767-E93B1508E178}"/>
              </a:ext>
            </a:extLst>
          </p:cNvPr>
          <p:cNvSpPr>
            <a:spLocks noGrp="1"/>
          </p:cNvSpPr>
          <p:nvPr>
            <p:ph type="title"/>
          </p:nvPr>
        </p:nvSpPr>
        <p:spPr>
          <a:xfrm>
            <a:off x="1653363" y="365760"/>
            <a:ext cx="9367203" cy="1188720"/>
          </a:xfrm>
        </p:spPr>
        <p:txBody>
          <a:bodyPr>
            <a:normAutofit/>
          </a:bodyPr>
          <a:lstStyle/>
          <a:p>
            <a:r>
              <a:rPr lang="en-US" sz="4000" dirty="0">
                <a:latin typeface="Yu Gothic UI" panose="020B0500000000000000" pitchFamily="34" charset="-128"/>
                <a:ea typeface="Yu Gothic UI" panose="020B0500000000000000" pitchFamily="34" charset="-128"/>
              </a:rPr>
              <a:t>Exodus </a:t>
            </a:r>
            <a:r>
              <a:rPr lang="zh-TW" altLang="en-US" sz="4000" dirty="0">
                <a:latin typeface="Yu Gothic UI" panose="020B0500000000000000" pitchFamily="34" charset="-128"/>
                <a:ea typeface="Yu Gothic UI" panose="020B0500000000000000" pitchFamily="34" charset="-128"/>
              </a:rPr>
              <a:t>出埃及記</a:t>
            </a:r>
            <a:r>
              <a:rPr lang="en-US" sz="4000" dirty="0">
                <a:latin typeface="Yu Gothic UI" panose="020B0500000000000000" pitchFamily="34" charset="-128"/>
                <a:ea typeface="Yu Gothic UI" panose="020B0500000000000000" pitchFamily="34" charset="-128"/>
              </a:rPr>
              <a:t>17:1-7</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2">
            <a:extLst>
              <a:ext uri="{FF2B5EF4-FFF2-40B4-BE49-F238E27FC236}">
                <a16:creationId xmlns:a16="http://schemas.microsoft.com/office/drawing/2014/main" id="{1CC1F977-DB42-4A41-95DA-2CFABBFC50E8}"/>
              </a:ext>
            </a:extLst>
          </p:cNvPr>
          <p:cNvSpPr>
            <a:spLocks noGrp="1"/>
          </p:cNvSpPr>
          <p:nvPr>
            <p:ph idx="1"/>
          </p:nvPr>
        </p:nvSpPr>
        <p:spPr>
          <a:xfrm>
            <a:off x="1653363" y="2007915"/>
            <a:ext cx="4182661" cy="4533810"/>
          </a:xfrm>
        </p:spPr>
        <p:txBody>
          <a:bodyPr anchor="t">
            <a:normAutofit lnSpcReduction="10000"/>
          </a:bodyPr>
          <a:lstStyle/>
          <a:p>
            <a:pPr marL="0" indent="0">
              <a:lnSpc>
                <a:spcPct val="100000"/>
              </a:lnSpc>
              <a:buNone/>
            </a:pPr>
            <a:r>
              <a:rPr lang="en-US" sz="2200" dirty="0"/>
              <a:t>5 And the Lord said unto Moses, Go on before the people, and take with thee of the elders of Israel; and thy rod, wherewith thou </a:t>
            </a:r>
            <a:r>
              <a:rPr lang="en-US" sz="2200" dirty="0" err="1"/>
              <a:t>smotest</a:t>
            </a:r>
            <a:r>
              <a:rPr lang="en-US" sz="2200" dirty="0"/>
              <a:t> the river, take in thine hand, and go.</a:t>
            </a:r>
          </a:p>
          <a:p>
            <a:pPr marL="0" indent="0">
              <a:lnSpc>
                <a:spcPct val="100000"/>
              </a:lnSpc>
              <a:buNone/>
            </a:pPr>
            <a:r>
              <a:rPr lang="en-US" sz="2200" dirty="0"/>
              <a:t>6 Behold, I will stand before thee there upon the rock in Horeb; and thou shalt smite the rock, and there shall come water out of it, that the people may drink. And Moses did so in the sight of the elders of Israel.</a:t>
            </a:r>
          </a:p>
        </p:txBody>
      </p:sp>
      <p:sp>
        <p:nvSpPr>
          <p:cNvPr id="11" name="Content Placeholder 2">
            <a:extLst>
              <a:ext uri="{FF2B5EF4-FFF2-40B4-BE49-F238E27FC236}">
                <a16:creationId xmlns:a16="http://schemas.microsoft.com/office/drawing/2014/main" id="{0B83489B-EB90-C446-BBCF-FCF6AF384694}"/>
              </a:ext>
            </a:extLst>
          </p:cNvPr>
          <p:cNvSpPr txBox="1">
            <a:spLocks/>
          </p:cNvSpPr>
          <p:nvPr/>
        </p:nvSpPr>
        <p:spPr>
          <a:xfrm>
            <a:off x="5836024" y="2034540"/>
            <a:ext cx="5184542" cy="467554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ltLang="zh-TW" dirty="0">
                <a:latin typeface="Yu Gothic UI" panose="020B0500000000000000" pitchFamily="34" charset="-128"/>
                <a:ea typeface="Yu Gothic UI" panose="020B0500000000000000" pitchFamily="34" charset="-128"/>
              </a:rPr>
              <a:t>5 </a:t>
            </a:r>
            <a:r>
              <a:rPr lang="zh-TW" altLang="en-US" dirty="0">
                <a:latin typeface="Yu Gothic UI" panose="020B0500000000000000" pitchFamily="34" charset="-128"/>
                <a:ea typeface="Yu Gothic UI" panose="020B0500000000000000" pitchFamily="34" charset="-128"/>
              </a:rPr>
              <a:t>耶 和 华 对 摩 西 说 ： 你 手 里 拿 着 你 先 前 击 打 河 水 的 杖 ， 带 领 以 色 列 的 几 个 长 老 ， 从 百 姓 面 前 走 过 去 。</a:t>
            </a:r>
          </a:p>
          <a:p>
            <a:pPr marL="0" indent="0">
              <a:lnSpc>
                <a:spcPct val="110000"/>
              </a:lnSpc>
              <a:buNone/>
            </a:pPr>
            <a:r>
              <a:rPr lang="en-US" altLang="zh-TW" dirty="0">
                <a:latin typeface="Yu Gothic UI" panose="020B0500000000000000" pitchFamily="34" charset="-128"/>
                <a:ea typeface="Yu Gothic UI" panose="020B0500000000000000" pitchFamily="34" charset="-128"/>
              </a:rPr>
              <a:t>6 </a:t>
            </a:r>
            <a:r>
              <a:rPr lang="zh-TW" altLang="en-US" dirty="0">
                <a:latin typeface="Yu Gothic UI" panose="020B0500000000000000" pitchFamily="34" charset="-128"/>
                <a:ea typeface="Yu Gothic UI" panose="020B0500000000000000" pitchFamily="34" charset="-128"/>
              </a:rPr>
              <a:t>我 必 在 何 烈 的 磐 石 那 里 ， 站 在 你 面 前 。 你 要 击 打 磐 石 ， 从 磐 石 里 必 有 水 流 出 来 ， 使 百 姓 可 以 喝 。 摩 西 就 在 以 色 列 的 长 老 眼 前 这 样 行 了 。</a:t>
            </a:r>
          </a:p>
        </p:txBody>
      </p:sp>
    </p:spTree>
    <p:extLst>
      <p:ext uri="{BB962C8B-B14F-4D97-AF65-F5344CB8AC3E}">
        <p14:creationId xmlns:p14="http://schemas.microsoft.com/office/powerpoint/2010/main" val="159941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81012C-6E84-4FE7-9832-02D421829275}"/>
              </a:ext>
            </a:extLst>
          </p:cNvPr>
          <p:cNvSpPr>
            <a:spLocks noGrp="1"/>
          </p:cNvSpPr>
          <p:nvPr>
            <p:ph type="title"/>
          </p:nvPr>
        </p:nvSpPr>
        <p:spPr>
          <a:xfrm>
            <a:off x="1653363" y="365760"/>
            <a:ext cx="9367203" cy="1188720"/>
          </a:xfrm>
        </p:spPr>
        <p:txBody>
          <a:bodyPr>
            <a:normAutofit/>
          </a:bodyPr>
          <a:lstStyle/>
          <a:p>
            <a:r>
              <a:rPr lang="en-US" sz="4000" dirty="0">
                <a:latin typeface="Yu Gothic UI" panose="020B0500000000000000" pitchFamily="34" charset="-128"/>
                <a:ea typeface="Yu Gothic UI" panose="020B0500000000000000" pitchFamily="34" charset="-128"/>
              </a:rPr>
              <a:t>Hebrews </a:t>
            </a:r>
            <a:r>
              <a:rPr lang="zh-TW" altLang="en-US" sz="4000" dirty="0">
                <a:latin typeface="Yu Gothic UI" panose="020B0500000000000000" pitchFamily="34" charset="-128"/>
                <a:ea typeface="Yu Gothic UI" panose="020B0500000000000000" pitchFamily="34" charset="-128"/>
              </a:rPr>
              <a:t>希伯来书</a:t>
            </a:r>
            <a:r>
              <a:rPr lang="en-US" sz="4000" dirty="0">
                <a:latin typeface="Yu Gothic UI" panose="020B0500000000000000" pitchFamily="34" charset="-128"/>
                <a:ea typeface="Yu Gothic UI" panose="020B0500000000000000" pitchFamily="34" charset="-128"/>
              </a:rPr>
              <a:t>1-2</a:t>
            </a:r>
          </a:p>
        </p:txBody>
      </p:sp>
      <p:sp>
        <p:nvSpPr>
          <p:cNvPr id="11" name="Freeform: Shape 10">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a:extLst>
              <a:ext uri="{FF2B5EF4-FFF2-40B4-BE49-F238E27FC236}">
                <a16:creationId xmlns:a16="http://schemas.microsoft.com/office/drawing/2014/main" id="{FAC9D9D9-E859-4480-887A-852E1962F37E}"/>
              </a:ext>
            </a:extLst>
          </p:cNvPr>
          <p:cNvSpPr>
            <a:spLocks noGrp="1"/>
          </p:cNvSpPr>
          <p:nvPr>
            <p:ph idx="1"/>
          </p:nvPr>
        </p:nvSpPr>
        <p:spPr>
          <a:xfrm>
            <a:off x="1653363" y="2176272"/>
            <a:ext cx="9367204" cy="4041648"/>
          </a:xfrm>
        </p:spPr>
        <p:txBody>
          <a:bodyPr anchor="t">
            <a:noAutofit/>
          </a:bodyPr>
          <a:lstStyle/>
          <a:p>
            <a:pPr>
              <a:buFont typeface="Courier New" panose="02070309020205020404" pitchFamily="49" charset="0"/>
              <a:buChar char="o"/>
            </a:pPr>
            <a:r>
              <a:rPr lang="en-US" sz="3600" dirty="0"/>
              <a:t>Jesus is …</a:t>
            </a:r>
            <a:r>
              <a:rPr lang="zh-TW" altLang="en-US" sz="3600" dirty="0"/>
              <a:t> </a:t>
            </a:r>
            <a:r>
              <a:rPr lang="zh-TW" altLang="en-US" sz="3600" dirty="0">
                <a:latin typeface="Yu Gothic UI" panose="020B0500000000000000" pitchFamily="34" charset="-128"/>
                <a:ea typeface="Yu Gothic UI" panose="020B0500000000000000" pitchFamily="34" charset="-128"/>
              </a:rPr>
              <a:t>耶稣是</a:t>
            </a:r>
            <a:r>
              <a:rPr lang="en-US" altLang="zh-TW" sz="3600" dirty="0"/>
              <a:t>…</a:t>
            </a:r>
          </a:p>
          <a:p>
            <a:pPr lvl="1">
              <a:buFont typeface="Courier New" panose="02070309020205020404" pitchFamily="49" charset="0"/>
              <a:buChar char="o"/>
            </a:pPr>
            <a:r>
              <a:rPr lang="en-US" sz="3600" dirty="0"/>
              <a:t>Above all things</a:t>
            </a:r>
            <a:r>
              <a:rPr lang="zh-TW" altLang="en-US" sz="3600" dirty="0"/>
              <a:t> </a:t>
            </a:r>
            <a:r>
              <a:rPr lang="zh-TW" altLang="en-US" sz="3600" dirty="0">
                <a:latin typeface="Yu Gothic UI" panose="020B0500000000000000" pitchFamily="34" charset="-128"/>
                <a:ea typeface="Yu Gothic UI" panose="020B0500000000000000" pitchFamily="34" charset="-128"/>
              </a:rPr>
              <a:t>高于一切</a:t>
            </a:r>
            <a:endParaRPr lang="en-US" sz="3600" dirty="0">
              <a:latin typeface="Yu Gothic UI" panose="020B0500000000000000" pitchFamily="34" charset="-128"/>
              <a:ea typeface="Yu Gothic UI" panose="020B0500000000000000" pitchFamily="34" charset="-128"/>
            </a:endParaRPr>
          </a:p>
          <a:p>
            <a:pPr lvl="1">
              <a:buFont typeface="Courier New" panose="02070309020205020404" pitchFamily="49" charset="0"/>
              <a:buChar char="o"/>
            </a:pPr>
            <a:r>
              <a:rPr lang="en-US" sz="3600" dirty="0"/>
              <a:t>God’s Son</a:t>
            </a:r>
            <a:r>
              <a:rPr lang="zh-TW" altLang="en-US" sz="3600" dirty="0"/>
              <a:t> </a:t>
            </a:r>
            <a:r>
              <a:rPr lang="zh-TW" altLang="en-US" sz="3600" dirty="0">
                <a:latin typeface="Yu Gothic UI" panose="020B0500000000000000" pitchFamily="34" charset="-128"/>
                <a:ea typeface="Yu Gothic UI" panose="020B0500000000000000" pitchFamily="34" charset="-128"/>
              </a:rPr>
              <a:t>神的儿子</a:t>
            </a:r>
            <a:endParaRPr lang="en-US" sz="3600" dirty="0">
              <a:latin typeface="Yu Gothic UI" panose="020B0500000000000000" pitchFamily="34" charset="-128"/>
              <a:ea typeface="Yu Gothic UI" panose="020B0500000000000000" pitchFamily="34" charset="-128"/>
            </a:endParaRPr>
          </a:p>
          <a:p>
            <a:pPr lvl="1">
              <a:buFont typeface="Courier New" panose="02070309020205020404" pitchFamily="49" charset="0"/>
              <a:buChar char="o"/>
            </a:pPr>
            <a:r>
              <a:rPr lang="en-US" sz="3600" dirty="0"/>
              <a:t>Source of Salvation</a:t>
            </a:r>
            <a:r>
              <a:rPr lang="zh-TW" altLang="en-US" sz="3600" dirty="0"/>
              <a:t> </a:t>
            </a:r>
            <a:r>
              <a:rPr lang="zh-TW" altLang="en-US" sz="3600" dirty="0">
                <a:latin typeface="Yu Gothic UI" panose="020B0500000000000000" pitchFamily="34" charset="-128"/>
                <a:ea typeface="Yu Gothic UI" panose="020B0500000000000000" pitchFamily="34" charset="-128"/>
              </a:rPr>
              <a:t>救恩之源</a:t>
            </a:r>
            <a:endParaRPr lang="en-US" sz="3600" dirty="0">
              <a:latin typeface="Yu Gothic UI" panose="020B0500000000000000" pitchFamily="34" charset="-128"/>
              <a:ea typeface="Yu Gothic UI" panose="020B0500000000000000" pitchFamily="34" charset="-128"/>
            </a:endParaRPr>
          </a:p>
          <a:p>
            <a:pPr lvl="1">
              <a:buFont typeface="Courier New" panose="02070309020205020404" pitchFamily="49" charset="0"/>
              <a:buChar char="o"/>
            </a:pPr>
            <a:r>
              <a:rPr lang="en-US" sz="3600" dirty="0"/>
              <a:t>Understands People because He was Human</a:t>
            </a:r>
          </a:p>
          <a:p>
            <a:pPr marL="457200" lvl="1" indent="0">
              <a:buNone/>
            </a:pPr>
            <a:r>
              <a:rPr lang="zh-TW" altLang="en-US" sz="3600" dirty="0"/>
              <a:t>    </a:t>
            </a:r>
            <a:r>
              <a:rPr lang="zh-TW" altLang="en-US" sz="3600" dirty="0">
                <a:latin typeface="Yu Gothic UI" panose="020B0500000000000000" pitchFamily="34" charset="-128"/>
                <a:ea typeface="Yu Gothic UI" panose="020B0500000000000000" pitchFamily="34" charset="-128"/>
              </a:rPr>
              <a:t>了解人，因为他是人类</a:t>
            </a:r>
            <a:endParaRPr lang="en-US" sz="36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10128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9570-1E66-4EDC-9767-E93B1508E178}"/>
              </a:ext>
            </a:extLst>
          </p:cNvPr>
          <p:cNvSpPr>
            <a:spLocks noGrp="1"/>
          </p:cNvSpPr>
          <p:nvPr>
            <p:ph type="title"/>
          </p:nvPr>
        </p:nvSpPr>
        <p:spPr>
          <a:xfrm>
            <a:off x="1653363" y="365760"/>
            <a:ext cx="9367203" cy="1188720"/>
          </a:xfrm>
        </p:spPr>
        <p:txBody>
          <a:bodyPr>
            <a:normAutofit/>
          </a:bodyPr>
          <a:lstStyle/>
          <a:p>
            <a:r>
              <a:rPr lang="en-US" sz="4000" dirty="0">
                <a:latin typeface="Yu Gothic UI" panose="020B0500000000000000" pitchFamily="34" charset="-128"/>
                <a:ea typeface="Yu Gothic UI" panose="020B0500000000000000" pitchFamily="34" charset="-128"/>
              </a:rPr>
              <a:t>Exodus </a:t>
            </a:r>
            <a:r>
              <a:rPr lang="zh-TW" altLang="en-US" sz="4000" dirty="0">
                <a:latin typeface="Yu Gothic UI" panose="020B0500000000000000" pitchFamily="34" charset="-128"/>
                <a:ea typeface="Yu Gothic UI" panose="020B0500000000000000" pitchFamily="34" charset="-128"/>
              </a:rPr>
              <a:t>出埃及記</a:t>
            </a:r>
            <a:r>
              <a:rPr lang="en-US" sz="4000" dirty="0">
                <a:latin typeface="Yu Gothic UI" panose="020B0500000000000000" pitchFamily="34" charset="-128"/>
                <a:ea typeface="Yu Gothic UI" panose="020B0500000000000000" pitchFamily="34" charset="-128"/>
              </a:rPr>
              <a:t>17:1-7</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Content Placeholder 2">
            <a:extLst>
              <a:ext uri="{FF2B5EF4-FFF2-40B4-BE49-F238E27FC236}">
                <a16:creationId xmlns:a16="http://schemas.microsoft.com/office/drawing/2014/main" id="{1CC1F977-DB42-4A41-95DA-2CFABBFC50E8}"/>
              </a:ext>
            </a:extLst>
          </p:cNvPr>
          <p:cNvSpPr>
            <a:spLocks noGrp="1"/>
          </p:cNvSpPr>
          <p:nvPr>
            <p:ph idx="1"/>
          </p:nvPr>
        </p:nvSpPr>
        <p:spPr>
          <a:xfrm>
            <a:off x="1653363" y="2007915"/>
            <a:ext cx="4182661" cy="4533810"/>
          </a:xfrm>
        </p:spPr>
        <p:txBody>
          <a:bodyPr anchor="t">
            <a:normAutofit/>
          </a:bodyPr>
          <a:lstStyle/>
          <a:p>
            <a:pPr marL="0" indent="0">
              <a:lnSpc>
                <a:spcPct val="100000"/>
              </a:lnSpc>
              <a:buNone/>
            </a:pPr>
            <a:r>
              <a:rPr lang="en-US" sz="2200" dirty="0"/>
              <a:t>7 And he called the name of the place </a:t>
            </a:r>
            <a:r>
              <a:rPr lang="en-US" sz="2200" dirty="0" err="1"/>
              <a:t>Massah</a:t>
            </a:r>
            <a:r>
              <a:rPr lang="en-US" sz="2200" dirty="0"/>
              <a:t>, and </a:t>
            </a:r>
            <a:r>
              <a:rPr lang="en-US" sz="2200" dirty="0" err="1"/>
              <a:t>Meribah</a:t>
            </a:r>
            <a:r>
              <a:rPr lang="en-US" sz="2200" dirty="0"/>
              <a:t>, because of the chiding of the children of Israel, and because they tempted the Lord, saying, Is the Lord among us, or not?</a:t>
            </a:r>
          </a:p>
        </p:txBody>
      </p:sp>
      <p:sp>
        <p:nvSpPr>
          <p:cNvPr id="11" name="Content Placeholder 2">
            <a:extLst>
              <a:ext uri="{FF2B5EF4-FFF2-40B4-BE49-F238E27FC236}">
                <a16:creationId xmlns:a16="http://schemas.microsoft.com/office/drawing/2014/main" id="{0B83489B-EB90-C446-BBCF-FCF6AF384694}"/>
              </a:ext>
            </a:extLst>
          </p:cNvPr>
          <p:cNvSpPr txBox="1">
            <a:spLocks/>
          </p:cNvSpPr>
          <p:nvPr/>
        </p:nvSpPr>
        <p:spPr>
          <a:xfrm>
            <a:off x="5836024" y="2034540"/>
            <a:ext cx="5184542" cy="46755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ltLang="zh-TW" dirty="0">
                <a:latin typeface="Yu Gothic UI" panose="020B0500000000000000" pitchFamily="34" charset="-128"/>
                <a:ea typeface="Yu Gothic UI" panose="020B0500000000000000" pitchFamily="34" charset="-128"/>
              </a:rPr>
              <a:t>7 </a:t>
            </a:r>
            <a:r>
              <a:rPr lang="zh-TW" altLang="en-US" dirty="0">
                <a:latin typeface="Yu Gothic UI" panose="020B0500000000000000" pitchFamily="34" charset="-128"/>
                <a:ea typeface="Yu Gothic UI" panose="020B0500000000000000" pitchFamily="34" charset="-128"/>
              </a:rPr>
              <a:t>他 给 那 地 方 起 名 叫 玛 撒 （ 就 是 试 探 的 意 思 ） ， 又 叫 米 利 巴 （ 就 是 争 闹 的 意 思 ） ； 因 以 色 列 人 争 闹 ， 又 因 他 们 试 探 耶 和 华 ， 说 ： 耶 和 华 是 在 我 们 中 间 不 是 ？</a:t>
            </a:r>
          </a:p>
        </p:txBody>
      </p:sp>
    </p:spTree>
    <p:extLst>
      <p:ext uri="{BB962C8B-B14F-4D97-AF65-F5344CB8AC3E}">
        <p14:creationId xmlns:p14="http://schemas.microsoft.com/office/powerpoint/2010/main" val="2368216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2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2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2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95D4849-5571-4A5C-A86B-1D408FBF6FC1}"/>
              </a:ext>
            </a:extLst>
          </p:cNvPr>
          <p:cNvPicPr>
            <a:picLocks noChangeAspect="1"/>
          </p:cNvPicPr>
          <p:nvPr/>
        </p:nvPicPr>
        <p:blipFill rotWithShape="1">
          <a:blip r:embed="rId2"/>
          <a:srcRect t="1619" b="5102"/>
          <a:stretch/>
        </p:blipFill>
        <p:spPr>
          <a:xfrm>
            <a:off x="457200" y="457200"/>
            <a:ext cx="11277600" cy="5943600"/>
          </a:xfrm>
          <a:prstGeom prst="rect">
            <a:avLst/>
          </a:prstGeom>
        </p:spPr>
      </p:pic>
    </p:spTree>
    <p:extLst>
      <p:ext uri="{BB962C8B-B14F-4D97-AF65-F5344CB8AC3E}">
        <p14:creationId xmlns:p14="http://schemas.microsoft.com/office/powerpoint/2010/main" val="426083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F11641F-40B7-40BB-A79C-E634AAF79CAE}"/>
              </a:ext>
            </a:extLst>
          </p:cNvPr>
          <p:cNvSpPr txBox="1"/>
          <p:nvPr/>
        </p:nvSpPr>
        <p:spPr>
          <a:xfrm>
            <a:off x="799910" y="5111516"/>
            <a:ext cx="4747450" cy="687261"/>
          </a:xfrm>
          <a:prstGeom prst="rect">
            <a:avLst/>
          </a:prstGeom>
        </p:spPr>
        <p:txBody>
          <a:bodyPr vert="horz" lIns="91440" tIns="45720" rIns="91440" bIns="45720" rtlCol="0" anchor="t">
            <a:normAutofit/>
          </a:bodyPr>
          <a:lstStyle/>
          <a:p>
            <a:pPr>
              <a:lnSpc>
                <a:spcPct val="90000"/>
              </a:lnSpc>
              <a:spcBef>
                <a:spcPct val="0"/>
              </a:spcBef>
              <a:spcAft>
                <a:spcPts val="600"/>
              </a:spcAft>
            </a:pPr>
            <a:r>
              <a:rPr lang="zh-TW" altLang="en-US" sz="4000" dirty="0">
                <a:solidFill>
                  <a:schemeClr val="bg1"/>
                </a:solidFill>
                <a:latin typeface="Yu Gothic UI" panose="020B0500000000000000" pitchFamily="34" charset="-128"/>
                <a:ea typeface="Yu Gothic UI" panose="020B0500000000000000" pitchFamily="34" charset="-128"/>
                <a:cs typeface="+mj-cs"/>
              </a:rPr>
              <a:t>为什么要互相劝勉？</a:t>
            </a:r>
            <a:endParaRPr lang="en-US" sz="4000" kern="1200" dirty="0">
              <a:solidFill>
                <a:schemeClr val="bg1"/>
              </a:solidFill>
              <a:latin typeface="Yu Gothic UI" panose="020B0500000000000000" pitchFamily="34" charset="-128"/>
              <a:ea typeface="Yu Gothic UI" panose="020B0500000000000000" pitchFamily="34" charset="-128"/>
              <a:cs typeface="+mj-cs"/>
            </a:endParaRPr>
          </a:p>
        </p:txBody>
      </p:sp>
      <p:sp>
        <p:nvSpPr>
          <p:cNvPr id="18" name="Freeform: Shape 17">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Question mark">
            <a:extLst>
              <a:ext uri="{FF2B5EF4-FFF2-40B4-BE49-F238E27FC236}">
                <a16:creationId xmlns:a16="http://schemas.microsoft.com/office/drawing/2014/main" id="{0EC3A3E3-F9A7-45A3-885B-068D759BE9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0424" y="1845770"/>
            <a:ext cx="4333875" cy="4333875"/>
          </a:xfrm>
          <a:prstGeom prst="rect">
            <a:avLst/>
          </a:prstGeom>
        </p:spPr>
      </p:pic>
      <p:sp>
        <p:nvSpPr>
          <p:cNvPr id="7" name="TextBox 6">
            <a:extLst>
              <a:ext uri="{FF2B5EF4-FFF2-40B4-BE49-F238E27FC236}">
                <a16:creationId xmlns:a16="http://schemas.microsoft.com/office/drawing/2014/main" id="{6BA8A04D-4B66-7040-BA0C-2EA7A53A13CF}"/>
              </a:ext>
            </a:extLst>
          </p:cNvPr>
          <p:cNvSpPr txBox="1"/>
          <p:nvPr/>
        </p:nvSpPr>
        <p:spPr>
          <a:xfrm>
            <a:off x="852942" y="2974540"/>
            <a:ext cx="4573475" cy="207633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kern="1200" dirty="0">
                <a:solidFill>
                  <a:schemeClr val="bg1"/>
                </a:solidFill>
                <a:latin typeface="+mj-lt"/>
                <a:ea typeface="+mj-ea"/>
                <a:cs typeface="+mj-cs"/>
              </a:rPr>
              <a:t>Why should we exhort one another?</a:t>
            </a:r>
          </a:p>
        </p:txBody>
      </p:sp>
    </p:spTree>
    <p:extLst>
      <p:ext uri="{BB962C8B-B14F-4D97-AF65-F5344CB8AC3E}">
        <p14:creationId xmlns:p14="http://schemas.microsoft.com/office/powerpoint/2010/main" val="10968869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500"/>
                                  </p:stCondLst>
                                  <p:childTnLst>
                                    <p:animEffect transition="out" filter="fade">
                                      <p:cBhvr>
                                        <p:cTn id="6" dur="3000" tmFilter="0, 0; .2, .5; .8, .5; 1, 0"/>
                                        <p:tgtEl>
                                          <p:spTgt spid="13"/>
                                        </p:tgtEl>
                                      </p:cBhvr>
                                    </p:animEffect>
                                    <p:animScale>
                                      <p:cBhvr>
                                        <p:cTn id="7" dur="15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11641F-40B7-40BB-A79C-E634AAF79CAE}"/>
              </a:ext>
            </a:extLst>
          </p:cNvPr>
          <p:cNvSpPr txBox="1"/>
          <p:nvPr/>
        </p:nvSpPr>
        <p:spPr>
          <a:xfrm>
            <a:off x="804672" y="2848419"/>
            <a:ext cx="4524973" cy="207633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dirty="0">
                <a:latin typeface="+mj-lt"/>
                <a:ea typeface="+mj-ea"/>
                <a:cs typeface="+mj-cs"/>
              </a:rPr>
              <a:t>To keep our hearts open to Christ</a:t>
            </a:r>
          </a:p>
        </p:txBody>
      </p:sp>
      <p:sp>
        <p:nvSpPr>
          <p:cNvPr id="26" name="Freeform: Shape 25">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descr="Love heart on white background">
            <a:extLst>
              <a:ext uri="{FF2B5EF4-FFF2-40B4-BE49-F238E27FC236}">
                <a16:creationId xmlns:a16="http://schemas.microsoft.com/office/drawing/2014/main" id="{72B087D5-772C-4217-9506-91381CAAE79F}"/>
              </a:ext>
            </a:extLst>
          </p:cNvPr>
          <p:cNvPicPr>
            <a:picLocks noChangeAspect="1"/>
          </p:cNvPicPr>
          <p:nvPr/>
        </p:nvPicPr>
        <p:blipFill rotWithShape="1">
          <a:blip r:embed="rId2"/>
          <a:srcRect l="34755"/>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3" name="TextBox 2">
            <a:extLst>
              <a:ext uri="{FF2B5EF4-FFF2-40B4-BE49-F238E27FC236}">
                <a16:creationId xmlns:a16="http://schemas.microsoft.com/office/drawing/2014/main" id="{1B34CD13-BE40-D145-82FD-187511B448F7}"/>
              </a:ext>
            </a:extLst>
          </p:cNvPr>
          <p:cNvSpPr txBox="1"/>
          <p:nvPr/>
        </p:nvSpPr>
        <p:spPr>
          <a:xfrm>
            <a:off x="706810" y="4924752"/>
            <a:ext cx="5314275" cy="707886"/>
          </a:xfrm>
          <a:prstGeom prst="rect">
            <a:avLst/>
          </a:prstGeom>
          <a:noFill/>
        </p:spPr>
        <p:txBody>
          <a:bodyPr wrap="none" rtlCol="0">
            <a:spAutoFit/>
          </a:bodyPr>
          <a:lstStyle/>
          <a:p>
            <a:r>
              <a:rPr lang="zh-TW" altLang="en-US" sz="4000" dirty="0">
                <a:latin typeface="Yu Gothic UI" panose="020B0500000000000000" pitchFamily="34" charset="-128"/>
                <a:ea typeface="Yu Gothic UI" panose="020B0500000000000000" pitchFamily="34" charset="-128"/>
              </a:rPr>
              <a:t>让我们的心向基督敞开</a:t>
            </a:r>
            <a:endParaRPr lang="en-US" sz="40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20191991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573F161-E4D8-48F3-862B-072BD012910F}"/>
              </a:ext>
            </a:extLst>
          </p:cNvPr>
          <p:cNvSpPr>
            <a:spLocks noGrp="1"/>
          </p:cNvSpPr>
          <p:nvPr>
            <p:ph type="title"/>
          </p:nvPr>
        </p:nvSpPr>
        <p:spPr>
          <a:xfrm>
            <a:off x="1596866" y="1859887"/>
            <a:ext cx="6596245" cy="1325656"/>
          </a:xfrm>
        </p:spPr>
        <p:txBody>
          <a:bodyPr vert="horz" lIns="91440" tIns="45720" rIns="91440" bIns="45720" rtlCol="0" anchor="b">
            <a:normAutofit fontScale="90000"/>
          </a:bodyPr>
          <a:lstStyle/>
          <a:p>
            <a:pPr algn="r"/>
            <a:r>
              <a:rPr lang="en-US" sz="4800" kern="1200" dirty="0">
                <a:solidFill>
                  <a:srgbClr val="FFFFFF"/>
                </a:solidFill>
                <a:effectLst>
                  <a:outerShdw blurRad="38100" dist="38100" dir="2700000" algn="tl">
                    <a:srgbClr val="000000">
                      <a:alpha val="43137"/>
                    </a:srgbClr>
                  </a:outerShdw>
                </a:effectLst>
                <a:latin typeface="+mj-lt"/>
                <a:ea typeface="+mj-ea"/>
                <a:cs typeface="+mj-cs"/>
              </a:rPr>
              <a:t>What is Exhortation?</a:t>
            </a:r>
            <a:br>
              <a:rPr lang="en-US" sz="4800" kern="1200" dirty="0">
                <a:solidFill>
                  <a:srgbClr val="FFFFFF"/>
                </a:solidFill>
                <a:effectLst>
                  <a:outerShdw blurRad="38100" dist="38100" dir="2700000" algn="tl">
                    <a:srgbClr val="000000">
                      <a:alpha val="43137"/>
                    </a:srgbClr>
                  </a:outerShdw>
                </a:effectLst>
                <a:latin typeface="+mj-lt"/>
                <a:ea typeface="+mj-ea"/>
                <a:cs typeface="+mj-cs"/>
              </a:rPr>
            </a:br>
            <a:r>
              <a:rPr lang="zh-TW" altLang="en-US" dirty="0">
                <a:solidFill>
                  <a:srgbClr val="FFFFFF"/>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什么是劝勉？</a:t>
            </a:r>
            <a:endParaRPr lang="en-US" sz="4800" kern="1200" dirty="0">
              <a:solidFill>
                <a:srgbClr val="FFFFFF"/>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FCEBE5-C63C-4637-84DB-F53F727DA048}"/>
              </a:ext>
            </a:extLst>
          </p:cNvPr>
          <p:cNvSpPr txBox="1"/>
          <p:nvPr/>
        </p:nvSpPr>
        <p:spPr>
          <a:xfrm>
            <a:off x="3030394" y="3525931"/>
            <a:ext cx="5162717" cy="954107"/>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rPr>
              <a:t>Urging someone to do something</a:t>
            </a:r>
          </a:p>
          <a:p>
            <a:pPr algn="r"/>
            <a:r>
              <a:rPr lang="zh-TW" altLang="en-US" sz="2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敦促某人做某事</a:t>
            </a:r>
            <a:endParaRPr lang="en-US" sz="2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37682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0CC31ED-46D4-4CF0-91C2-1A886339D106}"/>
              </a:ext>
            </a:extLst>
          </p:cNvPr>
          <p:cNvSpPr>
            <a:spLocks noGrp="1"/>
          </p:cNvSpPr>
          <p:nvPr>
            <p:ph type="title"/>
          </p:nvPr>
        </p:nvSpPr>
        <p:spPr>
          <a:xfrm>
            <a:off x="1285241" y="1270973"/>
            <a:ext cx="9231410" cy="2755489"/>
          </a:xfrm>
        </p:spPr>
        <p:txBody>
          <a:bodyPr vert="horz" lIns="91440" tIns="45720" rIns="91440" bIns="45720" rtlCol="0" anchor="b">
            <a:normAutofit/>
          </a:bodyPr>
          <a:lstStyle/>
          <a:p>
            <a:r>
              <a:rPr lang="en-US" sz="6300" kern="1200" dirty="0">
                <a:solidFill>
                  <a:schemeClr val="tx1"/>
                </a:solidFill>
                <a:latin typeface="+mj-lt"/>
                <a:ea typeface="+mj-ea"/>
                <a:cs typeface="+mj-cs"/>
              </a:rPr>
              <a:t>Relationships with God &amp; People Must be Nurtured</a:t>
            </a:r>
            <a:br>
              <a:rPr lang="en-US" sz="6300" kern="1200" dirty="0">
                <a:solidFill>
                  <a:schemeClr val="tx1"/>
                </a:solidFill>
                <a:latin typeface="+mj-lt"/>
                <a:ea typeface="+mj-ea"/>
                <a:cs typeface="+mj-cs"/>
              </a:rPr>
            </a:br>
            <a:r>
              <a:rPr lang="en-US" sz="6300" kern="1200" dirty="0">
                <a:solidFill>
                  <a:schemeClr val="tx1"/>
                </a:solidFill>
                <a:latin typeface="+mj-lt"/>
                <a:ea typeface="+mj-ea"/>
                <a:cs typeface="+mj-cs"/>
              </a:rPr>
              <a:t>(Work Required)</a:t>
            </a:r>
          </a:p>
        </p:txBody>
      </p:sp>
      <p:sp>
        <p:nvSpPr>
          <p:cNvPr id="2" name="TextBox 1">
            <a:extLst>
              <a:ext uri="{FF2B5EF4-FFF2-40B4-BE49-F238E27FC236}">
                <a16:creationId xmlns:a16="http://schemas.microsoft.com/office/drawing/2014/main" id="{69552C28-F059-3C4A-9A7A-A2F82E7156CF}"/>
              </a:ext>
            </a:extLst>
          </p:cNvPr>
          <p:cNvSpPr txBox="1"/>
          <p:nvPr/>
        </p:nvSpPr>
        <p:spPr>
          <a:xfrm>
            <a:off x="1300083" y="4140477"/>
            <a:ext cx="6955750" cy="1446550"/>
          </a:xfrm>
          <a:prstGeom prst="rect">
            <a:avLst/>
          </a:prstGeom>
          <a:noFill/>
        </p:spPr>
        <p:txBody>
          <a:bodyPr wrap="none" rtlCol="0">
            <a:spAutoFit/>
          </a:bodyPr>
          <a:lstStyle/>
          <a:p>
            <a:r>
              <a:rPr lang="zh-TW" altLang="en-US" sz="4400" dirty="0">
                <a:latin typeface="Yu Gothic UI" panose="020B0500000000000000" pitchFamily="34" charset="-128"/>
                <a:ea typeface="Yu Gothic UI" panose="020B0500000000000000" pitchFamily="34" charset="-128"/>
              </a:rPr>
              <a:t>必须培养与上帝和人的关系</a:t>
            </a:r>
            <a:endParaRPr lang="en-US" altLang="zh-TW" sz="4400" dirty="0">
              <a:latin typeface="Yu Gothic UI" panose="020B0500000000000000" pitchFamily="34" charset="-128"/>
              <a:ea typeface="Yu Gothic UI" panose="020B0500000000000000" pitchFamily="34" charset="-128"/>
            </a:endParaRPr>
          </a:p>
          <a:p>
            <a:r>
              <a:rPr lang="zh-TW" altLang="en-US" sz="4400" dirty="0">
                <a:latin typeface="Yu Gothic UI" panose="020B0500000000000000" pitchFamily="34" charset="-128"/>
                <a:ea typeface="Yu Gothic UI" panose="020B0500000000000000" pitchFamily="34" charset="-128"/>
              </a:rPr>
              <a:t>（需要工作）</a:t>
            </a:r>
            <a:endParaRPr lang="en-US" sz="44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85468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08EA78-0BDC-437D-B10B-7CE702720226}"/>
              </a:ext>
            </a:extLst>
          </p:cNvPr>
          <p:cNvSpPr>
            <a:spLocks noGrp="1"/>
          </p:cNvSpPr>
          <p:nvPr>
            <p:ph type="title"/>
          </p:nvPr>
        </p:nvSpPr>
        <p:spPr>
          <a:xfrm>
            <a:off x="1365456" y="1343804"/>
            <a:ext cx="3060848" cy="3467183"/>
          </a:xfrm>
        </p:spPr>
        <p:txBody>
          <a:bodyPr>
            <a:normAutofit/>
          </a:bodyPr>
          <a:lstStyle/>
          <a:p>
            <a:pPr algn="r"/>
            <a:r>
              <a:rPr lang="en-US" sz="6100" dirty="0"/>
              <a:t>4 Ways to Consider Jesus</a:t>
            </a:r>
          </a:p>
        </p:txBody>
      </p:sp>
      <p:sp>
        <p:nvSpPr>
          <p:cNvPr id="11" name="Freeform: Shape 10">
            <a:extLst>
              <a:ext uri="{FF2B5EF4-FFF2-40B4-BE49-F238E27FC236}">
                <a16:creationId xmlns:a16="http://schemas.microsoft.com/office/drawing/2014/main" id="{79FCBE05-E963-41B2-97FD-8631A61EB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50" y="323519"/>
            <a:ext cx="7217311" cy="6212748"/>
          </a:xfrm>
          <a:custGeom>
            <a:avLst/>
            <a:gdLst>
              <a:gd name="connsiteX0" fmla="*/ 0 w 7217311"/>
              <a:gd name="connsiteY0" fmla="*/ 0 h 6212748"/>
              <a:gd name="connsiteX1" fmla="*/ 1121310 w 7217311"/>
              <a:gd name="connsiteY1" fmla="*/ 0 h 6212748"/>
              <a:gd name="connsiteX2" fmla="*/ 1837014 w 7217311"/>
              <a:gd name="connsiteY2" fmla="*/ 0 h 6212748"/>
              <a:gd name="connsiteX3" fmla="*/ 2893412 w 7217311"/>
              <a:gd name="connsiteY3" fmla="*/ 0 h 6212748"/>
              <a:gd name="connsiteX4" fmla="*/ 3635911 w 7217311"/>
              <a:gd name="connsiteY4" fmla="*/ 0 h 6212748"/>
              <a:gd name="connsiteX5" fmla="*/ 3635913 w 7217311"/>
              <a:gd name="connsiteY5" fmla="*/ 0 h 6212748"/>
              <a:gd name="connsiteX6" fmla="*/ 7217311 w 7217311"/>
              <a:gd name="connsiteY6" fmla="*/ 0 h 6212748"/>
              <a:gd name="connsiteX7" fmla="*/ 7217311 w 7217311"/>
              <a:gd name="connsiteY7" fmla="*/ 2864954 h 6212748"/>
              <a:gd name="connsiteX8" fmla="*/ 3773866 w 7217311"/>
              <a:gd name="connsiteY8" fmla="*/ 6212748 h 6212748"/>
              <a:gd name="connsiteX9" fmla="*/ 2893412 w 7217311"/>
              <a:gd name="connsiteY9" fmla="*/ 6212748 h 6212748"/>
              <a:gd name="connsiteX10" fmla="*/ 2893412 w 7217311"/>
              <a:gd name="connsiteY10" fmla="*/ 6210962 h 6212748"/>
              <a:gd name="connsiteX11" fmla="*/ 1837014 w 7217311"/>
              <a:gd name="connsiteY11" fmla="*/ 6210962 h 6212748"/>
              <a:gd name="connsiteX12" fmla="*/ 1837014 w 7217311"/>
              <a:gd name="connsiteY12" fmla="*/ 6212748 h 6212748"/>
              <a:gd name="connsiteX13" fmla="*/ 0 w 7217311"/>
              <a:gd name="connsiteY13"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7311" h="6212748">
                <a:moveTo>
                  <a:pt x="0" y="0"/>
                </a:moveTo>
                <a:lnTo>
                  <a:pt x="1121310" y="0"/>
                </a:lnTo>
                <a:lnTo>
                  <a:pt x="1837014" y="0"/>
                </a:lnTo>
                <a:lnTo>
                  <a:pt x="2893412" y="0"/>
                </a:lnTo>
                <a:lnTo>
                  <a:pt x="3635911" y="0"/>
                </a:lnTo>
                <a:lnTo>
                  <a:pt x="3635913" y="0"/>
                </a:lnTo>
                <a:lnTo>
                  <a:pt x="7217311" y="0"/>
                </a:lnTo>
                <a:lnTo>
                  <a:pt x="7217311" y="2864954"/>
                </a:lnTo>
                <a:lnTo>
                  <a:pt x="3773866" y="6212748"/>
                </a:lnTo>
                <a:lnTo>
                  <a:pt x="2893412" y="6212748"/>
                </a:lnTo>
                <a:lnTo>
                  <a:pt x="2893412" y="6210962"/>
                </a:lnTo>
                <a:lnTo>
                  <a:pt x="1837014" y="6210962"/>
                </a:lnTo>
                <a:lnTo>
                  <a:pt x="1837014"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7E5D77C-AEF5-4DE4-85F9-E46CC78EBF11}"/>
              </a:ext>
            </a:extLst>
          </p:cNvPr>
          <p:cNvGraphicFramePr>
            <a:graphicFrameLocks noGrp="1"/>
          </p:cNvGraphicFramePr>
          <p:nvPr>
            <p:ph idx="1"/>
            <p:extLst>
              <p:ext uri="{D42A27DB-BD31-4B8C-83A1-F6EECF244321}">
                <p14:modId xmlns:p14="http://schemas.microsoft.com/office/powerpoint/2010/main" val="2891300099"/>
              </p:ext>
            </p:extLst>
          </p:nvPr>
        </p:nvGraphicFramePr>
        <p:xfrm>
          <a:off x="5291643" y="1048564"/>
          <a:ext cx="5077071" cy="4760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865464E-0F03-004F-8145-E9BB76E11606}"/>
              </a:ext>
            </a:extLst>
          </p:cNvPr>
          <p:cNvSpPr txBox="1"/>
          <p:nvPr/>
        </p:nvSpPr>
        <p:spPr>
          <a:xfrm>
            <a:off x="2394979" y="4744085"/>
            <a:ext cx="2031325" cy="1200329"/>
          </a:xfrm>
          <a:prstGeom prst="rect">
            <a:avLst/>
          </a:prstGeom>
          <a:noFill/>
        </p:spPr>
        <p:txBody>
          <a:bodyPr wrap="none" rtlCol="0">
            <a:spAutoFit/>
          </a:bodyPr>
          <a:lstStyle/>
          <a:p>
            <a:r>
              <a:rPr lang="zh-TW" altLang="en-US" sz="3600" dirty="0">
                <a:latin typeface="Yu Gothic UI" panose="020B0500000000000000" pitchFamily="34" charset="-128"/>
                <a:ea typeface="Yu Gothic UI" panose="020B0500000000000000" pitchFamily="34" charset="-128"/>
              </a:rPr>
              <a:t>四种方式</a:t>
            </a:r>
            <a:endParaRPr lang="en-US" altLang="zh-TW" sz="3600" dirty="0">
              <a:latin typeface="Yu Gothic UI" panose="020B0500000000000000" pitchFamily="34" charset="-128"/>
              <a:ea typeface="Yu Gothic UI" panose="020B0500000000000000" pitchFamily="34" charset="-128"/>
            </a:endParaRPr>
          </a:p>
          <a:p>
            <a:r>
              <a:rPr lang="zh-TW" altLang="en-US" sz="3600" dirty="0">
                <a:latin typeface="Yu Gothic UI" panose="020B0500000000000000" pitchFamily="34" charset="-128"/>
                <a:ea typeface="Yu Gothic UI" panose="020B0500000000000000" pitchFamily="34" charset="-128"/>
              </a:rPr>
              <a:t>思想耶稣</a:t>
            </a:r>
            <a:endParaRPr lang="en-US" sz="36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03312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7DDC0EE-4427-426F-9A44-FB8B79BCFE60}"/>
                                            </p:graphicEl>
                                          </p:spTgt>
                                        </p:tgtEl>
                                        <p:attrNameLst>
                                          <p:attrName>style.visibility</p:attrName>
                                        </p:attrNameLst>
                                      </p:cBhvr>
                                      <p:to>
                                        <p:strVal val="visible"/>
                                      </p:to>
                                    </p:set>
                                    <p:animEffect transition="in" filter="fade">
                                      <p:cBhvr>
                                        <p:cTn id="7" dur="500"/>
                                        <p:tgtEl>
                                          <p:spTgt spid="5">
                                            <p:graphicEl>
                                              <a:dgm id="{77DDC0EE-4427-426F-9A44-FB8B79BCFE6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5D205992-40AA-4EEE-9363-A6BA8D25E10C}"/>
                                            </p:graphicEl>
                                          </p:spTgt>
                                        </p:tgtEl>
                                        <p:attrNameLst>
                                          <p:attrName>style.visibility</p:attrName>
                                        </p:attrNameLst>
                                      </p:cBhvr>
                                      <p:to>
                                        <p:strVal val="visible"/>
                                      </p:to>
                                    </p:set>
                                    <p:animEffect transition="in" filter="fade">
                                      <p:cBhvr>
                                        <p:cTn id="10" dur="500"/>
                                        <p:tgtEl>
                                          <p:spTgt spid="5">
                                            <p:graphicEl>
                                              <a:dgm id="{5D205992-40AA-4EEE-9363-A6BA8D25E10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3564645E-27F4-4FE0-A181-F9F26C19C150}"/>
                                            </p:graphicEl>
                                          </p:spTgt>
                                        </p:tgtEl>
                                        <p:attrNameLst>
                                          <p:attrName>style.visibility</p:attrName>
                                        </p:attrNameLst>
                                      </p:cBhvr>
                                      <p:to>
                                        <p:strVal val="visible"/>
                                      </p:to>
                                    </p:set>
                                    <p:animEffect transition="in" filter="fade">
                                      <p:cBhvr>
                                        <p:cTn id="15" dur="500"/>
                                        <p:tgtEl>
                                          <p:spTgt spid="5">
                                            <p:graphicEl>
                                              <a:dgm id="{3564645E-27F4-4FE0-A181-F9F26C19C15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1773ACC1-EDA4-4864-8738-16BD0470F8CF}"/>
                                            </p:graphicEl>
                                          </p:spTgt>
                                        </p:tgtEl>
                                        <p:attrNameLst>
                                          <p:attrName>style.visibility</p:attrName>
                                        </p:attrNameLst>
                                      </p:cBhvr>
                                      <p:to>
                                        <p:strVal val="visible"/>
                                      </p:to>
                                    </p:set>
                                    <p:animEffect transition="in" filter="fade">
                                      <p:cBhvr>
                                        <p:cTn id="18" dur="500"/>
                                        <p:tgtEl>
                                          <p:spTgt spid="5">
                                            <p:graphicEl>
                                              <a:dgm id="{1773ACC1-EDA4-4864-8738-16BD0470F8C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CE03BA20-C2C3-43A3-A193-5BC9D0318CAD}"/>
                                            </p:graphicEl>
                                          </p:spTgt>
                                        </p:tgtEl>
                                        <p:attrNameLst>
                                          <p:attrName>style.visibility</p:attrName>
                                        </p:attrNameLst>
                                      </p:cBhvr>
                                      <p:to>
                                        <p:strVal val="visible"/>
                                      </p:to>
                                    </p:set>
                                    <p:animEffect transition="in" filter="fade">
                                      <p:cBhvr>
                                        <p:cTn id="23" dur="500"/>
                                        <p:tgtEl>
                                          <p:spTgt spid="5">
                                            <p:graphicEl>
                                              <a:dgm id="{CE03BA20-C2C3-43A3-A193-5BC9D0318CA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446180AA-CAB5-4FD0-97BC-34C80C0C347A}"/>
                                            </p:graphicEl>
                                          </p:spTgt>
                                        </p:tgtEl>
                                        <p:attrNameLst>
                                          <p:attrName>style.visibility</p:attrName>
                                        </p:attrNameLst>
                                      </p:cBhvr>
                                      <p:to>
                                        <p:strVal val="visible"/>
                                      </p:to>
                                    </p:set>
                                    <p:animEffect transition="in" filter="fade">
                                      <p:cBhvr>
                                        <p:cTn id="26" dur="500"/>
                                        <p:tgtEl>
                                          <p:spTgt spid="5">
                                            <p:graphicEl>
                                              <a:dgm id="{446180AA-CAB5-4FD0-97BC-34C80C0C347A}"/>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73D38097-DF4A-4E5B-887A-C6B5A5500948}"/>
                                            </p:graphicEl>
                                          </p:spTgt>
                                        </p:tgtEl>
                                        <p:attrNameLst>
                                          <p:attrName>style.visibility</p:attrName>
                                        </p:attrNameLst>
                                      </p:cBhvr>
                                      <p:to>
                                        <p:strVal val="visible"/>
                                      </p:to>
                                    </p:set>
                                    <p:animEffect transition="in" filter="fade">
                                      <p:cBhvr>
                                        <p:cTn id="31" dur="500"/>
                                        <p:tgtEl>
                                          <p:spTgt spid="5">
                                            <p:graphicEl>
                                              <a:dgm id="{73D38097-DF4A-4E5B-887A-C6B5A5500948}"/>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78061A17-A554-47B7-87EB-872C254395EC}"/>
                                            </p:graphicEl>
                                          </p:spTgt>
                                        </p:tgtEl>
                                        <p:attrNameLst>
                                          <p:attrName>style.visibility</p:attrName>
                                        </p:attrNameLst>
                                      </p:cBhvr>
                                      <p:to>
                                        <p:strVal val="visible"/>
                                      </p:to>
                                    </p:set>
                                    <p:animEffect transition="in" filter="fade">
                                      <p:cBhvr>
                                        <p:cTn id="34" dur="500"/>
                                        <p:tgtEl>
                                          <p:spTgt spid="5">
                                            <p:graphicEl>
                                              <a:dgm id="{78061A17-A554-47B7-87EB-872C254395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04AD4-71FC-47FD-B5AE-8D03EDDC227A}"/>
              </a:ext>
            </a:extLst>
          </p:cNvPr>
          <p:cNvSpPr>
            <a:spLocks noGrp="1"/>
          </p:cNvSpPr>
          <p:nvPr>
            <p:ph type="title"/>
          </p:nvPr>
        </p:nvSpPr>
        <p:spPr/>
        <p:txBody>
          <a:bodyPr>
            <a:normAutofit/>
          </a:bodyPr>
          <a:lstStyle/>
          <a:p>
            <a:pPr algn="ctr"/>
            <a:r>
              <a:rPr lang="en-US"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4 Exhortations for One Another</a:t>
            </a:r>
            <a:br>
              <a:rPr lang="en-US"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br>
            <a:r>
              <a:rPr lang="en-US" sz="3600" dirty="0" err="1">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四種方式</a:t>
            </a:r>
            <a:r>
              <a:rPr lang="zh-TW" altLang="en-US" sz="360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相互劝勉</a:t>
            </a:r>
            <a:endParaRPr lang="en-US"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p:txBody>
      </p:sp>
      <p:graphicFrame>
        <p:nvGraphicFramePr>
          <p:cNvPr id="49" name="Content Placeholder 2">
            <a:extLst>
              <a:ext uri="{FF2B5EF4-FFF2-40B4-BE49-F238E27FC236}">
                <a16:creationId xmlns:a16="http://schemas.microsoft.com/office/drawing/2014/main" id="{F73B540D-C59A-437C-9F7C-64EFA4BFB2DB}"/>
              </a:ext>
            </a:extLst>
          </p:cNvPr>
          <p:cNvGraphicFramePr>
            <a:graphicFrameLocks noGrp="1"/>
          </p:cNvGraphicFramePr>
          <p:nvPr>
            <p:ph idx="1"/>
            <p:extLst>
              <p:ext uri="{D42A27DB-BD31-4B8C-83A1-F6EECF244321}">
                <p14:modId xmlns:p14="http://schemas.microsoft.com/office/powerpoint/2010/main" val="2251028339"/>
              </p:ext>
            </p:extLst>
          </p:nvPr>
        </p:nvGraphicFramePr>
        <p:xfrm>
          <a:off x="838200" y="1690688"/>
          <a:ext cx="105156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Callout 2">
            <a:extLst>
              <a:ext uri="{FF2B5EF4-FFF2-40B4-BE49-F238E27FC236}">
                <a16:creationId xmlns:a16="http://schemas.microsoft.com/office/drawing/2014/main" id="{61D8944B-B555-1B43-9ECE-6D4478B29B69}"/>
              </a:ext>
            </a:extLst>
          </p:cNvPr>
          <p:cNvSpPr/>
          <p:nvPr/>
        </p:nvSpPr>
        <p:spPr>
          <a:xfrm>
            <a:off x="8778240" y="2118360"/>
            <a:ext cx="2255520" cy="1534161"/>
          </a:xfrm>
          <a:prstGeom prst="wedgeEllipseCallout">
            <a:avLst>
              <a:gd name="adj1" fmla="val -71081"/>
              <a:gd name="adj2" fmla="val 274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effectLst/>
                <a:latin typeface="Yu Gothic UI" panose="020B0500000000000000" pitchFamily="34" charset="-128"/>
                <a:ea typeface="Yu Gothic UI" panose="020B0500000000000000" pitchFamily="34" charset="-128"/>
              </a:rPr>
              <a:t>寻找答案</a:t>
            </a:r>
            <a:endParaRPr lang="en-US" sz="2400" dirty="0">
              <a:solidFill>
                <a:schemeClr val="tx1"/>
              </a:solidFill>
              <a:effectLst/>
              <a:latin typeface="Yu Gothic UI" panose="020B0500000000000000" pitchFamily="34" charset="-128"/>
              <a:ea typeface="Yu Gothic UI" panose="020B0500000000000000" pitchFamily="34" charset="-128"/>
            </a:endParaRPr>
          </a:p>
        </p:txBody>
      </p:sp>
      <p:sp>
        <p:nvSpPr>
          <p:cNvPr id="5" name="Oval Callout 4">
            <a:extLst>
              <a:ext uri="{FF2B5EF4-FFF2-40B4-BE49-F238E27FC236}">
                <a16:creationId xmlns:a16="http://schemas.microsoft.com/office/drawing/2014/main" id="{70A86171-08E7-AA46-9E3E-4A7CF7D9DC16}"/>
              </a:ext>
            </a:extLst>
          </p:cNvPr>
          <p:cNvSpPr/>
          <p:nvPr/>
        </p:nvSpPr>
        <p:spPr>
          <a:xfrm>
            <a:off x="8831580" y="4420711"/>
            <a:ext cx="2255520" cy="1534161"/>
          </a:xfrm>
          <a:prstGeom prst="wedgeEllipseCallout">
            <a:avLst>
              <a:gd name="adj1" fmla="val -68716"/>
              <a:gd name="adj2" fmla="val 110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effectLst/>
                <a:latin typeface="Yu Gothic UI" panose="020B0500000000000000" pitchFamily="34" charset="-128"/>
                <a:ea typeface="Yu Gothic UI" panose="020B0500000000000000" pitchFamily="34" charset="-128"/>
              </a:rPr>
              <a:t>远离罪恶</a:t>
            </a:r>
            <a:endParaRPr lang="en-US" sz="2400" dirty="0">
              <a:solidFill>
                <a:schemeClr val="tx1"/>
              </a:solidFill>
              <a:effectLst/>
              <a:latin typeface="Yu Gothic UI" panose="020B0500000000000000" pitchFamily="34" charset="-128"/>
              <a:ea typeface="Yu Gothic UI" panose="020B0500000000000000" pitchFamily="34" charset="-128"/>
            </a:endParaRPr>
          </a:p>
        </p:txBody>
      </p:sp>
      <p:sp>
        <p:nvSpPr>
          <p:cNvPr id="6" name="Oval Callout 5">
            <a:extLst>
              <a:ext uri="{FF2B5EF4-FFF2-40B4-BE49-F238E27FC236}">
                <a16:creationId xmlns:a16="http://schemas.microsoft.com/office/drawing/2014/main" id="{2852B666-FAD8-8B40-921B-98F9C43C7F51}"/>
              </a:ext>
            </a:extLst>
          </p:cNvPr>
          <p:cNvSpPr/>
          <p:nvPr/>
        </p:nvSpPr>
        <p:spPr>
          <a:xfrm>
            <a:off x="1257300" y="4494371"/>
            <a:ext cx="2255520" cy="1534161"/>
          </a:xfrm>
          <a:prstGeom prst="wedgeEllipseCallout">
            <a:avLst>
              <a:gd name="adj1" fmla="val 70473"/>
              <a:gd name="adj2" fmla="val 120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effectLst/>
                <a:latin typeface="Yu Gothic UI" panose="020B0500000000000000" pitchFamily="34" charset="-128"/>
                <a:ea typeface="Yu Gothic UI" panose="020B0500000000000000" pitchFamily="34" charset="-128"/>
              </a:rPr>
              <a:t>放慢速度</a:t>
            </a:r>
            <a:endParaRPr lang="en-US" sz="2400" dirty="0">
              <a:solidFill>
                <a:schemeClr val="tx1"/>
              </a:solidFill>
              <a:effectLst/>
              <a:latin typeface="Yu Gothic UI" panose="020B0500000000000000" pitchFamily="34" charset="-128"/>
              <a:ea typeface="Yu Gothic UI" panose="020B0500000000000000" pitchFamily="34" charset="-128"/>
            </a:endParaRPr>
          </a:p>
        </p:txBody>
      </p:sp>
      <p:sp>
        <p:nvSpPr>
          <p:cNvPr id="7" name="Oval Callout 6">
            <a:extLst>
              <a:ext uri="{FF2B5EF4-FFF2-40B4-BE49-F238E27FC236}">
                <a16:creationId xmlns:a16="http://schemas.microsoft.com/office/drawing/2014/main" id="{39539669-13D9-BB4D-9E76-6523BF4318D2}"/>
              </a:ext>
            </a:extLst>
          </p:cNvPr>
          <p:cNvSpPr/>
          <p:nvPr/>
        </p:nvSpPr>
        <p:spPr>
          <a:xfrm>
            <a:off x="1272540" y="2270759"/>
            <a:ext cx="2255520" cy="1534161"/>
          </a:xfrm>
          <a:prstGeom prst="wedgeEllipseCallout">
            <a:avLst>
              <a:gd name="adj1" fmla="val 71149"/>
              <a:gd name="adj2" fmla="val 25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effectLst/>
                <a:latin typeface="Yu Gothic UI" panose="020B0500000000000000" pitchFamily="34" charset="-128"/>
                <a:ea typeface="Yu Gothic UI" panose="020B0500000000000000" pitchFamily="34" charset="-128"/>
              </a:rPr>
              <a:t>行善</a:t>
            </a:r>
            <a:endParaRPr lang="en-US" sz="2400" dirty="0">
              <a:solidFill>
                <a:schemeClr val="tx1"/>
              </a:solidFill>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84106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graphicEl>
                                              <a:dgm id="{BB83326B-599C-420E-BD6D-71AC46BFF48A}"/>
                                            </p:graphicEl>
                                          </p:spTgt>
                                        </p:tgtEl>
                                        <p:attrNameLst>
                                          <p:attrName>style.visibility</p:attrName>
                                        </p:attrNameLst>
                                      </p:cBhvr>
                                      <p:to>
                                        <p:strVal val="visible"/>
                                      </p:to>
                                    </p:set>
                                    <p:animEffect transition="in" filter="fade">
                                      <p:cBhvr>
                                        <p:cTn id="7" dur="500"/>
                                        <p:tgtEl>
                                          <p:spTgt spid="49">
                                            <p:graphicEl>
                                              <a:dgm id="{BB83326B-599C-420E-BD6D-71AC46BFF48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graphicEl>
                                              <a:dgm id="{C1AA8F3C-BB0B-44C7-81ED-0FA51A59C6CF}"/>
                                            </p:graphicEl>
                                          </p:spTgt>
                                        </p:tgtEl>
                                        <p:attrNameLst>
                                          <p:attrName>style.visibility</p:attrName>
                                        </p:attrNameLst>
                                      </p:cBhvr>
                                      <p:to>
                                        <p:strVal val="visible"/>
                                      </p:to>
                                    </p:set>
                                    <p:animEffect transition="in" filter="fade">
                                      <p:cBhvr>
                                        <p:cTn id="12" dur="500"/>
                                        <p:tgtEl>
                                          <p:spTgt spid="49">
                                            <p:graphicEl>
                                              <a:dgm id="{C1AA8F3C-BB0B-44C7-81ED-0FA51A59C6C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
                                            <p:graphicEl>
                                              <a:dgm id="{4F078988-5708-46C1-BDA7-DA972B9F6159}"/>
                                            </p:graphicEl>
                                          </p:spTgt>
                                        </p:tgtEl>
                                        <p:attrNameLst>
                                          <p:attrName>style.visibility</p:attrName>
                                        </p:attrNameLst>
                                      </p:cBhvr>
                                      <p:to>
                                        <p:strVal val="visible"/>
                                      </p:to>
                                    </p:set>
                                    <p:animEffect transition="in" filter="fade">
                                      <p:cBhvr>
                                        <p:cTn id="17" dur="500"/>
                                        <p:tgtEl>
                                          <p:spTgt spid="49">
                                            <p:graphicEl>
                                              <a:dgm id="{4F078988-5708-46C1-BDA7-DA972B9F615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
                                            <p:graphicEl>
                                              <a:dgm id="{4B3A5C8E-BA07-4754-B051-9D6F270CFBA0}"/>
                                            </p:graphicEl>
                                          </p:spTgt>
                                        </p:tgtEl>
                                        <p:attrNameLst>
                                          <p:attrName>style.visibility</p:attrName>
                                        </p:attrNameLst>
                                      </p:cBhvr>
                                      <p:to>
                                        <p:strVal val="visible"/>
                                      </p:to>
                                    </p:set>
                                    <p:animEffect transition="in" filter="fade">
                                      <p:cBhvr>
                                        <p:cTn id="22" dur="500"/>
                                        <p:tgtEl>
                                          <p:spTgt spid="49">
                                            <p:graphicEl>
                                              <a:dgm id="{4B3A5C8E-BA07-4754-B051-9D6F270CFBA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
                                            <p:graphicEl>
                                              <a:dgm id="{D7D39B00-46DF-4274-974F-30381507D711}"/>
                                            </p:graphicEl>
                                          </p:spTgt>
                                        </p:tgtEl>
                                        <p:attrNameLst>
                                          <p:attrName>style.visibility</p:attrName>
                                        </p:attrNameLst>
                                      </p:cBhvr>
                                      <p:to>
                                        <p:strVal val="visible"/>
                                      </p:to>
                                    </p:set>
                                    <p:animEffect transition="in" filter="fade">
                                      <p:cBhvr>
                                        <p:cTn id="27" dur="500"/>
                                        <p:tgtEl>
                                          <p:spTgt spid="49">
                                            <p:graphicEl>
                                              <a:dgm id="{D7D39B00-46DF-4274-974F-30381507D71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9"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9570-1E66-4EDC-9767-E93B1508E178}"/>
              </a:ext>
            </a:extLst>
          </p:cNvPr>
          <p:cNvSpPr>
            <a:spLocks noGrp="1"/>
          </p:cNvSpPr>
          <p:nvPr>
            <p:ph type="title"/>
          </p:nvPr>
        </p:nvSpPr>
        <p:spPr>
          <a:xfrm>
            <a:off x="1653363" y="365760"/>
            <a:ext cx="9367203" cy="1188720"/>
          </a:xfrm>
        </p:spPr>
        <p:txBody>
          <a:bodyPr>
            <a:normAutofit/>
          </a:bodyPr>
          <a:lstStyle/>
          <a:p>
            <a:r>
              <a:rPr lang="en-US" dirty="0">
                <a:latin typeface="Yu Gothic UI" panose="020B0500000000000000" pitchFamily="34" charset="-128"/>
                <a:ea typeface="Yu Gothic UI" panose="020B0500000000000000" pitchFamily="34" charset="-128"/>
              </a:rPr>
              <a:t>Hebrews </a:t>
            </a:r>
            <a:r>
              <a:rPr lang="zh-TW" altLang="en-US" dirty="0">
                <a:latin typeface="Yu Gothic UI" panose="020B0500000000000000" pitchFamily="34" charset="-128"/>
                <a:ea typeface="Yu Gothic UI" panose="020B0500000000000000" pitchFamily="34" charset="-128"/>
              </a:rPr>
              <a:t>希伯来书</a:t>
            </a:r>
            <a:r>
              <a:rPr lang="en-US" altLang="zh-TW" dirty="0">
                <a:latin typeface="Yu Gothic UI" panose="020B0500000000000000" pitchFamily="34" charset="-128"/>
                <a:ea typeface="Yu Gothic UI" panose="020B0500000000000000" pitchFamily="34" charset="-128"/>
              </a:rPr>
              <a:t> </a:t>
            </a:r>
            <a:r>
              <a:rPr lang="en-US" dirty="0">
                <a:latin typeface="Yu Gothic UI" panose="020B0500000000000000" pitchFamily="34" charset="-128"/>
                <a:ea typeface="Yu Gothic UI" panose="020B0500000000000000" pitchFamily="34" charset="-128"/>
              </a:rPr>
              <a:t>3</a:t>
            </a:r>
            <a:endParaRPr lang="en-US"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7212C3D-2DED-4C5F-95EF-492E2F6C47CD}"/>
              </a:ext>
            </a:extLst>
          </p:cNvPr>
          <p:cNvSpPr>
            <a:spLocks noGrp="1"/>
          </p:cNvSpPr>
          <p:nvPr>
            <p:ph idx="1"/>
          </p:nvPr>
        </p:nvSpPr>
        <p:spPr>
          <a:xfrm>
            <a:off x="1653363" y="1920240"/>
            <a:ext cx="4182661" cy="4829695"/>
          </a:xfrm>
        </p:spPr>
        <p:txBody>
          <a:bodyPr anchor="t">
            <a:normAutofit lnSpcReduction="10000"/>
          </a:bodyPr>
          <a:lstStyle/>
          <a:p>
            <a:pPr marL="0" indent="0">
              <a:lnSpc>
                <a:spcPct val="110000"/>
              </a:lnSpc>
              <a:buNone/>
            </a:pPr>
            <a:r>
              <a:rPr lang="en-US" dirty="0">
                <a:latin typeface="Yu Gothic UI" panose="020B0500000000000000" pitchFamily="34" charset="-128"/>
                <a:ea typeface="Yu Gothic UI" panose="020B0500000000000000" pitchFamily="34" charset="-128"/>
              </a:rPr>
              <a:t>1 Wherefore, holy brethren, partakers of the heavenly calling, consider the Apostle and High Priest of our profession, Christ Jesus;</a:t>
            </a:r>
          </a:p>
          <a:p>
            <a:pPr marL="0" indent="0">
              <a:lnSpc>
                <a:spcPct val="110000"/>
              </a:lnSpc>
              <a:buNone/>
            </a:pPr>
            <a:r>
              <a:rPr lang="en-US" dirty="0">
                <a:latin typeface="Yu Gothic UI" panose="020B0500000000000000" pitchFamily="34" charset="-128"/>
                <a:ea typeface="Yu Gothic UI" panose="020B0500000000000000" pitchFamily="34" charset="-128"/>
              </a:rPr>
              <a:t>2 Who was faithful to him that appointed him, as also Moses was faithful in all his house.</a:t>
            </a:r>
          </a:p>
        </p:txBody>
      </p:sp>
      <p:sp>
        <p:nvSpPr>
          <p:cNvPr id="7" name="Content Placeholder 2">
            <a:extLst>
              <a:ext uri="{FF2B5EF4-FFF2-40B4-BE49-F238E27FC236}">
                <a16:creationId xmlns:a16="http://schemas.microsoft.com/office/drawing/2014/main" id="{25F699B2-95DE-1641-BC98-55C86E0E5387}"/>
              </a:ext>
            </a:extLst>
          </p:cNvPr>
          <p:cNvSpPr txBox="1">
            <a:spLocks/>
          </p:cNvSpPr>
          <p:nvPr/>
        </p:nvSpPr>
        <p:spPr>
          <a:xfrm>
            <a:off x="5836024" y="2018942"/>
            <a:ext cx="5184542" cy="447329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altLang="zh-TW" sz="3200" dirty="0">
                <a:latin typeface="Yu Gothic UI" panose="020B0500000000000000" pitchFamily="34" charset="-128"/>
                <a:ea typeface="Yu Gothic UI" panose="020B0500000000000000" pitchFamily="34" charset="-128"/>
              </a:rPr>
              <a:t>1 </a:t>
            </a:r>
            <a:r>
              <a:rPr lang="zh-TW" altLang="en-US" sz="3200" dirty="0">
                <a:latin typeface="Yu Gothic UI" panose="020B0500000000000000" pitchFamily="34" charset="-128"/>
                <a:ea typeface="Yu Gothic UI" panose="020B0500000000000000" pitchFamily="34" charset="-128"/>
              </a:rPr>
              <a:t>同 蒙 天 召 的 圣 洁 弟 兄 阿 ， 你 们 应 当 思 想 我 们 所 认 为 使 者 、 为 大 祭 司 的 耶 稣 。</a:t>
            </a:r>
          </a:p>
          <a:p>
            <a:pPr marL="0" indent="0">
              <a:lnSpc>
                <a:spcPct val="110000"/>
              </a:lnSpc>
              <a:buFont typeface="Arial" panose="020B0604020202020204" pitchFamily="34" charset="0"/>
              <a:buNone/>
            </a:pPr>
            <a:r>
              <a:rPr lang="en-US" altLang="zh-TW" sz="3200" dirty="0">
                <a:latin typeface="Yu Gothic UI" panose="020B0500000000000000" pitchFamily="34" charset="-128"/>
                <a:ea typeface="Yu Gothic UI" panose="020B0500000000000000" pitchFamily="34" charset="-128"/>
              </a:rPr>
              <a:t>2 </a:t>
            </a:r>
            <a:r>
              <a:rPr lang="zh-TW" altLang="en-US" sz="3200" dirty="0">
                <a:latin typeface="Yu Gothic UI" panose="020B0500000000000000" pitchFamily="34" charset="-128"/>
                <a:ea typeface="Yu Gothic UI" panose="020B0500000000000000" pitchFamily="34" charset="-128"/>
              </a:rPr>
              <a:t>他 为 那 设 立 他 的 尽 忠 ， 如 同 摩 西 在 神 的 全 家 尽 忠 一 样 。</a:t>
            </a:r>
          </a:p>
        </p:txBody>
      </p:sp>
    </p:spTree>
    <p:extLst>
      <p:ext uri="{BB962C8B-B14F-4D97-AF65-F5344CB8AC3E}">
        <p14:creationId xmlns:p14="http://schemas.microsoft.com/office/powerpoint/2010/main" val="337284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9570-1E66-4EDC-9767-E93B1508E178}"/>
              </a:ext>
            </a:extLst>
          </p:cNvPr>
          <p:cNvSpPr>
            <a:spLocks noGrp="1"/>
          </p:cNvSpPr>
          <p:nvPr>
            <p:ph type="title"/>
          </p:nvPr>
        </p:nvSpPr>
        <p:spPr>
          <a:xfrm>
            <a:off x="1653363" y="365760"/>
            <a:ext cx="9367203" cy="1188720"/>
          </a:xfrm>
        </p:spPr>
        <p:txBody>
          <a:bodyPr>
            <a:normAutofit/>
          </a:bodyPr>
          <a:lstStyle/>
          <a:p>
            <a:r>
              <a:rPr lang="en-US" dirty="0">
                <a:latin typeface="Yu Gothic UI" panose="020B0500000000000000" pitchFamily="34" charset="-128"/>
                <a:ea typeface="Yu Gothic UI" panose="020B0500000000000000" pitchFamily="34" charset="-128"/>
              </a:rPr>
              <a:t>Hebrews </a:t>
            </a:r>
            <a:r>
              <a:rPr lang="zh-TW" altLang="en-US" dirty="0">
                <a:latin typeface="Yu Gothic UI" panose="020B0500000000000000" pitchFamily="34" charset="-128"/>
                <a:ea typeface="Yu Gothic UI" panose="020B0500000000000000" pitchFamily="34" charset="-128"/>
              </a:rPr>
              <a:t>希伯来书</a:t>
            </a:r>
            <a:r>
              <a:rPr lang="en-US" altLang="zh-TW" dirty="0">
                <a:latin typeface="Yu Gothic UI" panose="020B0500000000000000" pitchFamily="34" charset="-128"/>
                <a:ea typeface="Yu Gothic UI" panose="020B0500000000000000" pitchFamily="34" charset="-128"/>
              </a:rPr>
              <a:t> </a:t>
            </a:r>
            <a:r>
              <a:rPr lang="en-US" dirty="0">
                <a:latin typeface="Yu Gothic UI" panose="020B0500000000000000" pitchFamily="34" charset="-128"/>
                <a:ea typeface="Yu Gothic UI" panose="020B0500000000000000" pitchFamily="34" charset="-128"/>
              </a:rPr>
              <a:t>3</a:t>
            </a:r>
            <a:endParaRPr lang="en-US"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7212C3D-2DED-4C5F-95EF-492E2F6C47CD}"/>
              </a:ext>
            </a:extLst>
          </p:cNvPr>
          <p:cNvSpPr>
            <a:spLocks noGrp="1"/>
          </p:cNvSpPr>
          <p:nvPr>
            <p:ph idx="1"/>
          </p:nvPr>
        </p:nvSpPr>
        <p:spPr>
          <a:xfrm>
            <a:off x="1653363" y="1859972"/>
            <a:ext cx="4182661" cy="4829695"/>
          </a:xfrm>
        </p:spPr>
        <p:txBody>
          <a:bodyPr anchor="t">
            <a:normAutofit lnSpcReduction="10000"/>
          </a:bodyPr>
          <a:lstStyle/>
          <a:p>
            <a:pPr marL="0" indent="0">
              <a:lnSpc>
                <a:spcPct val="110000"/>
              </a:lnSpc>
              <a:buNone/>
            </a:pPr>
            <a:r>
              <a:rPr lang="en-US" dirty="0"/>
              <a:t>3 For this man was counted worthy of more glory than Moses, inasmuch as he who hath </a:t>
            </a:r>
            <a:r>
              <a:rPr lang="en-US" dirty="0" err="1"/>
              <a:t>builded</a:t>
            </a:r>
            <a:r>
              <a:rPr lang="en-US" dirty="0"/>
              <a:t> the house hath more </a:t>
            </a:r>
            <a:r>
              <a:rPr lang="en-US" dirty="0" err="1"/>
              <a:t>honour</a:t>
            </a:r>
            <a:r>
              <a:rPr lang="en-US" dirty="0"/>
              <a:t> than the house.</a:t>
            </a:r>
          </a:p>
          <a:p>
            <a:pPr marL="0" indent="0">
              <a:lnSpc>
                <a:spcPct val="110000"/>
              </a:lnSpc>
              <a:buNone/>
            </a:pPr>
            <a:r>
              <a:rPr lang="en-US" dirty="0"/>
              <a:t>4 For every house is </a:t>
            </a:r>
            <a:r>
              <a:rPr lang="en-US" dirty="0" err="1"/>
              <a:t>builded</a:t>
            </a:r>
            <a:r>
              <a:rPr lang="en-US" dirty="0"/>
              <a:t> by some man; but he that built all things is God.</a:t>
            </a:r>
          </a:p>
        </p:txBody>
      </p:sp>
      <p:sp>
        <p:nvSpPr>
          <p:cNvPr id="7" name="Content Placeholder 2">
            <a:extLst>
              <a:ext uri="{FF2B5EF4-FFF2-40B4-BE49-F238E27FC236}">
                <a16:creationId xmlns:a16="http://schemas.microsoft.com/office/drawing/2014/main" id="{25F699B2-95DE-1641-BC98-55C86E0E5387}"/>
              </a:ext>
            </a:extLst>
          </p:cNvPr>
          <p:cNvSpPr txBox="1">
            <a:spLocks/>
          </p:cNvSpPr>
          <p:nvPr/>
        </p:nvSpPr>
        <p:spPr>
          <a:xfrm>
            <a:off x="5836024" y="2018942"/>
            <a:ext cx="5184542" cy="447329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altLang="zh-TW" sz="3200" dirty="0">
                <a:latin typeface="Yu Gothic UI" panose="020B0500000000000000" pitchFamily="34" charset="-128"/>
                <a:ea typeface="Yu Gothic UI" panose="020B0500000000000000" pitchFamily="34" charset="-128"/>
              </a:rPr>
              <a:t>3 </a:t>
            </a:r>
            <a:r>
              <a:rPr lang="zh-TW" altLang="en-US" sz="3200" dirty="0">
                <a:latin typeface="Yu Gothic UI" panose="020B0500000000000000" pitchFamily="34" charset="-128"/>
                <a:ea typeface="Yu Gothic UI" panose="020B0500000000000000" pitchFamily="34" charset="-128"/>
              </a:rPr>
              <a:t>他 比 摩 西 算 是 更 配 多 得 荣 耀 ， 好 像 建 造 房 屋 的 比 房 屋 更 尊 荣 ；</a:t>
            </a:r>
          </a:p>
          <a:p>
            <a:pPr marL="0" indent="0">
              <a:lnSpc>
                <a:spcPct val="110000"/>
              </a:lnSpc>
              <a:buFont typeface="Arial" panose="020B0604020202020204" pitchFamily="34" charset="0"/>
              <a:buNone/>
            </a:pPr>
            <a:r>
              <a:rPr lang="en-US" altLang="zh-TW" sz="3200" dirty="0">
                <a:latin typeface="Yu Gothic UI" panose="020B0500000000000000" pitchFamily="34" charset="-128"/>
                <a:ea typeface="Yu Gothic UI" panose="020B0500000000000000" pitchFamily="34" charset="-128"/>
              </a:rPr>
              <a:t>4 </a:t>
            </a:r>
            <a:r>
              <a:rPr lang="zh-TW" altLang="en-US" sz="3200" dirty="0">
                <a:latin typeface="Yu Gothic UI" panose="020B0500000000000000" pitchFamily="34" charset="-128"/>
                <a:ea typeface="Yu Gothic UI" panose="020B0500000000000000" pitchFamily="34" charset="-128"/>
              </a:rPr>
              <a:t>因 为 房 屋 都 必 有 人 建 造 ， 但 建 造 万 物 的 就 是 神 。</a:t>
            </a:r>
          </a:p>
        </p:txBody>
      </p:sp>
    </p:spTree>
    <p:extLst>
      <p:ext uri="{BB962C8B-B14F-4D97-AF65-F5344CB8AC3E}">
        <p14:creationId xmlns:p14="http://schemas.microsoft.com/office/powerpoint/2010/main" val="126856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9570-1E66-4EDC-9767-E93B1508E178}"/>
              </a:ext>
            </a:extLst>
          </p:cNvPr>
          <p:cNvSpPr>
            <a:spLocks noGrp="1"/>
          </p:cNvSpPr>
          <p:nvPr>
            <p:ph type="title"/>
          </p:nvPr>
        </p:nvSpPr>
        <p:spPr>
          <a:xfrm>
            <a:off x="1653363" y="365760"/>
            <a:ext cx="9367203" cy="1188720"/>
          </a:xfrm>
        </p:spPr>
        <p:txBody>
          <a:bodyPr>
            <a:normAutofit/>
          </a:bodyPr>
          <a:lstStyle/>
          <a:p>
            <a:r>
              <a:rPr lang="en-US" dirty="0">
                <a:latin typeface="Yu Gothic UI" panose="020B0500000000000000" pitchFamily="34" charset="-128"/>
                <a:ea typeface="Yu Gothic UI" panose="020B0500000000000000" pitchFamily="34" charset="-128"/>
              </a:rPr>
              <a:t>Hebrews </a:t>
            </a:r>
            <a:r>
              <a:rPr lang="zh-TW" altLang="en-US" dirty="0">
                <a:latin typeface="Yu Gothic UI" panose="020B0500000000000000" pitchFamily="34" charset="-128"/>
                <a:ea typeface="Yu Gothic UI" panose="020B0500000000000000" pitchFamily="34" charset="-128"/>
              </a:rPr>
              <a:t>希伯来书</a:t>
            </a:r>
            <a:r>
              <a:rPr lang="en-US" altLang="zh-TW" dirty="0">
                <a:latin typeface="Yu Gothic UI" panose="020B0500000000000000" pitchFamily="34" charset="-128"/>
                <a:ea typeface="Yu Gothic UI" panose="020B0500000000000000" pitchFamily="34" charset="-128"/>
              </a:rPr>
              <a:t> </a:t>
            </a:r>
            <a:r>
              <a:rPr lang="en-US" dirty="0">
                <a:latin typeface="Yu Gothic UI" panose="020B0500000000000000" pitchFamily="34" charset="-128"/>
                <a:ea typeface="Yu Gothic UI" panose="020B0500000000000000" pitchFamily="34" charset="-128"/>
              </a:rPr>
              <a:t>3</a:t>
            </a:r>
            <a:endParaRPr lang="en-US"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7212C3D-2DED-4C5F-95EF-492E2F6C47CD}"/>
              </a:ext>
            </a:extLst>
          </p:cNvPr>
          <p:cNvSpPr>
            <a:spLocks noGrp="1"/>
          </p:cNvSpPr>
          <p:nvPr>
            <p:ph idx="1"/>
          </p:nvPr>
        </p:nvSpPr>
        <p:spPr>
          <a:xfrm>
            <a:off x="1653363" y="1859972"/>
            <a:ext cx="4182661" cy="4829695"/>
          </a:xfrm>
        </p:spPr>
        <p:txBody>
          <a:bodyPr anchor="t">
            <a:normAutofit fontScale="92500" lnSpcReduction="10000"/>
          </a:bodyPr>
          <a:lstStyle/>
          <a:p>
            <a:pPr marL="0" indent="0">
              <a:lnSpc>
                <a:spcPct val="110000"/>
              </a:lnSpc>
              <a:buNone/>
            </a:pPr>
            <a:r>
              <a:rPr lang="en-US" dirty="0"/>
              <a:t>5 And Moses verily was faithful in all his house, as a servant, for a testimony of those things which were to be spoken after;</a:t>
            </a:r>
          </a:p>
          <a:p>
            <a:pPr marL="0" indent="0">
              <a:lnSpc>
                <a:spcPct val="110000"/>
              </a:lnSpc>
              <a:buNone/>
            </a:pPr>
            <a:r>
              <a:rPr lang="en-US" dirty="0"/>
              <a:t>6 But Christ as a son over his own house; whose house are we, if we hold fast the confidence and the rejoicing of the hope firm unto the end.</a:t>
            </a:r>
          </a:p>
        </p:txBody>
      </p:sp>
      <p:sp>
        <p:nvSpPr>
          <p:cNvPr id="7" name="Content Placeholder 2">
            <a:extLst>
              <a:ext uri="{FF2B5EF4-FFF2-40B4-BE49-F238E27FC236}">
                <a16:creationId xmlns:a16="http://schemas.microsoft.com/office/drawing/2014/main" id="{25F699B2-95DE-1641-BC98-55C86E0E5387}"/>
              </a:ext>
            </a:extLst>
          </p:cNvPr>
          <p:cNvSpPr txBox="1">
            <a:spLocks/>
          </p:cNvSpPr>
          <p:nvPr/>
        </p:nvSpPr>
        <p:spPr>
          <a:xfrm>
            <a:off x="5836024" y="2018942"/>
            <a:ext cx="5184542" cy="447329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altLang="zh-TW" sz="3200" dirty="0">
                <a:latin typeface="Yu Gothic UI" panose="020B0500000000000000" pitchFamily="34" charset="-128"/>
                <a:ea typeface="Yu Gothic UI" panose="020B0500000000000000" pitchFamily="34" charset="-128"/>
              </a:rPr>
              <a:t>5 </a:t>
            </a:r>
            <a:r>
              <a:rPr lang="zh-TW" altLang="en-US" sz="3200" dirty="0">
                <a:latin typeface="Yu Gothic UI" panose="020B0500000000000000" pitchFamily="34" charset="-128"/>
                <a:ea typeface="Yu Gothic UI" panose="020B0500000000000000" pitchFamily="34" charset="-128"/>
              </a:rPr>
              <a:t>摩 西 为 仆 人 ， 在 神 的 全 家 诚 然 尽 忠 ， 为 要 证 明 将 来 必 传 说 的 事 </a:t>
            </a:r>
            <a:endParaRPr lang="en-US" altLang="zh-TW" sz="3200" dirty="0">
              <a:latin typeface="Yu Gothic UI" panose="020B0500000000000000" pitchFamily="34" charset="-128"/>
              <a:ea typeface="Yu Gothic UI" panose="020B0500000000000000" pitchFamily="34" charset="-128"/>
            </a:endParaRPr>
          </a:p>
          <a:p>
            <a:pPr marL="0" indent="0">
              <a:lnSpc>
                <a:spcPct val="110000"/>
              </a:lnSpc>
              <a:buNone/>
            </a:pPr>
            <a:r>
              <a:rPr lang="en-US" altLang="zh-TW" sz="3200" dirty="0">
                <a:latin typeface="Yu Gothic UI" panose="020B0500000000000000" pitchFamily="34" charset="-128"/>
                <a:ea typeface="Yu Gothic UI" panose="020B0500000000000000" pitchFamily="34" charset="-128"/>
              </a:rPr>
              <a:t>6 </a:t>
            </a:r>
            <a:r>
              <a:rPr lang="zh-TW" altLang="en-US" sz="3200" dirty="0">
                <a:latin typeface="Yu Gothic UI" panose="020B0500000000000000" pitchFamily="34" charset="-128"/>
                <a:ea typeface="Yu Gothic UI" panose="020B0500000000000000" pitchFamily="34" charset="-128"/>
              </a:rPr>
              <a:t>但 基 督 为 儿 子 ， 治 理 神 的 家 ； 我 们 若 将 可 夸 的 盼 望 和 胆 量 坚 持 到 底 ， 便 是 他 的 家 了 。</a:t>
            </a:r>
          </a:p>
          <a:p>
            <a:pPr marL="0" indent="0">
              <a:lnSpc>
                <a:spcPct val="110000"/>
              </a:lnSpc>
              <a:buFont typeface="Arial" panose="020B0604020202020204" pitchFamily="34" charset="0"/>
              <a:buNone/>
            </a:pPr>
            <a:endParaRPr lang="zh-TW" altLang="en-US"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09529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9570-1E66-4EDC-9767-E93B1508E178}"/>
              </a:ext>
            </a:extLst>
          </p:cNvPr>
          <p:cNvSpPr>
            <a:spLocks noGrp="1"/>
          </p:cNvSpPr>
          <p:nvPr>
            <p:ph type="title"/>
          </p:nvPr>
        </p:nvSpPr>
        <p:spPr>
          <a:xfrm>
            <a:off x="1653363" y="365760"/>
            <a:ext cx="9367203" cy="1188720"/>
          </a:xfrm>
        </p:spPr>
        <p:txBody>
          <a:bodyPr>
            <a:normAutofit/>
          </a:bodyPr>
          <a:lstStyle/>
          <a:p>
            <a:r>
              <a:rPr lang="en-US" dirty="0">
                <a:latin typeface="Yu Gothic UI" panose="020B0500000000000000" pitchFamily="34" charset="-128"/>
                <a:ea typeface="Yu Gothic UI" panose="020B0500000000000000" pitchFamily="34" charset="-128"/>
              </a:rPr>
              <a:t>Hebrews </a:t>
            </a:r>
            <a:r>
              <a:rPr lang="zh-TW" altLang="en-US" dirty="0">
                <a:latin typeface="Yu Gothic UI" panose="020B0500000000000000" pitchFamily="34" charset="-128"/>
                <a:ea typeface="Yu Gothic UI" panose="020B0500000000000000" pitchFamily="34" charset="-128"/>
              </a:rPr>
              <a:t>希伯来书 </a:t>
            </a:r>
            <a:r>
              <a:rPr lang="en-US" altLang="zh-TW" dirty="0">
                <a:latin typeface="Yu Gothic UI" panose="020B0500000000000000" pitchFamily="34" charset="-128"/>
                <a:ea typeface="Yu Gothic UI" panose="020B0500000000000000" pitchFamily="34" charset="-128"/>
              </a:rPr>
              <a:t>3</a:t>
            </a:r>
            <a:endParaRPr lang="en-US" dirty="0">
              <a:latin typeface="Yu Gothic UI" panose="020B0500000000000000" pitchFamily="34" charset="-128"/>
              <a:ea typeface="Yu Gothic UI" panose="020B0500000000000000" pitchFamily="34" charset="-128"/>
            </a:endParaRP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7212C3D-2DED-4C5F-95EF-492E2F6C47CD}"/>
              </a:ext>
            </a:extLst>
          </p:cNvPr>
          <p:cNvSpPr>
            <a:spLocks noGrp="1"/>
          </p:cNvSpPr>
          <p:nvPr>
            <p:ph idx="1"/>
          </p:nvPr>
        </p:nvSpPr>
        <p:spPr>
          <a:xfrm>
            <a:off x="1653363" y="2036807"/>
            <a:ext cx="4182661" cy="4671564"/>
          </a:xfrm>
        </p:spPr>
        <p:txBody>
          <a:bodyPr anchor="t">
            <a:normAutofit/>
          </a:bodyPr>
          <a:lstStyle/>
          <a:p>
            <a:pPr marL="0" indent="0">
              <a:lnSpc>
                <a:spcPct val="110000"/>
              </a:lnSpc>
              <a:buNone/>
            </a:pPr>
            <a:r>
              <a:rPr lang="en-US" dirty="0"/>
              <a:t>7 Wherefore (as the Holy Ghost saith, To day if ye will hear his voice,</a:t>
            </a:r>
          </a:p>
          <a:p>
            <a:pPr marL="0" indent="0">
              <a:lnSpc>
                <a:spcPct val="110000"/>
              </a:lnSpc>
              <a:buNone/>
            </a:pPr>
            <a:r>
              <a:rPr lang="en-US" dirty="0"/>
              <a:t>8 Harden not your hearts, as in the provocation, in the day of temptation in the wilderness:</a:t>
            </a:r>
          </a:p>
        </p:txBody>
      </p:sp>
      <p:sp>
        <p:nvSpPr>
          <p:cNvPr id="7" name="Content Placeholder 2">
            <a:extLst>
              <a:ext uri="{FF2B5EF4-FFF2-40B4-BE49-F238E27FC236}">
                <a16:creationId xmlns:a16="http://schemas.microsoft.com/office/drawing/2014/main" id="{25F699B2-95DE-1641-BC98-55C86E0E5387}"/>
              </a:ext>
            </a:extLst>
          </p:cNvPr>
          <p:cNvSpPr txBox="1">
            <a:spLocks/>
          </p:cNvSpPr>
          <p:nvPr/>
        </p:nvSpPr>
        <p:spPr>
          <a:xfrm>
            <a:off x="5836024" y="2003039"/>
            <a:ext cx="5184542" cy="48549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ltLang="zh-TW" sz="3200" dirty="0">
                <a:latin typeface="Yu Gothic UI" panose="020B0500000000000000" pitchFamily="34" charset="-128"/>
                <a:ea typeface="Yu Gothic UI" panose="020B0500000000000000" pitchFamily="34" charset="-128"/>
              </a:rPr>
              <a:t>7 </a:t>
            </a:r>
            <a:r>
              <a:rPr lang="zh-TW" altLang="en-US" sz="3200" dirty="0">
                <a:latin typeface="Yu Gothic UI" panose="020B0500000000000000" pitchFamily="34" charset="-128"/>
                <a:ea typeface="Yu Gothic UI" panose="020B0500000000000000" pitchFamily="34" charset="-128"/>
              </a:rPr>
              <a:t>圣 灵 有 话 说 ： 你 们 今 日 若 听 他 的 话 ，</a:t>
            </a:r>
          </a:p>
          <a:p>
            <a:pPr marL="0" indent="0">
              <a:lnSpc>
                <a:spcPct val="110000"/>
              </a:lnSpc>
              <a:buNone/>
            </a:pPr>
            <a:r>
              <a:rPr lang="en-US" altLang="zh-TW" sz="3200" dirty="0">
                <a:latin typeface="Yu Gothic UI" panose="020B0500000000000000" pitchFamily="34" charset="-128"/>
                <a:ea typeface="Yu Gothic UI" panose="020B0500000000000000" pitchFamily="34" charset="-128"/>
              </a:rPr>
              <a:t>8 </a:t>
            </a:r>
            <a:r>
              <a:rPr lang="zh-TW" altLang="en-US" sz="3200" dirty="0">
                <a:latin typeface="Yu Gothic UI" panose="020B0500000000000000" pitchFamily="34" charset="-128"/>
                <a:ea typeface="Yu Gothic UI" panose="020B0500000000000000" pitchFamily="34" charset="-128"/>
              </a:rPr>
              <a:t>就 不 可 硬 着 心 ， 像 在 旷 野 惹 他 发 怒 、 试 探 他 的 时 候 一 样 。</a:t>
            </a:r>
          </a:p>
        </p:txBody>
      </p:sp>
    </p:spTree>
    <p:extLst>
      <p:ext uri="{BB962C8B-B14F-4D97-AF65-F5344CB8AC3E}">
        <p14:creationId xmlns:p14="http://schemas.microsoft.com/office/powerpoint/2010/main" val="1299086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9570-1E66-4EDC-9767-E93B1508E178}"/>
              </a:ext>
            </a:extLst>
          </p:cNvPr>
          <p:cNvSpPr>
            <a:spLocks noGrp="1"/>
          </p:cNvSpPr>
          <p:nvPr>
            <p:ph type="title"/>
          </p:nvPr>
        </p:nvSpPr>
        <p:spPr>
          <a:xfrm>
            <a:off x="1653363" y="365760"/>
            <a:ext cx="9367203" cy="1188720"/>
          </a:xfrm>
        </p:spPr>
        <p:txBody>
          <a:bodyPr>
            <a:normAutofit/>
          </a:bodyPr>
          <a:lstStyle/>
          <a:p>
            <a:r>
              <a:rPr lang="en-US" dirty="0">
                <a:latin typeface="Yu Gothic UI" panose="020B0500000000000000" pitchFamily="34" charset="-128"/>
                <a:ea typeface="Yu Gothic UI" panose="020B0500000000000000" pitchFamily="34" charset="-128"/>
              </a:rPr>
              <a:t>Hebrews </a:t>
            </a:r>
            <a:r>
              <a:rPr lang="zh-TW" altLang="en-US" dirty="0">
                <a:latin typeface="Yu Gothic UI" panose="020B0500000000000000" pitchFamily="34" charset="-128"/>
                <a:ea typeface="Yu Gothic UI" panose="020B0500000000000000" pitchFamily="34" charset="-128"/>
              </a:rPr>
              <a:t>希伯来书 </a:t>
            </a:r>
            <a:r>
              <a:rPr lang="en-US" altLang="zh-TW" dirty="0">
                <a:latin typeface="Yu Gothic UI" panose="020B0500000000000000" pitchFamily="34" charset="-128"/>
                <a:ea typeface="Yu Gothic UI" panose="020B0500000000000000" pitchFamily="34" charset="-128"/>
              </a:rPr>
              <a:t>3</a:t>
            </a:r>
            <a:endParaRPr lang="en-US" dirty="0">
              <a:latin typeface="Yu Gothic UI" panose="020B0500000000000000" pitchFamily="34" charset="-128"/>
              <a:ea typeface="Yu Gothic UI" panose="020B0500000000000000" pitchFamily="34" charset="-128"/>
            </a:endParaRP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7212C3D-2DED-4C5F-95EF-492E2F6C47CD}"/>
              </a:ext>
            </a:extLst>
          </p:cNvPr>
          <p:cNvSpPr>
            <a:spLocks noGrp="1"/>
          </p:cNvSpPr>
          <p:nvPr>
            <p:ph idx="1"/>
          </p:nvPr>
        </p:nvSpPr>
        <p:spPr>
          <a:xfrm>
            <a:off x="1653363" y="2036807"/>
            <a:ext cx="4182661" cy="4385893"/>
          </a:xfrm>
        </p:spPr>
        <p:txBody>
          <a:bodyPr anchor="t">
            <a:normAutofit lnSpcReduction="10000"/>
          </a:bodyPr>
          <a:lstStyle/>
          <a:p>
            <a:pPr marL="0" indent="0">
              <a:lnSpc>
                <a:spcPct val="110000"/>
              </a:lnSpc>
              <a:buNone/>
            </a:pPr>
            <a:r>
              <a:rPr lang="en-US" dirty="0"/>
              <a:t>9 When your fathers tempted me, proved me, and saw my works forty years.</a:t>
            </a:r>
          </a:p>
          <a:p>
            <a:pPr marL="0" indent="0">
              <a:lnSpc>
                <a:spcPct val="110000"/>
              </a:lnSpc>
              <a:buNone/>
            </a:pPr>
            <a:r>
              <a:rPr lang="en-US" dirty="0"/>
              <a:t>10 Wherefore I was grieved with that generation, and said, They do </a:t>
            </a:r>
            <a:r>
              <a:rPr lang="en-US" dirty="0" err="1"/>
              <a:t>alway</a:t>
            </a:r>
            <a:r>
              <a:rPr lang="en-US" dirty="0"/>
              <a:t> err in their heart; and they have not known my ways.</a:t>
            </a:r>
          </a:p>
        </p:txBody>
      </p:sp>
      <p:sp>
        <p:nvSpPr>
          <p:cNvPr id="7" name="Content Placeholder 2">
            <a:extLst>
              <a:ext uri="{FF2B5EF4-FFF2-40B4-BE49-F238E27FC236}">
                <a16:creationId xmlns:a16="http://schemas.microsoft.com/office/drawing/2014/main" id="{25F699B2-95DE-1641-BC98-55C86E0E5387}"/>
              </a:ext>
            </a:extLst>
          </p:cNvPr>
          <p:cNvSpPr txBox="1">
            <a:spLocks/>
          </p:cNvSpPr>
          <p:nvPr/>
        </p:nvSpPr>
        <p:spPr>
          <a:xfrm>
            <a:off x="5836024" y="2003039"/>
            <a:ext cx="5184542" cy="445343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ltLang="zh-TW" sz="3200" dirty="0">
                <a:latin typeface="Yu Gothic UI" panose="020B0500000000000000" pitchFamily="34" charset="-128"/>
                <a:ea typeface="Yu Gothic UI" panose="020B0500000000000000" pitchFamily="34" charset="-128"/>
              </a:rPr>
              <a:t>9 </a:t>
            </a:r>
            <a:r>
              <a:rPr lang="zh-TW" altLang="en-US" sz="3200" dirty="0">
                <a:latin typeface="Yu Gothic UI" panose="020B0500000000000000" pitchFamily="34" charset="-128"/>
                <a:ea typeface="Yu Gothic UI" panose="020B0500000000000000" pitchFamily="34" charset="-128"/>
              </a:rPr>
              <a:t>在 那 里 ， 你 们 的 祖 宗 试 我 探 我 ， 并 且 观 看 我 的 作 为 有 四 十 年 之 久 。</a:t>
            </a:r>
          </a:p>
          <a:p>
            <a:pPr marL="0" indent="0">
              <a:lnSpc>
                <a:spcPct val="110000"/>
              </a:lnSpc>
              <a:buNone/>
            </a:pPr>
            <a:r>
              <a:rPr lang="en-US" altLang="zh-TW" sz="3200" dirty="0">
                <a:latin typeface="Yu Gothic UI" panose="020B0500000000000000" pitchFamily="34" charset="-128"/>
                <a:ea typeface="Yu Gothic UI" panose="020B0500000000000000" pitchFamily="34" charset="-128"/>
              </a:rPr>
              <a:t>10 </a:t>
            </a:r>
            <a:r>
              <a:rPr lang="zh-TW" altLang="en-US" sz="3200" dirty="0">
                <a:latin typeface="Yu Gothic UI" panose="020B0500000000000000" pitchFamily="34" charset="-128"/>
                <a:ea typeface="Yu Gothic UI" panose="020B0500000000000000" pitchFamily="34" charset="-128"/>
              </a:rPr>
              <a:t>所 以 ， 我 厌 烦 那 世 代 的 人 ， 说 ： 他 们 心 里 常 常 迷 糊 ， 竟 不 晓 得 我 的 作 为 ！</a:t>
            </a:r>
          </a:p>
        </p:txBody>
      </p:sp>
    </p:spTree>
    <p:extLst>
      <p:ext uri="{BB962C8B-B14F-4D97-AF65-F5344CB8AC3E}">
        <p14:creationId xmlns:p14="http://schemas.microsoft.com/office/powerpoint/2010/main" val="176296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9570-1E66-4EDC-9767-E93B1508E178}"/>
              </a:ext>
            </a:extLst>
          </p:cNvPr>
          <p:cNvSpPr>
            <a:spLocks noGrp="1"/>
          </p:cNvSpPr>
          <p:nvPr>
            <p:ph type="title"/>
          </p:nvPr>
        </p:nvSpPr>
        <p:spPr>
          <a:xfrm>
            <a:off x="1653363" y="365760"/>
            <a:ext cx="9367203" cy="1188720"/>
          </a:xfrm>
        </p:spPr>
        <p:txBody>
          <a:bodyPr>
            <a:normAutofit/>
          </a:bodyPr>
          <a:lstStyle/>
          <a:p>
            <a:r>
              <a:rPr lang="en-US" dirty="0">
                <a:latin typeface="Yu Gothic UI" panose="020B0500000000000000" pitchFamily="34" charset="-128"/>
                <a:ea typeface="Yu Gothic UI" panose="020B0500000000000000" pitchFamily="34" charset="-128"/>
              </a:rPr>
              <a:t>Hebrews </a:t>
            </a:r>
            <a:r>
              <a:rPr lang="zh-TW" altLang="en-US" dirty="0">
                <a:latin typeface="Yu Gothic UI" panose="020B0500000000000000" pitchFamily="34" charset="-128"/>
                <a:ea typeface="Yu Gothic UI" panose="020B0500000000000000" pitchFamily="34" charset="-128"/>
              </a:rPr>
              <a:t>希伯来书 </a:t>
            </a:r>
            <a:r>
              <a:rPr lang="en-US" altLang="zh-TW" dirty="0">
                <a:latin typeface="Yu Gothic UI" panose="020B0500000000000000" pitchFamily="34" charset="-128"/>
                <a:ea typeface="Yu Gothic UI" panose="020B0500000000000000" pitchFamily="34" charset="-128"/>
              </a:rPr>
              <a:t>3</a:t>
            </a:r>
            <a:endParaRPr lang="en-US"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7212C3D-2DED-4C5F-95EF-492E2F6C47CD}"/>
              </a:ext>
            </a:extLst>
          </p:cNvPr>
          <p:cNvSpPr>
            <a:spLocks noGrp="1"/>
          </p:cNvSpPr>
          <p:nvPr>
            <p:ph idx="1"/>
          </p:nvPr>
        </p:nvSpPr>
        <p:spPr>
          <a:xfrm>
            <a:off x="1653363" y="2007915"/>
            <a:ext cx="4182661" cy="4533810"/>
          </a:xfrm>
        </p:spPr>
        <p:txBody>
          <a:bodyPr anchor="t">
            <a:normAutofit/>
          </a:bodyPr>
          <a:lstStyle/>
          <a:p>
            <a:pPr marL="0" indent="0">
              <a:lnSpc>
                <a:spcPct val="100000"/>
              </a:lnSpc>
              <a:buNone/>
            </a:pPr>
            <a:r>
              <a:rPr lang="en-US" sz="2400" dirty="0"/>
              <a:t>11 So I </a:t>
            </a:r>
            <a:r>
              <a:rPr lang="en-US" sz="2400" dirty="0" err="1"/>
              <a:t>sware</a:t>
            </a:r>
            <a:r>
              <a:rPr lang="en-US" sz="2400" dirty="0"/>
              <a:t> in my wrath, They shall not enter into my rest.)</a:t>
            </a:r>
          </a:p>
          <a:p>
            <a:pPr marL="0" indent="0">
              <a:lnSpc>
                <a:spcPct val="100000"/>
              </a:lnSpc>
              <a:buNone/>
            </a:pPr>
            <a:r>
              <a:rPr lang="en-US" sz="2400" dirty="0"/>
              <a:t>12 Take heed, brethren, lest there be in any of you an evil heart of unbelief, in departing from the living God.</a:t>
            </a:r>
          </a:p>
          <a:p>
            <a:pPr marL="0" indent="0">
              <a:lnSpc>
                <a:spcPct val="100000"/>
              </a:lnSpc>
              <a:buNone/>
            </a:pPr>
            <a:r>
              <a:rPr lang="en-US" sz="2400" dirty="0"/>
              <a:t>13 But exhort one another daily, while it is called To day; lest any of you be hardened through the deceitfulness of sin.</a:t>
            </a:r>
          </a:p>
        </p:txBody>
      </p:sp>
      <p:sp>
        <p:nvSpPr>
          <p:cNvPr id="7" name="Content Placeholder 2">
            <a:extLst>
              <a:ext uri="{FF2B5EF4-FFF2-40B4-BE49-F238E27FC236}">
                <a16:creationId xmlns:a16="http://schemas.microsoft.com/office/drawing/2014/main" id="{25F699B2-95DE-1641-BC98-55C86E0E5387}"/>
              </a:ext>
            </a:extLst>
          </p:cNvPr>
          <p:cNvSpPr txBox="1">
            <a:spLocks/>
          </p:cNvSpPr>
          <p:nvPr/>
        </p:nvSpPr>
        <p:spPr>
          <a:xfrm>
            <a:off x="5836024" y="2034539"/>
            <a:ext cx="5184542" cy="474864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ltLang="zh-TW" dirty="0">
                <a:latin typeface="Yu Gothic UI" panose="020B0500000000000000" pitchFamily="34" charset="-128"/>
                <a:ea typeface="Yu Gothic UI" panose="020B0500000000000000" pitchFamily="34" charset="-128"/>
              </a:rPr>
              <a:t>11 </a:t>
            </a:r>
            <a:r>
              <a:rPr lang="zh-TW" altLang="en-US" dirty="0">
                <a:latin typeface="Yu Gothic UI" panose="020B0500000000000000" pitchFamily="34" charset="-128"/>
                <a:ea typeface="Yu Gothic UI" panose="020B0500000000000000" pitchFamily="34" charset="-128"/>
              </a:rPr>
              <a:t>我 就 在 怒 中 起 誓 说 ； 他 们 断 不 可 进 入 我 的 安 息 。</a:t>
            </a:r>
          </a:p>
          <a:p>
            <a:pPr marL="0" indent="0">
              <a:lnSpc>
                <a:spcPct val="110000"/>
              </a:lnSpc>
              <a:buNone/>
            </a:pPr>
            <a:r>
              <a:rPr lang="en-US" altLang="zh-TW" dirty="0">
                <a:latin typeface="Yu Gothic UI" panose="020B0500000000000000" pitchFamily="34" charset="-128"/>
                <a:ea typeface="Yu Gothic UI" panose="020B0500000000000000" pitchFamily="34" charset="-128"/>
              </a:rPr>
              <a:t>12 </a:t>
            </a:r>
            <a:r>
              <a:rPr lang="zh-TW" altLang="en-US" dirty="0">
                <a:latin typeface="Yu Gothic UI" panose="020B0500000000000000" pitchFamily="34" charset="-128"/>
                <a:ea typeface="Yu Gothic UI" panose="020B0500000000000000" pitchFamily="34" charset="-128"/>
              </a:rPr>
              <a:t>弟 兄 们 ， 你 们 要 谨 慎 ， 免 得 你 们 中 间 或 有 人 存 着 不 信 的 恶 心 ， 把 永 生 神 离 弃 了 。</a:t>
            </a:r>
          </a:p>
          <a:p>
            <a:pPr marL="0" indent="0">
              <a:lnSpc>
                <a:spcPct val="110000"/>
              </a:lnSpc>
              <a:buNone/>
            </a:pPr>
            <a:r>
              <a:rPr lang="en-US" altLang="zh-TW" dirty="0">
                <a:latin typeface="Yu Gothic UI" panose="020B0500000000000000" pitchFamily="34" charset="-128"/>
                <a:ea typeface="Yu Gothic UI" panose="020B0500000000000000" pitchFamily="34" charset="-128"/>
              </a:rPr>
              <a:t>13 </a:t>
            </a:r>
            <a:r>
              <a:rPr lang="zh-TW" altLang="en-US" dirty="0">
                <a:latin typeface="Yu Gothic UI" panose="020B0500000000000000" pitchFamily="34" charset="-128"/>
                <a:ea typeface="Yu Gothic UI" panose="020B0500000000000000" pitchFamily="34" charset="-128"/>
              </a:rPr>
              <a:t>总 要 趁 着 还 有 今 日 ， 天 天 彼 此 相 劝 ， 免 得 你 们 中 间 有 人 被 罪 迷 惑 ， 心 里 就 刚 硬 了 。</a:t>
            </a:r>
          </a:p>
        </p:txBody>
      </p:sp>
    </p:spTree>
    <p:extLst>
      <p:ext uri="{BB962C8B-B14F-4D97-AF65-F5344CB8AC3E}">
        <p14:creationId xmlns:p14="http://schemas.microsoft.com/office/powerpoint/2010/main" val="108413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9570-1E66-4EDC-9767-E93B1508E178}"/>
              </a:ext>
            </a:extLst>
          </p:cNvPr>
          <p:cNvSpPr>
            <a:spLocks noGrp="1"/>
          </p:cNvSpPr>
          <p:nvPr>
            <p:ph type="title"/>
          </p:nvPr>
        </p:nvSpPr>
        <p:spPr>
          <a:xfrm>
            <a:off x="1653363" y="365760"/>
            <a:ext cx="9367203" cy="1188720"/>
          </a:xfrm>
        </p:spPr>
        <p:txBody>
          <a:bodyPr>
            <a:normAutofit/>
          </a:bodyPr>
          <a:lstStyle/>
          <a:p>
            <a:r>
              <a:rPr lang="en-US" dirty="0">
                <a:latin typeface="Yu Gothic UI" panose="020B0500000000000000" pitchFamily="34" charset="-128"/>
                <a:ea typeface="Yu Gothic UI" panose="020B0500000000000000" pitchFamily="34" charset="-128"/>
              </a:rPr>
              <a:t>Hebrews </a:t>
            </a:r>
            <a:r>
              <a:rPr lang="zh-TW" altLang="en-US" dirty="0">
                <a:latin typeface="Yu Gothic UI" panose="020B0500000000000000" pitchFamily="34" charset="-128"/>
                <a:ea typeface="Yu Gothic UI" panose="020B0500000000000000" pitchFamily="34" charset="-128"/>
              </a:rPr>
              <a:t>希伯来书 </a:t>
            </a:r>
            <a:r>
              <a:rPr lang="en-US" altLang="zh-TW" dirty="0">
                <a:latin typeface="Yu Gothic UI" panose="020B0500000000000000" pitchFamily="34" charset="-128"/>
                <a:ea typeface="Yu Gothic UI" panose="020B0500000000000000" pitchFamily="34" charset="-128"/>
              </a:rPr>
              <a:t>3</a:t>
            </a:r>
            <a:endParaRPr lang="en-US"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7212C3D-2DED-4C5F-95EF-492E2F6C47CD}"/>
              </a:ext>
            </a:extLst>
          </p:cNvPr>
          <p:cNvSpPr>
            <a:spLocks noGrp="1"/>
          </p:cNvSpPr>
          <p:nvPr>
            <p:ph idx="1"/>
          </p:nvPr>
        </p:nvSpPr>
        <p:spPr>
          <a:xfrm>
            <a:off x="1653363" y="2007915"/>
            <a:ext cx="4182661" cy="4533810"/>
          </a:xfrm>
        </p:spPr>
        <p:txBody>
          <a:bodyPr anchor="t">
            <a:normAutofit/>
          </a:bodyPr>
          <a:lstStyle/>
          <a:p>
            <a:pPr marL="0" indent="0">
              <a:lnSpc>
                <a:spcPct val="100000"/>
              </a:lnSpc>
              <a:buNone/>
            </a:pPr>
            <a:r>
              <a:rPr lang="en-US" sz="2400" dirty="0"/>
              <a:t>14 For we are made partakers of Christ, if we hold the beginning of our confidence </a:t>
            </a:r>
            <a:r>
              <a:rPr lang="en-US" sz="2400" dirty="0" err="1"/>
              <a:t>stedfast</a:t>
            </a:r>
            <a:r>
              <a:rPr lang="en-US" sz="2400" dirty="0"/>
              <a:t> unto the end;</a:t>
            </a:r>
          </a:p>
          <a:p>
            <a:pPr marL="0" indent="0">
              <a:lnSpc>
                <a:spcPct val="100000"/>
              </a:lnSpc>
              <a:buNone/>
            </a:pPr>
            <a:r>
              <a:rPr lang="en-US" sz="2400" dirty="0"/>
              <a:t>15 While it is said, To day if ye will hear his voice, harden not your hearts, as in the provocation.</a:t>
            </a:r>
          </a:p>
        </p:txBody>
      </p:sp>
      <p:sp>
        <p:nvSpPr>
          <p:cNvPr id="7" name="Content Placeholder 2">
            <a:extLst>
              <a:ext uri="{FF2B5EF4-FFF2-40B4-BE49-F238E27FC236}">
                <a16:creationId xmlns:a16="http://schemas.microsoft.com/office/drawing/2014/main" id="{25F699B2-95DE-1641-BC98-55C86E0E5387}"/>
              </a:ext>
            </a:extLst>
          </p:cNvPr>
          <p:cNvSpPr txBox="1">
            <a:spLocks/>
          </p:cNvSpPr>
          <p:nvPr/>
        </p:nvSpPr>
        <p:spPr>
          <a:xfrm>
            <a:off x="5836024" y="2034540"/>
            <a:ext cx="5184542" cy="46755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ltLang="zh-TW" dirty="0">
                <a:latin typeface="Yu Gothic UI" panose="020B0500000000000000" pitchFamily="34" charset="-128"/>
                <a:ea typeface="Yu Gothic UI" panose="020B0500000000000000" pitchFamily="34" charset="-128"/>
              </a:rPr>
              <a:t>14 </a:t>
            </a:r>
            <a:r>
              <a:rPr lang="zh-TW" altLang="en-US" dirty="0">
                <a:latin typeface="Yu Gothic UI" panose="020B0500000000000000" pitchFamily="34" charset="-128"/>
                <a:ea typeface="Yu Gothic UI" panose="020B0500000000000000" pitchFamily="34" charset="-128"/>
              </a:rPr>
              <a:t>我 们 若 将 起 初 确 实 的 信 心 坚 持 到 底 ， 就 在 基 督 里 有 分 了 。</a:t>
            </a:r>
          </a:p>
          <a:p>
            <a:pPr marL="0" indent="0">
              <a:lnSpc>
                <a:spcPct val="110000"/>
              </a:lnSpc>
              <a:buNone/>
            </a:pPr>
            <a:r>
              <a:rPr lang="en-US" altLang="zh-TW" dirty="0">
                <a:latin typeface="Yu Gothic UI" panose="020B0500000000000000" pitchFamily="34" charset="-128"/>
                <a:ea typeface="Yu Gothic UI" panose="020B0500000000000000" pitchFamily="34" charset="-128"/>
              </a:rPr>
              <a:t>15 </a:t>
            </a:r>
            <a:r>
              <a:rPr lang="zh-TW" altLang="en-US" dirty="0">
                <a:latin typeface="Yu Gothic UI" panose="020B0500000000000000" pitchFamily="34" charset="-128"/>
                <a:ea typeface="Yu Gothic UI" panose="020B0500000000000000" pitchFamily="34" charset="-128"/>
              </a:rPr>
              <a:t>经 上 说 ： 你 们 今 日 若 听 他 的 话 ， 就 不 可 硬 着 心 ， 像 惹 他 发 怒 的 日 子 一 样 。</a:t>
            </a:r>
          </a:p>
        </p:txBody>
      </p:sp>
    </p:spTree>
    <p:extLst>
      <p:ext uri="{BB962C8B-B14F-4D97-AF65-F5344CB8AC3E}">
        <p14:creationId xmlns:p14="http://schemas.microsoft.com/office/powerpoint/2010/main" val="391630675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FFC000"/>
      </a:accent1>
      <a:accent2>
        <a:srgbClr val="D3D3D3"/>
      </a:accent2>
      <a:accent3>
        <a:srgbClr val="A5A5A5"/>
      </a:accent3>
      <a:accent4>
        <a:srgbClr val="FFC000"/>
      </a:accent4>
      <a:accent5>
        <a:srgbClr val="404040"/>
      </a:accent5>
      <a:accent6>
        <a:srgbClr val="C9C9C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429</TotalTime>
  <Words>2072</Words>
  <Application>Microsoft Macintosh PowerPoint</Application>
  <PresentationFormat>Widescreen</PresentationFormat>
  <Paragraphs>124</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Yu Gothic UI</vt:lpstr>
      <vt:lpstr>Arial</vt:lpstr>
      <vt:lpstr>Calibri</vt:lpstr>
      <vt:lpstr>Calibri Light</vt:lpstr>
      <vt:lpstr>Courier New</vt:lpstr>
      <vt:lpstr>Office Theme</vt:lpstr>
      <vt:lpstr>Reinforced 加 強</vt:lpstr>
      <vt:lpstr>Hebrews 希伯来书1-2</vt:lpstr>
      <vt:lpstr>Hebrews 希伯来书 3</vt:lpstr>
      <vt:lpstr>Hebrews 希伯来书 3</vt:lpstr>
      <vt:lpstr>Hebrews 希伯来书 3</vt:lpstr>
      <vt:lpstr>Hebrews 希伯来书 3</vt:lpstr>
      <vt:lpstr>Hebrews 希伯来书 3</vt:lpstr>
      <vt:lpstr>Hebrews 希伯来书 3</vt:lpstr>
      <vt:lpstr>Hebrews 希伯来书 3</vt:lpstr>
      <vt:lpstr>Hebrews 希伯来书 3</vt:lpstr>
      <vt:lpstr>Hebrews 希伯来书 3</vt:lpstr>
      <vt:lpstr>Consider Jesus 思想基督</vt:lpstr>
      <vt:lpstr>Jesus is…</vt:lpstr>
      <vt:lpstr>Jesus is…</vt:lpstr>
      <vt:lpstr>3 Questions 问题</vt:lpstr>
      <vt:lpstr>Exhort One Another 互相劝勉</vt:lpstr>
      <vt:lpstr>Exodus 出埃及記17:1-7</vt:lpstr>
      <vt:lpstr>Exodus 出埃及記17:1-7</vt:lpstr>
      <vt:lpstr>Exodus 出埃及記17:1-7</vt:lpstr>
      <vt:lpstr>Exodus 出埃及記17:1-7</vt:lpstr>
      <vt:lpstr>PowerPoint Presentation</vt:lpstr>
      <vt:lpstr>PowerPoint Presentation</vt:lpstr>
      <vt:lpstr>PowerPoint Presentation</vt:lpstr>
      <vt:lpstr>What is Exhortation? 什么是劝勉？</vt:lpstr>
      <vt:lpstr>Relationships with God &amp; People Must be Nurtured (Work Required)</vt:lpstr>
      <vt:lpstr>4 Ways to Consider Jesus</vt:lpstr>
      <vt:lpstr>4 Exhortations for One Another 四種方式相互劝勉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Reinforced</dc:title>
  <dc:creator>Corey Vaughan</dc:creator>
  <cp:lastModifiedBy>LCCC Church</cp:lastModifiedBy>
  <cp:revision>8</cp:revision>
  <dcterms:created xsi:type="dcterms:W3CDTF">2022-03-02T18:51:50Z</dcterms:created>
  <dcterms:modified xsi:type="dcterms:W3CDTF">2022-03-15T15:13:20Z</dcterms:modified>
</cp:coreProperties>
</file>