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6" r:id="rId4"/>
    <p:sldMasterId id="2147483719" r:id="rId5"/>
  </p:sldMasterIdLst>
  <p:notesMasterIdLst>
    <p:notesMasterId r:id="rId22"/>
  </p:notesMasterIdLst>
  <p:handoutMasterIdLst>
    <p:handoutMasterId r:id="rId23"/>
  </p:handoutMasterIdLst>
  <p:sldIdLst>
    <p:sldId id="256" r:id="rId6"/>
    <p:sldId id="276" r:id="rId7"/>
    <p:sldId id="266" r:id="rId8"/>
    <p:sldId id="277" r:id="rId9"/>
    <p:sldId id="278" r:id="rId10"/>
    <p:sldId id="279" r:id="rId11"/>
    <p:sldId id="280" r:id="rId12"/>
    <p:sldId id="261" r:id="rId13"/>
    <p:sldId id="259" r:id="rId14"/>
    <p:sldId id="265" r:id="rId15"/>
    <p:sldId id="269" r:id="rId16"/>
    <p:sldId id="270" r:id="rId17"/>
    <p:sldId id="271"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958A"/>
    <a:srgbClr val="0A4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60" autoAdjust="0"/>
    <p:restoredTop sz="94605" autoAdjust="0"/>
  </p:normalViewPr>
  <p:slideViewPr>
    <p:cSldViewPr snapToGrid="0">
      <p:cViewPr varScale="1">
        <p:scale>
          <a:sx n="124" d="100"/>
          <a:sy n="124" d="100"/>
        </p:scale>
        <p:origin x="320" y="1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1CF908-B9F8-4D75-9563-AB61F9135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DEC0F2-C9ED-4E40-9090-1AABA509E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B24071-69B2-40A7-B3EA-674584CE017F}" type="datetimeFigureOut">
              <a:rPr lang="en-US" smtClean="0"/>
              <a:t>4/6/22</a:t>
            </a:fld>
            <a:endParaRPr lang="en-US" dirty="0"/>
          </a:p>
        </p:txBody>
      </p:sp>
      <p:sp>
        <p:nvSpPr>
          <p:cNvPr id="4" name="Footer Placeholder 3">
            <a:extLst>
              <a:ext uri="{FF2B5EF4-FFF2-40B4-BE49-F238E27FC236}">
                <a16:creationId xmlns:a16="http://schemas.microsoft.com/office/drawing/2014/main" id="{E2343BCB-1A9C-419E-A510-1B43D44FD1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2ECDCF-FA4F-4A45-8FAD-9C923EE306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DA0F0C-BE24-43A8-A6ED-60EC67C28C43}" type="slidenum">
              <a:rPr lang="en-US" smtClean="0"/>
              <a:t>‹#›</a:t>
            </a:fld>
            <a:endParaRPr lang="en-US" dirty="0"/>
          </a:p>
        </p:txBody>
      </p:sp>
    </p:spTree>
    <p:extLst>
      <p:ext uri="{BB962C8B-B14F-4D97-AF65-F5344CB8AC3E}">
        <p14:creationId xmlns:p14="http://schemas.microsoft.com/office/powerpoint/2010/main" val="979089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6B909-20DD-493C-AC6E-6A09AF3AE40E}" type="datetimeFigureOut">
              <a:rPr lang="en-US" smtClean="0"/>
              <a:t>4/6/22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A3186-490C-4963-9CE5-58096C2F0BE5}" type="slidenum">
              <a:rPr lang="en-US" smtClean="0"/>
              <a:t>‹#›</a:t>
            </a:fld>
            <a:endParaRPr lang="en-US" dirty="0"/>
          </a:p>
        </p:txBody>
      </p:sp>
    </p:spTree>
    <p:extLst>
      <p:ext uri="{BB962C8B-B14F-4D97-AF65-F5344CB8AC3E}">
        <p14:creationId xmlns:p14="http://schemas.microsoft.com/office/powerpoint/2010/main" val="9720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1</a:t>
            </a:fld>
            <a:endParaRPr lang="en-US" dirty="0"/>
          </a:p>
        </p:txBody>
      </p:sp>
    </p:spTree>
    <p:extLst>
      <p:ext uri="{BB962C8B-B14F-4D97-AF65-F5344CB8AC3E}">
        <p14:creationId xmlns:p14="http://schemas.microsoft.com/office/powerpoint/2010/main" val="276778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10</a:t>
            </a:fld>
            <a:endParaRPr lang="en-US" dirty="0"/>
          </a:p>
        </p:txBody>
      </p:sp>
    </p:spTree>
    <p:extLst>
      <p:ext uri="{BB962C8B-B14F-4D97-AF65-F5344CB8AC3E}">
        <p14:creationId xmlns:p14="http://schemas.microsoft.com/office/powerpoint/2010/main" val="271677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13</a:t>
            </a:fld>
            <a:endParaRPr lang="en-US" dirty="0"/>
          </a:p>
        </p:txBody>
      </p:sp>
    </p:spTree>
    <p:extLst>
      <p:ext uri="{BB962C8B-B14F-4D97-AF65-F5344CB8AC3E}">
        <p14:creationId xmlns:p14="http://schemas.microsoft.com/office/powerpoint/2010/main" val="2833129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A3186-490C-4963-9CE5-58096C2F0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43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a:t>
            </a:fld>
            <a:endParaRPr lang="en-US" dirty="0"/>
          </a:p>
        </p:txBody>
      </p:sp>
    </p:spTree>
    <p:extLst>
      <p:ext uri="{BB962C8B-B14F-4D97-AF65-F5344CB8AC3E}">
        <p14:creationId xmlns:p14="http://schemas.microsoft.com/office/powerpoint/2010/main" val="261944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3</a:t>
            </a:fld>
            <a:endParaRPr lang="en-US" dirty="0"/>
          </a:p>
        </p:txBody>
      </p:sp>
    </p:spTree>
    <p:extLst>
      <p:ext uri="{BB962C8B-B14F-4D97-AF65-F5344CB8AC3E}">
        <p14:creationId xmlns:p14="http://schemas.microsoft.com/office/powerpoint/2010/main" val="79702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4</a:t>
            </a:fld>
            <a:endParaRPr lang="en-US" dirty="0"/>
          </a:p>
        </p:txBody>
      </p:sp>
    </p:spTree>
    <p:extLst>
      <p:ext uri="{BB962C8B-B14F-4D97-AF65-F5344CB8AC3E}">
        <p14:creationId xmlns:p14="http://schemas.microsoft.com/office/powerpoint/2010/main" val="97789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5</a:t>
            </a:fld>
            <a:endParaRPr lang="en-US" dirty="0"/>
          </a:p>
        </p:txBody>
      </p:sp>
    </p:spTree>
    <p:extLst>
      <p:ext uri="{BB962C8B-B14F-4D97-AF65-F5344CB8AC3E}">
        <p14:creationId xmlns:p14="http://schemas.microsoft.com/office/powerpoint/2010/main" val="311102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6</a:t>
            </a:fld>
            <a:endParaRPr lang="en-US" dirty="0"/>
          </a:p>
        </p:txBody>
      </p:sp>
    </p:spTree>
    <p:extLst>
      <p:ext uri="{BB962C8B-B14F-4D97-AF65-F5344CB8AC3E}">
        <p14:creationId xmlns:p14="http://schemas.microsoft.com/office/powerpoint/2010/main" val="2167249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7</a:t>
            </a:fld>
            <a:endParaRPr lang="en-US" dirty="0"/>
          </a:p>
        </p:txBody>
      </p:sp>
    </p:spTree>
    <p:extLst>
      <p:ext uri="{BB962C8B-B14F-4D97-AF65-F5344CB8AC3E}">
        <p14:creationId xmlns:p14="http://schemas.microsoft.com/office/powerpoint/2010/main" val="393885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8</a:t>
            </a:fld>
            <a:endParaRPr lang="en-US" dirty="0"/>
          </a:p>
        </p:txBody>
      </p:sp>
    </p:spTree>
    <p:extLst>
      <p:ext uri="{BB962C8B-B14F-4D97-AF65-F5344CB8AC3E}">
        <p14:creationId xmlns:p14="http://schemas.microsoft.com/office/powerpoint/2010/main" val="3004923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9</a:t>
            </a:fld>
            <a:endParaRPr lang="en-US" dirty="0"/>
          </a:p>
        </p:txBody>
      </p:sp>
    </p:spTree>
    <p:extLst>
      <p:ext uri="{BB962C8B-B14F-4D97-AF65-F5344CB8AC3E}">
        <p14:creationId xmlns:p14="http://schemas.microsoft.com/office/powerpoint/2010/main" val="101423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93AE-FCDD-4C83-9E61-98C40AAB4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DEE6E-3D4E-48A6-A03D-7402DA60A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704BE7-6155-4C66-9971-9211C4101133}"/>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a:extLst>
              <a:ext uri="{FF2B5EF4-FFF2-40B4-BE49-F238E27FC236}">
                <a16:creationId xmlns:a16="http://schemas.microsoft.com/office/drawing/2014/main" id="{EF010DCA-0D5C-4698-BA3B-891B14CE02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BBB1F8-8600-4E56-B1BD-B293117CAF6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77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CE6F-2186-47F7-8B1D-884DA586BF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98AB5-FA2C-48C6-8948-4F8C9A7AC7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2C79F-839A-40F6-9540-84FC72A0CAD8}"/>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a:extLst>
              <a:ext uri="{FF2B5EF4-FFF2-40B4-BE49-F238E27FC236}">
                <a16:creationId xmlns:a16="http://schemas.microsoft.com/office/drawing/2014/main" id="{449444B4-0DA5-4FD9-BD2C-048357DF4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F01BAE-38AA-4391-8272-9103BDE6D0E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914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466ADC-E4B0-4AFF-B2E2-7570AF1EBE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1B0C7-3034-4900-BCD7-E8070A8D4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13DC4-7750-4BF9-A622-5436B0EBE10A}"/>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a:extLst>
              <a:ext uri="{FF2B5EF4-FFF2-40B4-BE49-F238E27FC236}">
                <a16:creationId xmlns:a16="http://schemas.microsoft.com/office/drawing/2014/main" id="{BF0C7D49-9F44-4305-B38B-175A949703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2923F8-CBC3-4D2D-B264-1754BBCFF5C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0421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77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643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27169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137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717465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208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294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903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B533-0BE9-4BB5-B4A4-44521BF45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11BE2-233E-4D24-9657-29F31A593D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EEFF3-D5B8-4C3E-83AC-08CC6EFB77A4}"/>
              </a:ext>
            </a:extLst>
          </p:cNvPr>
          <p:cNvSpPr>
            <a:spLocks noGrp="1"/>
          </p:cNvSpPr>
          <p:nvPr>
            <p:ph type="dt" sz="half" idx="10"/>
          </p:nvPr>
        </p:nvSpPr>
        <p:spPr/>
        <p:txBody>
          <a:bodyPr/>
          <a:lstStyle/>
          <a:p>
            <a:fld id="{05BFA754-D5C3-4E66-96A6-867B257F58DC}" type="datetimeFigureOut">
              <a:rPr lang="en-US" smtClean="0"/>
              <a:t>4/6/22</a:t>
            </a:fld>
            <a:endParaRPr lang="en-US" dirty="0"/>
          </a:p>
        </p:txBody>
      </p:sp>
      <p:sp>
        <p:nvSpPr>
          <p:cNvPr id="5" name="Footer Placeholder 4">
            <a:extLst>
              <a:ext uri="{FF2B5EF4-FFF2-40B4-BE49-F238E27FC236}">
                <a16:creationId xmlns:a16="http://schemas.microsoft.com/office/drawing/2014/main" id="{6A567C6C-5A1E-46DD-B2B2-E6299752B3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95D838-FCEB-485E-9CCB-7031F653DF47}"/>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02476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8989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1091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7490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4740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6651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6748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3980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1687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52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492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133D-A7B2-4982-876B-19585712F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B05C6C-84D6-43CF-881E-F4E29832B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BA3A2-A3AA-4854-9B9F-38C7BB93ACC7}"/>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5" name="Footer Placeholder 4">
            <a:extLst>
              <a:ext uri="{FF2B5EF4-FFF2-40B4-BE49-F238E27FC236}">
                <a16:creationId xmlns:a16="http://schemas.microsoft.com/office/drawing/2014/main" id="{3BC2C709-BB40-4D19-948B-4FB773BD5E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F8A41A-7410-400F-9823-F8BC8D5AD5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976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7F835-17B5-411A-B6DA-3BC8A2F053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12E32-2E96-435A-B9DE-0BF24E4608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21F0C-31F4-495C-98BC-F255927443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23C51C-643A-4E39-A74E-2758B189FF7C}"/>
              </a:ext>
            </a:extLst>
          </p:cNvPr>
          <p:cNvSpPr>
            <a:spLocks noGrp="1"/>
          </p:cNvSpPr>
          <p:nvPr>
            <p:ph type="dt" sz="half" idx="10"/>
          </p:nvPr>
        </p:nvSpPr>
        <p:spPr/>
        <p:txBody>
          <a:bodyPr/>
          <a:lstStyle/>
          <a:p>
            <a:fld id="{05BFA754-D5C3-4E66-96A6-867B257F58DC}" type="datetimeFigureOut">
              <a:rPr lang="en-US" smtClean="0"/>
              <a:t>4/6/22</a:t>
            </a:fld>
            <a:endParaRPr lang="en-US" dirty="0"/>
          </a:p>
        </p:txBody>
      </p:sp>
      <p:sp>
        <p:nvSpPr>
          <p:cNvPr id="6" name="Footer Placeholder 5">
            <a:extLst>
              <a:ext uri="{FF2B5EF4-FFF2-40B4-BE49-F238E27FC236}">
                <a16:creationId xmlns:a16="http://schemas.microsoft.com/office/drawing/2014/main" id="{7DDF6432-590B-474C-9115-5B9CAE2DEE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AC3349-32B0-4780-8398-E10BB2BC7D48}"/>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196782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54D3-1D98-4997-8FBF-4FB0274622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B8C2D0-EBC6-4E4A-9760-4EF219ED8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037B0C-16F1-491E-B999-E7F12BD467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099043-7080-464D-9928-8A363735A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0BC8B9-6760-484E-ADCD-333FAA151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844BAD-7A78-4785-B76C-097D1EE39FB7}"/>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8" name="Footer Placeholder 7">
            <a:extLst>
              <a:ext uri="{FF2B5EF4-FFF2-40B4-BE49-F238E27FC236}">
                <a16:creationId xmlns:a16="http://schemas.microsoft.com/office/drawing/2014/main" id="{886E11BE-4AC5-45E6-8341-BD56463038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6F5B1C-6F5B-42F2-A06E-1FB15E6C67B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678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3CBF-D9A7-4EE3-9965-877846DEDA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626735-6082-46E7-9D5F-871C1090D267}"/>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4" name="Footer Placeholder 3">
            <a:extLst>
              <a:ext uri="{FF2B5EF4-FFF2-40B4-BE49-F238E27FC236}">
                <a16:creationId xmlns:a16="http://schemas.microsoft.com/office/drawing/2014/main" id="{5EBBF69C-34CB-48B2-8E26-2E644D8BCDA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47F54E3-6B80-4EDF-9ED7-BC0EC0F3E7E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263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33CC2B-E886-4D8E-A693-4F764DAF36F6}"/>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3" name="Footer Placeholder 2">
            <a:extLst>
              <a:ext uri="{FF2B5EF4-FFF2-40B4-BE49-F238E27FC236}">
                <a16:creationId xmlns:a16="http://schemas.microsoft.com/office/drawing/2014/main" id="{51B6E865-79A1-4EAE-A0B1-09D4697173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D1E271-ADA7-4B55-814F-28DA3A88412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76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18FE-B578-4D75-901B-239B377D8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BE3E9D-C986-4185-9FE5-259A67C6B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3509EA-921B-4AD6-8A21-FECFCE095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D7151-F5B6-4FF3-9FEC-896A96504534}"/>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6" name="Footer Placeholder 5">
            <a:extLst>
              <a:ext uri="{FF2B5EF4-FFF2-40B4-BE49-F238E27FC236}">
                <a16:creationId xmlns:a16="http://schemas.microsoft.com/office/drawing/2014/main" id="{E380074D-037C-465C-B846-2F052AE677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6F525B-67E6-4D93-A4BA-941C23A2599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723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5E67-718E-4F02-A174-2CA699F1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7D69B2-EB05-4C65-80F7-6D61B80F1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1A0C9F-16FA-4597-B542-6516D6A5C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1556DE-9AF5-4F0E-A1C3-B41DB7E3B07F}"/>
              </a:ext>
            </a:extLst>
          </p:cNvPr>
          <p:cNvSpPr>
            <a:spLocks noGrp="1"/>
          </p:cNvSpPr>
          <p:nvPr>
            <p:ph type="dt" sz="half" idx="10"/>
          </p:nvPr>
        </p:nvSpPr>
        <p:spPr/>
        <p:txBody>
          <a:bodyPr/>
          <a:lstStyle/>
          <a:p>
            <a:fld id="{B61BEF0D-F0BB-DE4B-95CE-6DB70DBA9567}" type="datetimeFigureOut">
              <a:rPr lang="en-US" smtClean="0"/>
              <a:pPr/>
              <a:t>4/6/22</a:t>
            </a:fld>
            <a:endParaRPr lang="en-US" dirty="0"/>
          </a:p>
        </p:txBody>
      </p:sp>
      <p:sp>
        <p:nvSpPr>
          <p:cNvPr id="6" name="Footer Placeholder 5">
            <a:extLst>
              <a:ext uri="{FF2B5EF4-FFF2-40B4-BE49-F238E27FC236}">
                <a16:creationId xmlns:a16="http://schemas.microsoft.com/office/drawing/2014/main" id="{B6F9A80D-E31E-44D6-A68D-59D485E864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E737BF-D914-4CB2-8C1B-70C6171A92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782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2EC6E-DD37-4FFB-8436-AE706DE1B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EF2EAC-B712-44E7-B933-E540EBBA4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F468A7-3597-4881-B78B-484ABC25B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4/6/22</a:t>
            </a:fld>
            <a:endParaRPr lang="en-US" dirty="0"/>
          </a:p>
        </p:txBody>
      </p:sp>
      <p:sp>
        <p:nvSpPr>
          <p:cNvPr id="5" name="Footer Placeholder 4">
            <a:extLst>
              <a:ext uri="{FF2B5EF4-FFF2-40B4-BE49-F238E27FC236}">
                <a16:creationId xmlns:a16="http://schemas.microsoft.com/office/drawing/2014/main" id="{CD0D02AE-B6B6-403E-B463-3419AA639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0D3218-4A90-438C-A3C5-5C17A5E8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411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4/6/22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2885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Graphic 6" descr="Palm tree">
            <a:extLst>
              <a:ext uri="{FF2B5EF4-FFF2-40B4-BE49-F238E27FC236}">
                <a16:creationId xmlns:a16="http://schemas.microsoft.com/office/drawing/2014/main" id="{5A75EE0A-53B5-4719-9CB7-5387E99D98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6533" y="982131"/>
            <a:ext cx="4893735" cy="4893735"/>
          </a:xfrm>
          <a:prstGeom prst="rect">
            <a:avLst/>
          </a:prstGeom>
        </p:spPr>
      </p:pic>
      <p:sp>
        <p:nvSpPr>
          <p:cNvPr id="2" name="Title 1">
            <a:extLst>
              <a:ext uri="{FF2B5EF4-FFF2-40B4-BE49-F238E27FC236}">
                <a16:creationId xmlns:a16="http://schemas.microsoft.com/office/drawing/2014/main" id="{D4774D57-151E-4936-9AF4-E70073D4EB30}"/>
              </a:ext>
            </a:extLst>
          </p:cNvPr>
          <p:cNvSpPr>
            <a:spLocks noGrp="1"/>
          </p:cNvSpPr>
          <p:nvPr>
            <p:ph type="title"/>
          </p:nvPr>
        </p:nvSpPr>
        <p:spPr/>
        <p:txBody>
          <a:bodyPr anchor="b">
            <a:normAutofit fontScale="90000"/>
          </a:bodyPr>
          <a:lstStyle/>
          <a:p>
            <a:r>
              <a:rPr lang="en-US" sz="4800" dirty="0"/>
              <a:t>Palm Sunday</a:t>
            </a:r>
            <a:br>
              <a:rPr lang="en-US" sz="4800" dirty="0"/>
            </a:br>
            <a:r>
              <a:rPr lang="zh-TW" altLang="en-US" sz="4000" dirty="0">
                <a:latin typeface="Yu Gothic UI" panose="020B0400000000000000" pitchFamily="34" charset="-128"/>
                <a:ea typeface="Yu Gothic UI" panose="020B0400000000000000" pitchFamily="34" charset="-128"/>
              </a:rPr>
              <a:t>棕梠节主日</a:t>
            </a:r>
            <a:endParaRPr lang="en-US" sz="4800" dirty="0"/>
          </a:p>
        </p:txBody>
      </p:sp>
      <p:sp>
        <p:nvSpPr>
          <p:cNvPr id="3" name="Subtitle 2">
            <a:extLst>
              <a:ext uri="{FF2B5EF4-FFF2-40B4-BE49-F238E27FC236}">
                <a16:creationId xmlns:a16="http://schemas.microsoft.com/office/drawing/2014/main" id="{C5370FC1-A32E-43A6-9E96-92974CB54F20}"/>
              </a:ext>
            </a:extLst>
          </p:cNvPr>
          <p:cNvSpPr>
            <a:spLocks noGrp="1"/>
          </p:cNvSpPr>
          <p:nvPr>
            <p:ph type="body" sz="half" idx="2"/>
          </p:nvPr>
        </p:nvSpPr>
        <p:spPr/>
        <p:txBody>
          <a:bodyPr anchor="t">
            <a:normAutofit/>
          </a:bodyPr>
          <a:lstStyle/>
          <a:p>
            <a:r>
              <a:rPr lang="en-US" sz="2800" dirty="0"/>
              <a:t>Matthew </a:t>
            </a:r>
            <a:r>
              <a:rPr lang="zh-TW" altLang="en-US" sz="2000" dirty="0">
                <a:latin typeface="Yu Gothic UI" panose="020B0500000000000000" pitchFamily="34" charset="-128"/>
                <a:ea typeface="Yu Gothic UI" panose="020B0500000000000000" pitchFamily="34" charset="-128"/>
              </a:rPr>
              <a:t>马太福音</a:t>
            </a:r>
            <a:r>
              <a:rPr lang="en-US" sz="2000" dirty="0"/>
              <a:t> </a:t>
            </a:r>
            <a:r>
              <a:rPr lang="en-US" sz="2800" dirty="0"/>
              <a:t>21:1-17</a:t>
            </a:r>
          </a:p>
        </p:txBody>
      </p:sp>
    </p:spTree>
    <p:extLst>
      <p:ext uri="{BB962C8B-B14F-4D97-AF65-F5344CB8AC3E}">
        <p14:creationId xmlns:p14="http://schemas.microsoft.com/office/powerpoint/2010/main" val="96991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sculpture, window, old&#10;&#10;Description automatically generated">
            <a:extLst>
              <a:ext uri="{FF2B5EF4-FFF2-40B4-BE49-F238E27FC236}">
                <a16:creationId xmlns:a16="http://schemas.microsoft.com/office/drawing/2014/main" id="{C33988B0-D253-40EF-B5AC-629DF5E0542F}"/>
              </a:ext>
            </a:extLst>
          </p:cNvPr>
          <p:cNvPicPr>
            <a:picLocks noChangeAspect="1"/>
          </p:cNvPicPr>
          <p:nvPr/>
        </p:nvPicPr>
        <p:blipFill rotWithShape="1">
          <a:blip r:embed="rId3"/>
          <a:srcRect t="8317" b="1683"/>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F001B-64F9-495D-AEA3-E3764742F8F4}"/>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sz="3600" dirty="0">
                <a:ln w="22225">
                  <a:solidFill>
                    <a:schemeClr val="tx1"/>
                  </a:solidFill>
                  <a:miter lim="800000"/>
                </a:ln>
                <a:solidFill>
                  <a:schemeClr val="tx1">
                    <a:lumMod val="85000"/>
                    <a:lumOff val="15000"/>
                  </a:schemeClr>
                </a:solidFill>
              </a:rPr>
              <a:t>Roman Triumph </a:t>
            </a:r>
            <a:r>
              <a:rPr lang="zh-TW" altLang="en-US" dirty="0">
                <a:ln w="22225">
                  <a:solidFill>
                    <a:schemeClr val="tx1"/>
                  </a:solidFill>
                  <a:miter lim="800000"/>
                </a:ln>
                <a:solidFill>
                  <a:schemeClr val="tx1">
                    <a:lumMod val="85000"/>
                    <a:lumOff val="15000"/>
                  </a:schemeClr>
                </a:solidFill>
              </a:rPr>
              <a:t>罗马的胜利</a:t>
            </a:r>
            <a:endParaRPr lang="en-US" sz="3600" dirty="0">
              <a:ln w="22225">
                <a:solidFill>
                  <a:schemeClr val="tx1"/>
                </a:solidFill>
                <a:miter lim="800000"/>
              </a:ln>
              <a:solidFill>
                <a:schemeClr val="tx1">
                  <a:lumMod val="85000"/>
                  <a:lumOff val="15000"/>
                </a:schemeClr>
              </a:solidFill>
            </a:endParaRPr>
          </a:p>
        </p:txBody>
      </p:sp>
      <p:cxnSp>
        <p:nvCxnSpPr>
          <p:cNvPr id="29"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44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atue of a person holding a spear&#10;&#10;Description automatically generated with low confidence">
            <a:extLst>
              <a:ext uri="{FF2B5EF4-FFF2-40B4-BE49-F238E27FC236}">
                <a16:creationId xmlns:a16="http://schemas.microsoft.com/office/drawing/2014/main" id="{910A9EAC-DFB9-4C2C-AD6A-0E1AF21DAECA}"/>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4" name="Freeform: Shape 9">
            <a:extLst>
              <a:ext uri="{FF2B5EF4-FFF2-40B4-BE49-F238E27FC236}">
                <a16:creationId xmlns:a16="http://schemas.microsoft.com/office/drawing/2014/main" id="{8FF5081D-6F37-4BB4-B5EA-A11692358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3C5D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B8DC041D-D1C3-4296-85D0-23923F3A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627698"/>
            <a:ext cx="10915650"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101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eople, person, group, tree&#10;&#10;Description automatically generated">
            <a:extLst>
              <a:ext uri="{FF2B5EF4-FFF2-40B4-BE49-F238E27FC236}">
                <a16:creationId xmlns:a16="http://schemas.microsoft.com/office/drawing/2014/main" id="{66578F20-4E67-4116-B4B7-C3D91D416616}"/>
              </a:ext>
            </a:extLst>
          </p:cNvPr>
          <p:cNvPicPr>
            <a:picLocks noChangeAspect="1"/>
          </p:cNvPicPr>
          <p:nvPr/>
        </p:nvPicPr>
        <p:blipFill rotWithShape="1">
          <a:blip r:embed="rId3"/>
          <a:srcRect l="9883" r="22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573369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958A"/>
        </a:solidFill>
        <a:effectLst/>
      </p:bgPr>
    </p:bg>
    <p:spTree>
      <p:nvGrpSpPr>
        <p:cNvPr id="1" name=""/>
        <p:cNvGrpSpPr/>
        <p:nvPr/>
      </p:nvGrpSpPr>
      <p:grpSpPr>
        <a:xfrm>
          <a:off x="0" y="0"/>
          <a:ext cx="0" cy="0"/>
          <a:chOff x="0" y="0"/>
          <a:chExt cx="0" cy="0"/>
        </a:xfrm>
      </p:grpSpPr>
      <p:sp useBgFill="1">
        <p:nvSpPr>
          <p:cNvPr id="28" name="Rectangle 1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2">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5400" kern="1200" dirty="0">
                <a:solidFill>
                  <a:schemeClr val="tx1"/>
                </a:solidFill>
                <a:latin typeface="+mj-lt"/>
                <a:ea typeface="+mj-ea"/>
                <a:cs typeface="+mj-cs"/>
              </a:rPr>
              <a:t>The Unstable Crowd</a:t>
            </a:r>
            <a:br>
              <a:rPr lang="en-US" sz="5400" kern="1200" dirty="0">
                <a:solidFill>
                  <a:schemeClr val="tx1"/>
                </a:solidFill>
                <a:latin typeface="+mj-lt"/>
                <a:ea typeface="+mj-ea"/>
                <a:cs typeface="+mj-cs"/>
              </a:rPr>
            </a:br>
            <a:r>
              <a:rPr lang="zh-TW" altLang="en-US" sz="4800" dirty="0"/>
              <a:t>不稳定的人群</a:t>
            </a:r>
            <a:endParaRPr lang="en-US" sz="5400" kern="1200" dirty="0">
              <a:solidFill>
                <a:schemeClr val="tx1"/>
              </a:solidFill>
              <a:latin typeface="+mj-lt"/>
              <a:ea typeface="+mj-ea"/>
              <a:cs typeface="+mj-cs"/>
            </a:endParaRPr>
          </a:p>
        </p:txBody>
      </p:sp>
      <p:pic>
        <p:nvPicPr>
          <p:cNvPr id="1026" name="Picture 2" descr="Download Crowd Of Users Icon | Pictograms Fill Style">
            <a:extLst>
              <a:ext uri="{FF2B5EF4-FFF2-40B4-BE49-F238E27FC236}">
                <a16:creationId xmlns:a16="http://schemas.microsoft.com/office/drawing/2014/main" id="{E42ADF36-6E85-44FF-B398-6E79A46D9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982" y="10922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41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62000">
              <a:srgbClr val="61958A">
                <a:lumMod val="100000"/>
              </a:srgbClr>
            </a:gs>
          </a:gsLst>
          <a:lin ang="5400000" scaled="1"/>
        </a:gra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ACF3F3F-B917-4D89-BFD6-95A48C7FEFCE}"/>
              </a:ext>
            </a:extLst>
          </p:cNvPr>
          <p:cNvSpPr>
            <a:spLocks noGrp="1"/>
          </p:cNvSpPr>
          <p:nvPr>
            <p:ph type="title"/>
          </p:nvPr>
        </p:nvSpPr>
        <p:spPr>
          <a:xfrm>
            <a:off x="838200" y="803565"/>
            <a:ext cx="10515600" cy="1395124"/>
          </a:xfrm>
        </p:spPr>
        <p:txBody>
          <a:bodyPr>
            <a:normAutofit fontScale="90000"/>
          </a:bodyPr>
          <a:lstStyle/>
          <a:p>
            <a:r>
              <a:rPr lang="en-US" sz="5400" dirty="0"/>
              <a:t>The Crowd’s Misunderstandings</a:t>
            </a:r>
            <a:br>
              <a:rPr lang="en-US" sz="5400" dirty="0"/>
            </a:br>
            <a:r>
              <a:rPr lang="zh-TW" altLang="en-US" sz="4900" dirty="0"/>
              <a:t>群</a:t>
            </a:r>
            <a:r>
              <a:rPr lang="en-US" altLang="zh-TW" sz="4900" dirty="0"/>
              <a:t> </a:t>
            </a:r>
            <a:r>
              <a:rPr lang="zh-TW" altLang="en-US" sz="4900" dirty="0"/>
              <a:t>众</a:t>
            </a:r>
            <a:r>
              <a:rPr lang="en-US" altLang="zh-TW" sz="4900" dirty="0"/>
              <a:t> </a:t>
            </a:r>
            <a:r>
              <a:rPr lang="zh-TW" altLang="en-US" sz="4900" dirty="0"/>
              <a:t>的</a:t>
            </a:r>
            <a:r>
              <a:rPr lang="en-US" altLang="zh-TW" sz="4900" dirty="0"/>
              <a:t> </a:t>
            </a:r>
            <a:r>
              <a:rPr lang="zh-TW" altLang="en-US" sz="4900" dirty="0"/>
              <a:t>误</a:t>
            </a:r>
            <a:r>
              <a:rPr lang="en-US" altLang="zh-TW" sz="4900" dirty="0"/>
              <a:t> </a:t>
            </a:r>
            <a:r>
              <a:rPr lang="zh-TW" altLang="en-US" sz="4900" dirty="0"/>
              <a:t>解</a:t>
            </a:r>
            <a:endParaRPr lang="en-US" sz="5400" dirty="0"/>
          </a:p>
        </p:txBody>
      </p:sp>
      <p:sp>
        <p:nvSpPr>
          <p:cNvPr id="9" name="Content Placeholder 4">
            <a:extLst>
              <a:ext uri="{FF2B5EF4-FFF2-40B4-BE49-F238E27FC236}">
                <a16:creationId xmlns:a16="http://schemas.microsoft.com/office/drawing/2014/main" id="{005B82E9-C260-4758-A313-E738774DAFDB}"/>
              </a:ext>
            </a:extLst>
          </p:cNvPr>
          <p:cNvSpPr>
            <a:spLocks noGrp="1"/>
          </p:cNvSpPr>
          <p:nvPr>
            <p:ph idx="1"/>
          </p:nvPr>
        </p:nvSpPr>
        <p:spPr>
          <a:xfrm>
            <a:off x="838200" y="2549237"/>
            <a:ext cx="10515600" cy="3609254"/>
          </a:xfrm>
        </p:spPr>
        <p:txBody>
          <a:bodyPr>
            <a:normAutofit/>
          </a:bodyPr>
          <a:lstStyle/>
          <a:p>
            <a:r>
              <a:rPr lang="en-US" dirty="0"/>
              <a:t>What kind of kingdom was Jesus leading?</a:t>
            </a:r>
            <a:r>
              <a:rPr lang="zh-TW" altLang="en-US" dirty="0"/>
              <a:t> </a:t>
            </a:r>
            <a:r>
              <a:rPr lang="en-US" altLang="zh-TW" dirty="0"/>
              <a:t> </a:t>
            </a:r>
            <a:r>
              <a:rPr lang="zh-TW" altLang="en-US" dirty="0"/>
              <a:t>耶稣带领的是怎样的国度？</a:t>
            </a:r>
          </a:p>
          <a:p>
            <a:r>
              <a:rPr lang="en-US" dirty="0"/>
              <a:t>Whose side was Jesus on? </a:t>
            </a:r>
            <a:r>
              <a:rPr lang="zh-TW" altLang="en-US" dirty="0"/>
              <a:t>耶稣站在哪一边？</a:t>
            </a:r>
            <a:endParaRPr lang="en-US" dirty="0"/>
          </a:p>
          <a:p>
            <a:r>
              <a:rPr lang="en-US" dirty="0"/>
              <a:t>Who was the enemy? </a:t>
            </a:r>
            <a:r>
              <a:rPr lang="zh-TW" altLang="en-US" dirty="0"/>
              <a:t>敌人是谁？</a:t>
            </a:r>
            <a:endParaRPr lang="en-US" dirty="0"/>
          </a:p>
          <a:p>
            <a:r>
              <a:rPr lang="en-US" dirty="0"/>
              <a:t>What does victory look like? </a:t>
            </a:r>
            <a:r>
              <a:rPr lang="zh-TW" altLang="en-US" dirty="0"/>
              <a:t>胜利是什么样子的？</a:t>
            </a:r>
            <a:endParaRPr lang="en-US" dirty="0"/>
          </a:p>
          <a:p>
            <a:r>
              <a:rPr lang="en-US" dirty="0"/>
              <a:t>What does it look like to rule as king? </a:t>
            </a:r>
            <a:r>
              <a:rPr lang="zh-TW" altLang="en-US" dirty="0"/>
              <a:t>作为国王是什么样的统治？</a:t>
            </a:r>
            <a:endParaRPr lang="en-US" dirty="0"/>
          </a:p>
        </p:txBody>
      </p:sp>
    </p:spTree>
    <p:extLst>
      <p:ext uri="{BB962C8B-B14F-4D97-AF65-F5344CB8AC3E}">
        <p14:creationId xmlns:p14="http://schemas.microsoft.com/office/powerpoint/2010/main" val="330563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0">
              <a:srgbClr val="366F77"/>
            </a:gs>
            <a:gs pos="38000">
              <a:srgbClr val="61958A">
                <a:lumMod val="100000"/>
              </a:srgbClr>
            </a:gs>
          </a:gsLst>
          <a:lin ang="5400000" scaled="1"/>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F022955-886E-4A6D-89C2-5D37BA3E948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bg1"/>
                </a:solidFill>
                <a:latin typeface="+mj-lt"/>
                <a:ea typeface="+mj-ea"/>
                <a:cs typeface="+mj-cs"/>
              </a:rPr>
              <a:t>Who is the real Jesus?</a:t>
            </a:r>
            <a:r>
              <a:rPr lang="zh-TW" altLang="en-US" sz="7200" dirty="0">
                <a:solidFill>
                  <a:schemeClr val="bg1"/>
                </a:solidFill>
              </a:rPr>
              <a:t> </a:t>
            </a:r>
            <a:r>
              <a:rPr lang="zh-TW" altLang="en-US" dirty="0">
                <a:solidFill>
                  <a:schemeClr val="bg1"/>
                </a:solidFill>
              </a:rPr>
              <a:t>谁是真正的耶稣</a:t>
            </a:r>
            <a:r>
              <a:rPr lang="en-US" altLang="zh-TW" dirty="0">
                <a:solidFill>
                  <a:schemeClr val="bg1"/>
                </a:solidFill>
              </a:rPr>
              <a:t>?</a:t>
            </a:r>
            <a:endParaRPr lang="en-US" sz="7200" kern="1200" dirty="0">
              <a:solidFill>
                <a:schemeClr val="bg1"/>
              </a:solidFill>
              <a:latin typeface="+mj-lt"/>
              <a:ea typeface="+mj-ea"/>
              <a:cs typeface="+mj-cs"/>
            </a:endParaRPr>
          </a:p>
        </p:txBody>
      </p:sp>
      <p:sp>
        <p:nvSpPr>
          <p:cNvPr id="37" name="Rectangle 3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85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0">
              <a:srgbClr val="366F77"/>
            </a:gs>
            <a:gs pos="38000">
              <a:srgbClr val="61958A">
                <a:lumMod val="100000"/>
              </a:srgbClr>
            </a:gs>
          </a:gsLst>
          <a:lin ang="5400000" scaled="1"/>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F022955-886E-4A6D-89C2-5D37BA3E9483}"/>
              </a:ext>
            </a:extLst>
          </p:cNvPr>
          <p:cNvSpPr>
            <a:spLocks noGrp="1"/>
          </p:cNvSpPr>
          <p:nvPr>
            <p:ph type="title"/>
          </p:nvPr>
        </p:nvSpPr>
        <p:spPr>
          <a:xfrm>
            <a:off x="1524000" y="1490717"/>
            <a:ext cx="9144000" cy="3457861"/>
          </a:xfrm>
        </p:spPr>
        <p:txBody>
          <a:bodyPr vert="horz" lIns="91440" tIns="45720" rIns="91440" bIns="45720" rtlCol="0" anchor="ctr">
            <a:normAutofit/>
          </a:bodyPr>
          <a:lstStyle/>
          <a:p>
            <a:pPr algn="ctr"/>
            <a:r>
              <a:rPr lang="en-US" sz="7200" kern="1200" dirty="0">
                <a:solidFill>
                  <a:schemeClr val="bg1"/>
                </a:solidFill>
                <a:latin typeface="+mj-lt"/>
                <a:ea typeface="+mj-ea"/>
                <a:cs typeface="+mj-cs"/>
              </a:rPr>
              <a:t>Become part of the Upside-Down Kingdom</a:t>
            </a:r>
            <a:br>
              <a:rPr lang="en-US" sz="7200" kern="1200" dirty="0">
                <a:solidFill>
                  <a:schemeClr val="bg1"/>
                </a:solidFill>
                <a:latin typeface="+mj-lt"/>
                <a:ea typeface="+mj-ea"/>
                <a:cs typeface="+mj-cs"/>
              </a:rPr>
            </a:br>
            <a:r>
              <a:rPr lang="zh-TW" altLang="en-US" sz="4800" dirty="0">
                <a:solidFill>
                  <a:schemeClr val="bg1"/>
                </a:solidFill>
              </a:rPr>
              <a:t>成为国家颠覆的一部分</a:t>
            </a:r>
            <a:endParaRPr lang="en-US" sz="7200" kern="1200" dirty="0">
              <a:solidFill>
                <a:schemeClr val="bg1"/>
              </a:solidFill>
              <a:latin typeface="+mj-lt"/>
              <a:ea typeface="+mj-ea"/>
              <a:cs typeface="+mj-cs"/>
            </a:endParaRPr>
          </a:p>
        </p:txBody>
      </p:sp>
      <p:sp>
        <p:nvSpPr>
          <p:cNvPr id="37" name="Rectangle 3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01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62000">
              <a:srgbClr val="61958A">
                <a:lumMod val="10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p:txBody>
          <a:bodyPr>
            <a:normAutofit/>
          </a:bodyPr>
          <a:lstStyle/>
          <a:p>
            <a:r>
              <a:rPr lang="en-US" dirty="0">
                <a:solidFill>
                  <a:srgbClr val="262626"/>
                </a:solidFill>
              </a:rPr>
              <a:t>Matthew </a:t>
            </a:r>
            <a:r>
              <a:rPr lang="zh-TW" altLang="en-US" sz="3600" dirty="0">
                <a:solidFill>
                  <a:srgbClr val="262626"/>
                </a:solidFill>
              </a:rPr>
              <a:t>马太福音</a:t>
            </a:r>
            <a:r>
              <a:rPr lang="en-US" sz="3600" dirty="0">
                <a:solidFill>
                  <a:srgbClr val="262626"/>
                </a:solidFill>
              </a:rPr>
              <a:t> </a:t>
            </a:r>
            <a:r>
              <a:rPr lang="en-US" dirty="0">
                <a:solidFill>
                  <a:srgbClr val="262626"/>
                </a:solidFill>
              </a:rPr>
              <a:t>21:1-17</a:t>
            </a:r>
          </a:p>
        </p:txBody>
      </p:sp>
      <p:sp>
        <p:nvSpPr>
          <p:cNvPr id="4" name="Content Placeholder 3">
            <a:extLst>
              <a:ext uri="{FF2B5EF4-FFF2-40B4-BE49-F238E27FC236}">
                <a16:creationId xmlns:a16="http://schemas.microsoft.com/office/drawing/2014/main" id="{F2B4F0B1-A18F-4BA2-8349-D1707174AC18}"/>
              </a:ext>
            </a:extLst>
          </p:cNvPr>
          <p:cNvSpPr>
            <a:spLocks noGrp="1"/>
          </p:cNvSpPr>
          <p:nvPr>
            <p:ph idx="1"/>
          </p:nvPr>
        </p:nvSpPr>
        <p:spPr/>
        <p:txBody>
          <a:bodyPr>
            <a:normAutofit/>
          </a:bodyPr>
          <a:lstStyle/>
          <a:p>
            <a:pPr marL="0" indent="0">
              <a:buNone/>
            </a:pPr>
            <a:r>
              <a:rPr lang="en-US" dirty="0"/>
              <a:t>1 Now when they drew near to Jerusalem and came to </a:t>
            </a:r>
            <a:r>
              <a:rPr lang="en-US" dirty="0" err="1"/>
              <a:t>Bethphage</a:t>
            </a:r>
            <a:r>
              <a:rPr lang="en-US" dirty="0"/>
              <a:t>, to the Mount of Olives, then Jesus sent two disciples, 2 saying to them, “Go into the village in front of you, and immediately you will find a donkey tied, and a colt with her. Untie them and bring them to me.</a:t>
            </a:r>
            <a:r>
              <a:rPr lang="zh-TW" altLang="en-US" dirty="0"/>
              <a:t> </a:t>
            </a:r>
            <a:endParaRPr lang="en-US" altLang="zh-TW" dirty="0"/>
          </a:p>
          <a:p>
            <a:pPr marL="0" indent="0">
              <a:buNone/>
            </a:pPr>
            <a:r>
              <a:rPr lang="en-US" altLang="zh-TW" dirty="0"/>
              <a:t>1 </a:t>
            </a:r>
            <a:r>
              <a:rPr lang="zh-TW" altLang="en-US" dirty="0"/>
              <a:t>耶 稣 和 门 徒 将 近 耶 路 撒 冷 ， 到 了 伯 法 其 ， 在 橄 榄 山 那 里 。</a:t>
            </a:r>
          </a:p>
          <a:p>
            <a:pPr marL="0" indent="0">
              <a:buNone/>
            </a:pPr>
            <a:r>
              <a:rPr lang="en-US" altLang="zh-TW" dirty="0"/>
              <a:t>2 </a:t>
            </a:r>
            <a:r>
              <a:rPr lang="zh-TW" altLang="en-US" dirty="0"/>
              <a:t>耶 稣 就 打 发 两 个 门 徒 ， 对 他 们 说 ： 你 们 往 对 面 村 子 里 去 ， 必 看 见 一 匹 驴 拴 在 那 里 ， 还 有 驴 驹 同 在 一 处 ； 你 们 解 开 ， 牵 到 我 这 里 来 。</a:t>
            </a:r>
            <a:endParaRPr lang="en-US" dirty="0">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24639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62000">
              <a:srgbClr val="61958A">
                <a:lumMod val="100000"/>
              </a:srgbClr>
            </a:gs>
          </a:gsLst>
          <a:lin ang="5400000" scaled="1"/>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B4F0B1-A18F-4BA2-8349-D1707174AC18}"/>
              </a:ext>
            </a:extLst>
          </p:cNvPr>
          <p:cNvSpPr>
            <a:spLocks noGrp="1"/>
          </p:cNvSpPr>
          <p:nvPr>
            <p:ph idx="4294967295"/>
          </p:nvPr>
        </p:nvSpPr>
        <p:spPr>
          <a:xfrm>
            <a:off x="1295400" y="1188076"/>
            <a:ext cx="9601200" cy="4481848"/>
          </a:xfrm>
        </p:spPr>
        <p:txBody>
          <a:bodyPr>
            <a:normAutofit/>
          </a:bodyPr>
          <a:lstStyle/>
          <a:p>
            <a:pPr marL="0" indent="0">
              <a:buNone/>
            </a:pPr>
            <a:r>
              <a:rPr lang="en-US" dirty="0"/>
              <a:t>3 If anyone says anything to you, you shall say, ‘The Lord needs them,’ and he will send them at once.” 4 This took place to fulfill what was spoken by the prophet, saying, 5 “Say to the daughter of Zion, ‘Behold, your king is coming to you, humble, and mounted on a donkey, on a colt, the foal of a beast of burden.’”</a:t>
            </a:r>
            <a:r>
              <a:rPr lang="zh-TW" altLang="en-US" dirty="0"/>
              <a:t> </a:t>
            </a:r>
            <a:endParaRPr lang="en-US" altLang="zh-TW" dirty="0"/>
          </a:p>
          <a:p>
            <a:pPr marL="0" indent="0">
              <a:buNone/>
            </a:pPr>
            <a:r>
              <a:rPr lang="en-US" altLang="zh-TW" dirty="0"/>
              <a:t>3 </a:t>
            </a:r>
            <a:r>
              <a:rPr lang="zh-TW" altLang="en-US" dirty="0"/>
              <a:t>若 有 人 对 你 们 说 甚 麽 ， 你 们 就 说 ： 主 要 用 他 。 那 人 必 立 时 让 你 们 牵 来 。</a:t>
            </a:r>
          </a:p>
          <a:p>
            <a:pPr marL="0" indent="0">
              <a:buNone/>
            </a:pPr>
            <a:r>
              <a:rPr lang="en-US" altLang="zh-TW" dirty="0"/>
              <a:t>4 </a:t>
            </a:r>
            <a:r>
              <a:rPr lang="zh-TW" altLang="en-US" dirty="0"/>
              <a:t>这 事 成 就 是 要 应 验 先 知 的 话 ， 说 ：</a:t>
            </a:r>
          </a:p>
          <a:p>
            <a:pPr marL="0" indent="0">
              <a:buNone/>
            </a:pPr>
            <a:r>
              <a:rPr lang="en-US" altLang="zh-TW" dirty="0"/>
              <a:t>5 </a:t>
            </a:r>
            <a:r>
              <a:rPr lang="zh-TW" altLang="en-US" dirty="0"/>
              <a:t>要 对 锡 安 的 居 民 说 ： 看 哪 ， 你 的 王 来 到 你 这 里 ， 是 温 柔 的 ， 又 骑 着 驴 ， 就 是 骑 着 驴 驹 子 。</a:t>
            </a:r>
            <a:endParaRPr lang="en-US" dirty="0"/>
          </a:p>
        </p:txBody>
      </p:sp>
    </p:spTree>
    <p:extLst>
      <p:ext uri="{BB962C8B-B14F-4D97-AF65-F5344CB8AC3E}">
        <p14:creationId xmlns:p14="http://schemas.microsoft.com/office/powerpoint/2010/main" val="392537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62000">
              <a:srgbClr val="61958A">
                <a:lumMod val="100000"/>
              </a:srgbClr>
            </a:gs>
          </a:gsLst>
          <a:lin ang="5400000" scaled="1"/>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B4F0B1-A18F-4BA2-8349-D1707174AC18}"/>
              </a:ext>
            </a:extLst>
          </p:cNvPr>
          <p:cNvSpPr>
            <a:spLocks noGrp="1"/>
          </p:cNvSpPr>
          <p:nvPr>
            <p:ph idx="4294967295"/>
          </p:nvPr>
        </p:nvSpPr>
        <p:spPr>
          <a:xfrm>
            <a:off x="1295400" y="1188076"/>
            <a:ext cx="9601200" cy="4916510"/>
          </a:xfrm>
        </p:spPr>
        <p:txBody>
          <a:bodyPr>
            <a:normAutofit/>
          </a:bodyPr>
          <a:lstStyle/>
          <a:p>
            <a:pPr marL="0" indent="0">
              <a:buNone/>
            </a:pPr>
            <a:r>
              <a:rPr lang="en-US" dirty="0"/>
              <a:t>6 The disciples went and did as Jesus had directed them. 7 They brought the donkey and the colt and put on them their cloaks, and he sat on them. 8 Most of the crowd spread their cloaks on the road, and others cut branches from the trees and spread them on the road. 9 And the crowds that went before him and that followed him were shouting, “Hosanna to the Son of David! Blessed is he who comes in the name of the Lord! Hosanna in the highest!” </a:t>
            </a:r>
          </a:p>
          <a:p>
            <a:pPr marL="0" indent="0">
              <a:buNone/>
            </a:pPr>
            <a:r>
              <a:rPr lang="en-US" altLang="zh-TW" dirty="0"/>
              <a:t>6 </a:t>
            </a:r>
            <a:r>
              <a:rPr lang="zh-TW" altLang="en-US" dirty="0"/>
              <a:t>门 徒 就 照 耶 稣 所 吩 咐 的 去 行 ，</a:t>
            </a:r>
          </a:p>
          <a:p>
            <a:pPr marL="0" indent="0">
              <a:buNone/>
            </a:pPr>
            <a:r>
              <a:rPr lang="en-US" altLang="zh-TW" dirty="0"/>
              <a:t>7 </a:t>
            </a:r>
            <a:r>
              <a:rPr lang="zh-TW" altLang="en-US" dirty="0"/>
              <a:t>牵 了 驴 和 驴 驹 来 ， 把 自 己 的 衣 服 搭 在 上 面 ， 耶 稣 就 骑 上 。</a:t>
            </a:r>
          </a:p>
          <a:p>
            <a:pPr marL="0" indent="0">
              <a:buNone/>
            </a:pPr>
            <a:r>
              <a:rPr lang="en-US" altLang="zh-TW" dirty="0"/>
              <a:t>8 </a:t>
            </a:r>
            <a:r>
              <a:rPr lang="zh-TW" altLang="en-US" dirty="0"/>
              <a:t>众 人 多 半 把 衣 服 铺 在 路 上 ； 还 有 人 砍 下 树 枝 来 铺 在 路 上 。</a:t>
            </a:r>
            <a:r>
              <a:rPr lang="en-US" altLang="zh-TW" dirty="0"/>
              <a:t>9 </a:t>
            </a:r>
            <a:r>
              <a:rPr lang="zh-TW" altLang="en-US" dirty="0"/>
              <a:t>前 行 後 随 的 众 人 喊 着 说 ： 和 散 那 归 於 大 卫 的 子 孙 ！ 奉 主 名 来 的 是 应 当 称 颂 的 ！ 高 高 在 上 和 散 那 ！</a:t>
            </a:r>
            <a:endParaRPr lang="en-US" dirty="0"/>
          </a:p>
        </p:txBody>
      </p:sp>
    </p:spTree>
    <p:extLst>
      <p:ext uri="{BB962C8B-B14F-4D97-AF65-F5344CB8AC3E}">
        <p14:creationId xmlns:p14="http://schemas.microsoft.com/office/powerpoint/2010/main" val="398558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62000">
              <a:srgbClr val="61958A">
                <a:lumMod val="100000"/>
              </a:srgbClr>
            </a:gs>
          </a:gsLst>
          <a:lin ang="5400000" scaled="1"/>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B4F0B1-A18F-4BA2-8349-D1707174AC18}"/>
              </a:ext>
            </a:extLst>
          </p:cNvPr>
          <p:cNvSpPr>
            <a:spLocks noGrp="1"/>
          </p:cNvSpPr>
          <p:nvPr>
            <p:ph idx="4294967295"/>
          </p:nvPr>
        </p:nvSpPr>
        <p:spPr>
          <a:xfrm>
            <a:off x="1295400" y="1419896"/>
            <a:ext cx="9601200" cy="4916510"/>
          </a:xfrm>
        </p:spPr>
        <p:txBody>
          <a:bodyPr>
            <a:normAutofit/>
          </a:bodyPr>
          <a:lstStyle/>
          <a:p>
            <a:pPr marL="0" indent="0">
              <a:buNone/>
            </a:pPr>
            <a:r>
              <a:rPr lang="en-US" dirty="0"/>
              <a:t>10 And when he entered Jerusalem, the whole city was stirred up, saying, “Who is this?” 11 And the crowds said, “This is the prophet Jesus, from Nazareth of Galilee.”12 And Jesus entered the temple[b] and drove out all who sold and bought in the temple, and he overturned the tables of the money-changers and the seats of those who sold pigeons.</a:t>
            </a:r>
          </a:p>
          <a:p>
            <a:pPr marL="0" indent="0">
              <a:buNone/>
            </a:pPr>
            <a:r>
              <a:rPr lang="en-US" altLang="zh-TW" dirty="0"/>
              <a:t>10 </a:t>
            </a:r>
            <a:r>
              <a:rPr lang="zh-TW" altLang="en-US" dirty="0"/>
              <a:t>耶 稣 既 进 了 耶 路 撒 冷 ， 合 城 都 惊 动 了 ， 说 ： 这 是 谁 ？</a:t>
            </a:r>
          </a:p>
          <a:p>
            <a:pPr marL="0" indent="0">
              <a:buNone/>
            </a:pPr>
            <a:r>
              <a:rPr lang="en-US" altLang="zh-TW" dirty="0"/>
              <a:t>11 </a:t>
            </a:r>
            <a:r>
              <a:rPr lang="zh-TW" altLang="en-US" dirty="0"/>
              <a:t>众 人 说 ： 这 是 加 利 利 拿 撒 勒 的 先 知 耶 稣 。</a:t>
            </a:r>
          </a:p>
          <a:p>
            <a:pPr marL="0" indent="0">
              <a:buNone/>
            </a:pPr>
            <a:r>
              <a:rPr lang="en-US" altLang="zh-TW" dirty="0"/>
              <a:t>12 </a:t>
            </a:r>
            <a:r>
              <a:rPr lang="zh-TW" altLang="en-US" dirty="0"/>
              <a:t>耶 稣 进 了 神 的 殿 ， 赶 出 殿 里 一 切 作 买 卖 的 人 ， 推 倒 兑 换 银 钱 之 人 的 桌 子 ， 和 卖 鸽 子 之 人 的 凳 子 ；</a:t>
            </a:r>
            <a:endParaRPr lang="en-US" altLang="zh-TW" dirty="0"/>
          </a:p>
        </p:txBody>
      </p:sp>
    </p:spTree>
    <p:extLst>
      <p:ext uri="{BB962C8B-B14F-4D97-AF65-F5344CB8AC3E}">
        <p14:creationId xmlns:p14="http://schemas.microsoft.com/office/powerpoint/2010/main" val="72184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62000">
              <a:srgbClr val="61958A">
                <a:lumMod val="100000"/>
              </a:srgbClr>
            </a:gs>
          </a:gsLst>
          <a:lin ang="5400000" scaled="1"/>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B4F0B1-A18F-4BA2-8349-D1707174AC18}"/>
              </a:ext>
            </a:extLst>
          </p:cNvPr>
          <p:cNvSpPr>
            <a:spLocks noGrp="1"/>
          </p:cNvSpPr>
          <p:nvPr>
            <p:ph idx="4294967295"/>
          </p:nvPr>
        </p:nvSpPr>
        <p:spPr>
          <a:xfrm>
            <a:off x="1295400" y="1419896"/>
            <a:ext cx="9601200" cy="4916510"/>
          </a:xfrm>
        </p:spPr>
        <p:txBody>
          <a:bodyPr>
            <a:normAutofit/>
          </a:bodyPr>
          <a:lstStyle/>
          <a:p>
            <a:pPr marL="0" indent="0">
              <a:buNone/>
            </a:pPr>
            <a:r>
              <a:rPr lang="en-US" dirty="0"/>
              <a:t>13 He said to them, “It is written, ‘My house shall be called a house of prayer,’ but you make it a den of robbers.”14 And the blind and the lame came to him in the temple, and he healed them. 15 But when the chief priests and the scribes saw the wonderful things that he did, and the children crying out in the temple, “Hosanna to the Son of David!” they were indignant, </a:t>
            </a:r>
          </a:p>
          <a:p>
            <a:pPr marL="0" indent="0">
              <a:buNone/>
            </a:pPr>
            <a:r>
              <a:rPr lang="en-US" altLang="zh-TW" dirty="0"/>
              <a:t>13 </a:t>
            </a:r>
            <a:r>
              <a:rPr lang="zh-TW" altLang="en-US" dirty="0"/>
              <a:t>对 他 们 说 ： 经 上 记 着 说 ： 我 的 殿 必 称 为 祷 告 的 殿 ， 你 们 倒 使 他 成 为 贼 窝 了 。</a:t>
            </a:r>
          </a:p>
          <a:p>
            <a:pPr marL="0" indent="0">
              <a:buNone/>
            </a:pPr>
            <a:r>
              <a:rPr lang="en-US" altLang="zh-TW" dirty="0"/>
              <a:t>14 </a:t>
            </a:r>
            <a:r>
              <a:rPr lang="zh-TW" altLang="en-US" dirty="0"/>
              <a:t>在 殿 里 有 瞎 子 、 瘸 子 到 耶 稣 跟 前 ， 他 就 治 好 了 他 们 </a:t>
            </a:r>
            <a:r>
              <a:rPr lang="en-US" altLang="zh-TW" dirty="0"/>
              <a:t>. </a:t>
            </a:r>
            <a:r>
              <a:rPr lang="zh-TW" altLang="en-US" dirty="0"/>
              <a:t>。</a:t>
            </a:r>
          </a:p>
          <a:p>
            <a:pPr marL="0" indent="0">
              <a:buNone/>
            </a:pPr>
            <a:r>
              <a:rPr lang="en-US" altLang="zh-TW" dirty="0"/>
              <a:t>15 </a:t>
            </a:r>
            <a:r>
              <a:rPr lang="zh-TW" altLang="en-US" dirty="0"/>
              <a:t>祭 司 长 和 文 士 看 见 耶 稣 所 行 的 奇 事 ， 又 见 小 孩 子 在 殿 里 喊 着 说 ： 和 散 那 归 於 大 卫 的 子 孙 ！ 就 甚 恼 怒 ，</a:t>
            </a:r>
            <a:endParaRPr lang="en-US" altLang="zh-TW" dirty="0"/>
          </a:p>
        </p:txBody>
      </p:sp>
    </p:spTree>
    <p:extLst>
      <p:ext uri="{BB962C8B-B14F-4D97-AF65-F5344CB8AC3E}">
        <p14:creationId xmlns:p14="http://schemas.microsoft.com/office/powerpoint/2010/main" val="194425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A4964"/>
            </a:gs>
            <a:gs pos="62000">
              <a:srgbClr val="61958A">
                <a:lumMod val="100000"/>
              </a:srgbClr>
            </a:gs>
          </a:gsLst>
          <a:lin ang="5400000" scaled="1"/>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B4F0B1-A18F-4BA2-8349-D1707174AC18}"/>
              </a:ext>
            </a:extLst>
          </p:cNvPr>
          <p:cNvSpPr>
            <a:spLocks noGrp="1"/>
          </p:cNvSpPr>
          <p:nvPr>
            <p:ph idx="4294967295"/>
          </p:nvPr>
        </p:nvSpPr>
        <p:spPr>
          <a:xfrm>
            <a:off x="1295400" y="1419896"/>
            <a:ext cx="9601200" cy="4916510"/>
          </a:xfrm>
        </p:spPr>
        <p:txBody>
          <a:bodyPr>
            <a:normAutofit/>
          </a:bodyPr>
          <a:lstStyle/>
          <a:p>
            <a:pPr marL="0" indent="0">
              <a:buNone/>
            </a:pPr>
            <a:r>
              <a:rPr lang="en-US" dirty="0"/>
              <a:t>16 and they said to him, “Do you hear what these are saying?” And Jesus said to them, “Yes; have you never read, “‘Out of the mouth of infants and nursing babies you have prepared praise’?” 17 And leaving them, he went out of the city to Bethany and lodged there.</a:t>
            </a:r>
          </a:p>
          <a:p>
            <a:pPr marL="0" indent="0">
              <a:buNone/>
            </a:pPr>
            <a:r>
              <a:rPr lang="en-US" altLang="zh-TW" dirty="0"/>
              <a:t>16 </a:t>
            </a:r>
            <a:r>
              <a:rPr lang="zh-TW" altLang="en-US" dirty="0"/>
              <a:t>对 他 说 ： 这 些 人 所 说 的 ， 你 听 见 了 麽 ？ 耶 稣 说 ： 是 的 。 经 上 说 你 从 婴 孩 和 吃 奶 的 口 中 完 全 了 赞 美 的 话 ， 你 们 没 有 念 过 麽 ？</a:t>
            </a:r>
          </a:p>
          <a:p>
            <a:pPr marL="0" indent="0">
              <a:buNone/>
            </a:pPr>
            <a:r>
              <a:rPr lang="en-US" altLang="zh-TW" dirty="0"/>
              <a:t>17 </a:t>
            </a:r>
            <a:r>
              <a:rPr lang="zh-TW" altLang="en-US" dirty="0"/>
              <a:t>於 是 离 开 他 们 ， 出 城 到 伯 大 尼 去 ， 在 那 里 住 宿 。</a:t>
            </a:r>
            <a:endParaRPr lang="en-US" altLang="zh-TW" dirty="0"/>
          </a:p>
        </p:txBody>
      </p:sp>
    </p:spTree>
    <p:extLst>
      <p:ext uri="{BB962C8B-B14F-4D97-AF65-F5344CB8AC3E}">
        <p14:creationId xmlns:p14="http://schemas.microsoft.com/office/powerpoint/2010/main" val="32516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outdoor, grass, building, mountain&#10;&#10;Description automatically generated">
            <a:extLst>
              <a:ext uri="{FF2B5EF4-FFF2-40B4-BE49-F238E27FC236}">
                <a16:creationId xmlns:a16="http://schemas.microsoft.com/office/drawing/2014/main" id="{9890A138-0831-4433-B64E-867BA76D7E0F}"/>
              </a:ext>
            </a:extLst>
          </p:cNvPr>
          <p:cNvPicPr>
            <a:picLocks noChangeAspect="1"/>
          </p:cNvPicPr>
          <p:nvPr/>
        </p:nvPicPr>
        <p:blipFill rotWithShape="1">
          <a:blip r:embed="rId3"/>
          <a:srcRect t="13462"/>
          <a:stretch/>
        </p:blipFill>
        <p:spPr>
          <a:xfrm>
            <a:off x="20" y="10"/>
            <a:ext cx="12191980" cy="6857990"/>
          </a:xfrm>
          <a:prstGeom prst="rect">
            <a:avLst/>
          </a:prstGeom>
          <a:noFill/>
        </p:spPr>
      </p:pic>
      <p:sp>
        <p:nvSpPr>
          <p:cNvPr id="12"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200E9-8116-4990-B241-6223D73CDEC5}"/>
              </a:ext>
            </a:extLst>
          </p:cNvPr>
          <p:cNvSpPr>
            <a:spLocks noGrp="1"/>
          </p:cNvSpPr>
          <p:nvPr>
            <p:ph type="title"/>
          </p:nvPr>
        </p:nvSpPr>
        <p:spPr>
          <a:xfrm>
            <a:off x="1562479" y="4979383"/>
            <a:ext cx="3228976" cy="860426"/>
          </a:xfrm>
          <a:prstGeom prst="rect">
            <a:avLst/>
          </a:prstGeom>
          <a:noFill/>
          <a:ln w="174625" cap="sq" cmpd="thinThick">
            <a:noFill/>
            <a:miter lim="800000"/>
          </a:ln>
        </p:spPr>
        <p:txBody>
          <a:bodyPr vert="horz" lIns="91440" tIns="45720" rIns="91440" bIns="45720" rtlCol="0" anchor="ctr">
            <a:normAutofit/>
          </a:bodyPr>
          <a:lstStyle/>
          <a:p>
            <a:pPr algn="ctr"/>
            <a:r>
              <a:rPr lang="en-US" sz="2400" dirty="0">
                <a:solidFill>
                  <a:srgbClr val="FFFFFF"/>
                </a:solidFill>
              </a:rPr>
              <a:t>The Triumphal Entry</a:t>
            </a:r>
            <a:br>
              <a:rPr lang="en-US" sz="2400" dirty="0">
                <a:solidFill>
                  <a:srgbClr val="FFFFFF"/>
                </a:solidFill>
              </a:rPr>
            </a:br>
            <a:r>
              <a:rPr lang="zh-TW" altLang="en-US" sz="2400" dirty="0">
                <a:solidFill>
                  <a:srgbClr val="FFFFFF"/>
                </a:solidFill>
              </a:rPr>
              <a:t>凯</a:t>
            </a:r>
            <a:r>
              <a:rPr lang="en-US" altLang="zh-TW" sz="2400" dirty="0">
                <a:solidFill>
                  <a:srgbClr val="FFFFFF"/>
                </a:solidFill>
              </a:rPr>
              <a:t> </a:t>
            </a:r>
            <a:r>
              <a:rPr lang="zh-TW" altLang="en-US" sz="2400" dirty="0">
                <a:solidFill>
                  <a:srgbClr val="FFFFFF"/>
                </a:solidFill>
              </a:rPr>
              <a:t>旋</a:t>
            </a:r>
            <a:r>
              <a:rPr lang="en-US" altLang="zh-TW" sz="2400" dirty="0">
                <a:solidFill>
                  <a:srgbClr val="FFFFFF"/>
                </a:solidFill>
              </a:rPr>
              <a:t> </a:t>
            </a:r>
            <a:r>
              <a:rPr lang="zh-TW" altLang="en-US" sz="2400" dirty="0">
                <a:solidFill>
                  <a:srgbClr val="FFFFFF"/>
                </a:solidFill>
              </a:rPr>
              <a:t>门</a:t>
            </a:r>
            <a:endParaRPr lang="en-US" sz="2400" dirty="0">
              <a:solidFill>
                <a:srgbClr val="FFFFFF"/>
              </a:solidFill>
            </a:endParaRPr>
          </a:p>
        </p:txBody>
      </p:sp>
      <p:cxnSp>
        <p:nvCxnSpPr>
          <p:cNvPr id="14" name="Straight Connector 13">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05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1958A"/>
        </a:solidFill>
        <a:effectLst/>
      </p:bgPr>
    </p:bg>
    <p:spTree>
      <p:nvGrpSpPr>
        <p:cNvPr id="1" name=""/>
        <p:cNvGrpSpPr/>
        <p:nvPr/>
      </p:nvGrpSpPr>
      <p:grpSpPr>
        <a:xfrm>
          <a:off x="0" y="0"/>
          <a:ext cx="0" cy="0"/>
          <a:chOff x="0" y="0"/>
          <a:chExt cx="0" cy="0"/>
        </a:xfrm>
      </p:grpSpPr>
      <p:sp useBgFill="1">
        <p:nvSpPr>
          <p:cNvPr id="28" name="Rectangle 1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2">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5400" kern="1200" dirty="0">
                <a:solidFill>
                  <a:schemeClr val="tx1"/>
                </a:solidFill>
                <a:latin typeface="+mj-lt"/>
                <a:ea typeface="+mj-ea"/>
                <a:cs typeface="+mj-cs"/>
              </a:rPr>
              <a:t>The Upside-Down Triumph</a:t>
            </a:r>
            <a:r>
              <a:rPr lang="zh-TW" altLang="en-US" sz="4800" dirty="0"/>
              <a:t>颠</a:t>
            </a:r>
            <a:r>
              <a:rPr lang="en-US" altLang="zh-TW" sz="4800" dirty="0"/>
              <a:t> </a:t>
            </a:r>
            <a:r>
              <a:rPr lang="zh-TW" altLang="en-US" sz="4800" dirty="0"/>
              <a:t>倒</a:t>
            </a:r>
            <a:r>
              <a:rPr lang="en-US" altLang="zh-TW" sz="4800" dirty="0"/>
              <a:t> </a:t>
            </a:r>
            <a:r>
              <a:rPr lang="zh-TW" altLang="en-US" sz="4800" dirty="0"/>
              <a:t>的</a:t>
            </a:r>
            <a:r>
              <a:rPr lang="en-US" altLang="zh-TW" sz="4800" dirty="0"/>
              <a:t> </a:t>
            </a:r>
            <a:r>
              <a:rPr lang="zh-TW" altLang="en-US" sz="4800" dirty="0"/>
              <a:t>胜</a:t>
            </a:r>
            <a:r>
              <a:rPr lang="en-US" altLang="zh-TW" sz="4800" dirty="0"/>
              <a:t> </a:t>
            </a:r>
            <a:r>
              <a:rPr lang="zh-TW" altLang="en-US" sz="4800" dirty="0"/>
              <a:t>利</a:t>
            </a:r>
            <a:endParaRPr lang="en-US" sz="5400" kern="1200" dirty="0">
              <a:solidFill>
                <a:schemeClr val="tx1"/>
              </a:solidFill>
              <a:latin typeface="+mj-lt"/>
              <a:ea typeface="+mj-ea"/>
              <a:cs typeface="+mj-cs"/>
            </a:endParaRPr>
          </a:p>
        </p:txBody>
      </p:sp>
      <p:pic>
        <p:nvPicPr>
          <p:cNvPr id="6" name="Graphic 5" descr="Sort with solid fill">
            <a:extLst>
              <a:ext uri="{FF2B5EF4-FFF2-40B4-BE49-F238E27FC236}">
                <a16:creationId xmlns:a16="http://schemas.microsoft.com/office/drawing/2014/main" id="{6C2469F0-8927-4C9A-A89C-44915498D6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6253" y="957860"/>
            <a:ext cx="4942280" cy="4942280"/>
          </a:xfrm>
          <a:prstGeom prst="rect">
            <a:avLst/>
          </a:prstGeom>
        </p:spPr>
      </p:pic>
    </p:spTree>
    <p:extLst>
      <p:ext uri="{BB962C8B-B14F-4D97-AF65-F5344CB8AC3E}">
        <p14:creationId xmlns:p14="http://schemas.microsoft.com/office/powerpoint/2010/main" val="4267277494"/>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5A39CB-C45B-4F08-829C-AB9550EE08FE}">
  <ds:schemaRefs>
    <ds:schemaRef ds:uri="http://schemas.microsoft.com/sharepoint/v3/contenttype/forms"/>
  </ds:schemaRefs>
</ds:datastoreItem>
</file>

<file path=customXml/itemProps2.xml><?xml version="1.0" encoding="utf-8"?>
<ds:datastoreItem xmlns:ds="http://schemas.openxmlformats.org/officeDocument/2006/customXml" ds:itemID="{E0C6F0FA-5858-4AD1-8F89-D32310719A5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0F92F16A-38EE-4C9D-AFD3-2845EC2D90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201</TotalTime>
  <Words>1189</Words>
  <Application>Microsoft Macintosh PowerPoint</Application>
  <PresentationFormat>Widescreen</PresentationFormat>
  <Paragraphs>49</Paragraphs>
  <Slides>16</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Yu Gothic UI</vt:lpstr>
      <vt:lpstr>Arial</vt:lpstr>
      <vt:lpstr>Calibri</vt:lpstr>
      <vt:lpstr>Calibri Light</vt:lpstr>
      <vt:lpstr>Garamond</vt:lpstr>
      <vt:lpstr>Office Theme</vt:lpstr>
      <vt:lpstr>Organic</vt:lpstr>
      <vt:lpstr>Palm Sunday 棕梠节主日</vt:lpstr>
      <vt:lpstr>Matthew 马太福音 21:1-17</vt:lpstr>
      <vt:lpstr>PowerPoint Presentation</vt:lpstr>
      <vt:lpstr>PowerPoint Presentation</vt:lpstr>
      <vt:lpstr>PowerPoint Presentation</vt:lpstr>
      <vt:lpstr>PowerPoint Presentation</vt:lpstr>
      <vt:lpstr>PowerPoint Presentation</vt:lpstr>
      <vt:lpstr>The Triumphal Entry 凯 旋 门</vt:lpstr>
      <vt:lpstr>The Upside-Down Triumph颠 倒 的 胜 利</vt:lpstr>
      <vt:lpstr>Roman Triumph 罗马的胜利</vt:lpstr>
      <vt:lpstr>PowerPoint Presentation</vt:lpstr>
      <vt:lpstr>PowerPoint Presentation</vt:lpstr>
      <vt:lpstr>The Unstable Crowd 不稳定的人群</vt:lpstr>
      <vt:lpstr>The Crowd’s Misunderstandings 群 众 的 误 解</vt:lpstr>
      <vt:lpstr>Who is the real Jesus? 谁是真正的耶稣?</vt:lpstr>
      <vt:lpstr>Become part of the Upside-Down Kingdom 成为国家颠覆的一部分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Palm Sunday</dc:title>
  <dc:creator>Corey Vaughan</dc:creator>
  <cp:lastModifiedBy>LCCC Church</cp:lastModifiedBy>
  <cp:revision>6</cp:revision>
  <dcterms:created xsi:type="dcterms:W3CDTF">2022-04-04T15:34:12Z</dcterms:created>
  <dcterms:modified xsi:type="dcterms:W3CDTF">2022-04-06T17:28:09Z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