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1" r:id="rId1"/>
  </p:sldMasterIdLst>
  <p:sldIdLst>
    <p:sldId id="2381" r:id="rId2"/>
    <p:sldId id="2399" r:id="rId3"/>
    <p:sldId id="2358" r:id="rId4"/>
    <p:sldId id="2400" r:id="rId5"/>
    <p:sldId id="2384" r:id="rId6"/>
    <p:sldId id="2413" r:id="rId7"/>
    <p:sldId id="2401" r:id="rId8"/>
    <p:sldId id="2402" r:id="rId9"/>
    <p:sldId id="2403" r:id="rId10"/>
    <p:sldId id="2404" r:id="rId11"/>
    <p:sldId id="2414" r:id="rId12"/>
    <p:sldId id="2405" r:id="rId13"/>
    <p:sldId id="2415" r:id="rId14"/>
    <p:sldId id="2406" r:id="rId15"/>
    <p:sldId id="2407" r:id="rId16"/>
    <p:sldId id="2411" r:id="rId17"/>
    <p:sldId id="2409" r:id="rId18"/>
    <p:sldId id="2416" r:id="rId19"/>
    <p:sldId id="2417" r:id="rId20"/>
    <p:sldId id="2408" r:id="rId21"/>
    <p:sldId id="241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0C00"/>
    <a:srgbClr val="D883FF"/>
    <a:srgbClr val="73FEFF"/>
    <a:srgbClr val="3C1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33"/>
    <p:restoredTop sz="96327"/>
  </p:normalViewPr>
  <p:slideViewPr>
    <p:cSldViewPr snapToGrid="0" snapToObjects="1">
      <p:cViewPr varScale="1">
        <p:scale>
          <a:sx n="168" d="100"/>
          <a:sy n="168" d="100"/>
        </p:scale>
        <p:origin x="21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2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5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2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8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9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6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6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1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C4F2457-FA1E-FF4B-A6EF-183970BD4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0238" cy="691286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794DF74-E25C-EC4D-AAE2-02EDB945E98F}"/>
              </a:ext>
            </a:extLst>
          </p:cNvPr>
          <p:cNvSpPr txBox="1"/>
          <p:nvPr/>
        </p:nvSpPr>
        <p:spPr>
          <a:xfrm>
            <a:off x="7268540" y="3334805"/>
            <a:ext cx="3543234" cy="830997"/>
          </a:xfrm>
          <a:prstGeom prst="rect">
            <a:avLst/>
          </a:prstGeom>
          <a:noFill/>
          <a:effectLst>
            <a:glow>
              <a:srgbClr val="790C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房正豪牧師</a:t>
            </a:r>
            <a:endParaRPr lang="en-US" altLang="zh-TW" sz="2400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Rev. Steven Fang</a:t>
            </a:r>
            <a:endParaRPr kumimoji="1" lang="zh-TW" altLang="en-US" sz="28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glow rad="508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492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673329"/>
            <a:ext cx="9771797" cy="5261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耶利米书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The Book of Jeremiah</a:t>
            </a:r>
          </a:p>
          <a:p>
            <a:pPr>
              <a:tabLst>
                <a:tab pos="1330325" algn="l"/>
              </a:tabLst>
            </a:pP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审判与悔改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Judgment and Repentance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敬虔和礼仪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Godliness and Etiquette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新约的预表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Typology of the New Testament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信心的经历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An Experience of Faith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2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38463" y="643622"/>
            <a:ext cx="9771797" cy="55707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耶 利 米 書 </a:t>
            </a: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Jeremiah 31:31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31 </a:t>
            </a:r>
            <a:r>
              <a:rPr kumimoji="1" lang="zh-TW" altLang="en-US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耶 和 华 说 ： 日 子 将 到 ， 我 要 与 以 色 列 家 和 犹 大 家 另 立 新 约 ，</a:t>
            </a:r>
            <a:endParaRPr kumimoji="1" lang="en-US" altLang="zh-TW" sz="48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31 “Look, days are coming,” declares the Lord, “when I’ll make a new covenant with the house of Israel and the house of Judah.</a:t>
            </a:r>
            <a:endParaRPr kumimoji="1" lang="zh-TW" altLang="en-US" sz="66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064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673329"/>
            <a:ext cx="9771797" cy="47073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新约的亮光	</a:t>
            </a: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The Light of the New Testament</a:t>
            </a:r>
            <a:endParaRPr kumimoji="1" lang="en-US" altLang="zh-TW" sz="4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属灵的真理		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Spiritual Truth</a:t>
            </a: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属灵的交流	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Spiritual Encounter</a:t>
            </a:r>
          </a:p>
          <a:p>
            <a:pPr>
              <a:lnSpc>
                <a:spcPct val="150000"/>
              </a:lnSpc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属灵的洁净	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Spiritual Cleansing</a:t>
            </a:r>
          </a:p>
        </p:txBody>
      </p:sp>
    </p:spTree>
    <p:extLst>
      <p:ext uri="{BB962C8B-B14F-4D97-AF65-F5344CB8AC3E}">
        <p14:creationId xmlns:p14="http://schemas.microsoft.com/office/powerpoint/2010/main" val="332444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38463" y="643622"/>
            <a:ext cx="9771797" cy="51398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耶 利 米 書 </a:t>
            </a: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Jeremiah 1:10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 </a:t>
            </a:r>
            <a:r>
              <a:rPr kumimoji="1" lang="zh-TW" altLang="en-US" sz="44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看 哪 ， 我 今 日 立 你 在 列 邦 列 国 之 上 ， 为 要 施 行 拔 出 、 拆 毁 、 毁 坏 、 倾 覆 ， 又 要 建 立 、 栽 植 。</a:t>
            </a:r>
            <a:endParaRPr kumimoji="1" lang="en-US" altLang="zh-TW" sz="44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 See, today I’ve appointed you to prophesy about nations and kingdoms, to pull up and tear down, to destroy and overthrow, to build and to plant.”</a:t>
            </a:r>
            <a:endParaRPr kumimoji="1" lang="zh-TW" altLang="en-US" sz="6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312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72876" y="1220069"/>
            <a:ext cx="9771797" cy="3662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神和耶利米互动的关系所产生出实际的意义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The</a:t>
            </a:r>
            <a:r>
              <a:rPr kumimoji="1" lang="en-US" altLang="zh-TW" sz="6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Significance generated during the Exchange between God and Jeremiah</a:t>
            </a:r>
            <a:endParaRPr kumimoji="1" lang="en-US" altLang="zh-TW" sz="6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71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210101" y="1274564"/>
            <a:ext cx="9771797" cy="4308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神最喜欢两个字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Two words God likes the most</a:t>
            </a:r>
            <a:endParaRPr kumimoji="1" lang="zh-TW" altLang="en-US" sz="48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8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来！ 去！</a:t>
            </a:r>
            <a:endParaRPr kumimoji="1" lang="en-US" altLang="zh-TW" sz="8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8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Come!  Go!</a:t>
            </a:r>
            <a:endParaRPr kumimoji="1" lang="zh-TW" altLang="en-US" sz="8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97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標誌, 室外, 靠近 的圖片&#10;&#10;自動產生的描述">
            <a:extLst>
              <a:ext uri="{FF2B5EF4-FFF2-40B4-BE49-F238E27FC236}">
                <a16:creationId xmlns:a16="http://schemas.microsoft.com/office/drawing/2014/main" id="{D7F5957F-2ECC-CB40-A1BA-78CC3D07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535" y="377497"/>
            <a:ext cx="4059110" cy="591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78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521319" y="1175798"/>
            <a:ext cx="9771797" cy="41857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在这来来去去的过程中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In the Process of Coming and Going</a:t>
            </a:r>
          </a:p>
          <a:p>
            <a:pPr marL="758825" indent="-754063">
              <a:buAutoNum type="arabicPeriod"/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门徒和教会就建立起来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The Disciples and the Church were Established</a:t>
            </a:r>
            <a:endParaRPr kumimoji="1" lang="zh-TW" altLang="en-US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福音也不断传扬出去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And the Gospel was continually being Preached</a:t>
            </a:r>
          </a:p>
        </p:txBody>
      </p:sp>
    </p:spTree>
    <p:extLst>
      <p:ext uri="{BB962C8B-B14F-4D97-AF65-F5344CB8AC3E}">
        <p14:creationId xmlns:p14="http://schemas.microsoft.com/office/powerpoint/2010/main" val="155666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210101" y="3755118"/>
            <a:ext cx="9771797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2021</a:t>
            </a: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我爱我家，同心建造。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chemeClr val="tx1">
                    <a:lumMod val="9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 love my family, buildup with one heart.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674BBE-C135-E74F-9E87-4430E0B61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00640" y="862466"/>
            <a:ext cx="3704227" cy="23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119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奋勇向前 - 4K" descr="奋勇向前 - 4K">
            <a:hlinkClick r:id="" action="ppaction://media"/>
            <a:extLst>
              <a:ext uri="{FF2B5EF4-FFF2-40B4-BE49-F238E27FC236}">
                <a16:creationId xmlns:a16="http://schemas.microsoft.com/office/drawing/2014/main" id="{5DF8CCE6-E78A-B248-946C-682286C38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3174"/>
            <a:ext cx="12186357" cy="68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23832" y="520511"/>
            <a:ext cx="9771797" cy="5816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耶 利 米 書 </a:t>
            </a: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Jeremiah 4:19~22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19 </a:t>
            </a:r>
            <a:r>
              <a:rPr kumimoji="1" lang="zh-TW" altLang="en-US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的 肺 腑 啊 ， 我 的 肺 腑 啊 ， 我 心 疼 痛 ！ 我 心 在 我 着 面 烦 躁 不 安 。 我 不 能 静 默 不 言 ， 因 为 我 已 经 听 见 角 声 和 打 仗 的 喊 声 。</a:t>
            </a:r>
            <a:endParaRPr kumimoji="1" lang="en-US" altLang="zh-TW" sz="36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19 “My anguish, my anguish! I writhe in pain.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Oh, the aching[h] of my heart!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My heart pounds within me;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I cannot keep silent.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For I hear the sound of the trumpet,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the alarm for war.</a:t>
            </a:r>
            <a:endParaRPr kumimoji="1" lang="zh-TW" altLang="en-US" sz="48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320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31313" y="1454868"/>
            <a:ext cx="9771797" cy="3693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所有的学习所有的装备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All the Learning and Equipping</a:t>
            </a:r>
            <a:endParaRPr kumimoji="1" lang="en-US" altLang="zh-TW" sz="6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都是要被神来使用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Is to be use by God</a:t>
            </a:r>
          </a:p>
        </p:txBody>
      </p:sp>
    </p:spTree>
    <p:extLst>
      <p:ext uri="{BB962C8B-B14F-4D97-AF65-F5344CB8AC3E}">
        <p14:creationId xmlns:p14="http://schemas.microsoft.com/office/powerpoint/2010/main" val="283206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210101" y="2125823"/>
            <a:ext cx="9771797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愿主大大重用你！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May God use You Mightily!</a:t>
            </a:r>
            <a:endParaRPr kumimoji="1" lang="zh-TW" altLang="en-US" sz="5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315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89669" y="438888"/>
            <a:ext cx="9771797" cy="5816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20 </a:t>
            </a:r>
            <a:r>
              <a:rPr kumimoji="1" lang="zh-TW" altLang="en-US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毁 坏 的 信 息 连 络 不 绝 ， 因 为 全 地 荒 废 。 我 的 帐 棚 忽 然 毁 坏 ； 我 的 幔 子 顷 刻 破 裂 。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21 </a:t>
            </a:r>
            <a:r>
              <a:rPr kumimoji="1" lang="zh-TW" altLang="en-US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看 见 大 旗 ， 听 见 角 声 ， 要 到 几 时 呢 ？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20 Disaster upon disaster is proclaimed,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for the entire land is devastated.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Suddenly, my tent is destroyed,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in a moment my curtains.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21 How long will I see the battle standard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and hear the sound of the trumpet?</a:t>
            </a:r>
            <a:endParaRPr kumimoji="1" lang="zh-TW" altLang="en-US" sz="3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9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23832" y="811963"/>
            <a:ext cx="9771797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22 </a:t>
            </a:r>
            <a:r>
              <a:rPr kumimoji="1" lang="zh-TW" altLang="en-US" sz="3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耶 和 华 说 ： 我 的 百 性 愚 顽 ， 不 认 识 我 ； 他 们 是 愚 昧 无 知 的 儿 女 ， 有 智 慧 行 恶 ， 没 有 知 识 行 善 。</a:t>
            </a:r>
            <a:endParaRPr kumimoji="1" lang="en-US" altLang="zh-TW" sz="36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22 “For my people are foolish,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    they don’t know me.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They’re stupid children,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    they have no understanding.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They’re skilled at doing evil,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200" b="1" dirty="0">
                <a:effectLst>
                  <a:glow rad="177800">
                    <a:schemeClr val="bg1"/>
                  </a:glow>
                </a:effectLst>
                <a:latin typeface="Heiti SC Medium" pitchFamily="2" charset="-128"/>
                <a:ea typeface="Heiti SC Medium" pitchFamily="2" charset="-128"/>
              </a:rPr>
              <a:t>    but how to do good, they don’t know.”</a:t>
            </a:r>
          </a:p>
        </p:txBody>
      </p:sp>
    </p:spTree>
    <p:extLst>
      <p:ext uri="{BB962C8B-B14F-4D97-AF65-F5344CB8AC3E}">
        <p14:creationId xmlns:p14="http://schemas.microsoft.com/office/powerpoint/2010/main" val="358144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2092478"/>
            <a:ext cx="9771797" cy="1785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忠言逆耳！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Honest advice is hard to the Ear.</a:t>
            </a:r>
            <a:endParaRPr kumimoji="1" lang="en-US" altLang="zh-TW" sz="6000" b="1" dirty="0">
              <a:effectLst>
                <a:glow rad="177800">
                  <a:schemeClr val="bg1"/>
                </a:glow>
              </a:effectLst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90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53093" y="974054"/>
            <a:ext cx="9771797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馬 太 福 音 </a:t>
            </a: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Matthew 10:38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38 </a:t>
            </a:r>
            <a:r>
              <a:rPr kumimoji="1" lang="zh-TW" altLang="en-US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不 背 着 他 的 十 字 架 跟 从 我 的 ， 也 不 配 作 我 的 门 徒 。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38 The one who doesn’t take up his cross and follow me isn’t worthy of me.</a:t>
            </a:r>
            <a:endParaRPr kumimoji="1" lang="zh-TW" altLang="en-US" sz="66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745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1412164"/>
            <a:ext cx="9771797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耶利米特点：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忠心、勇敢、坚持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Jeremiah’s characteristics: 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Loyalty, Bravery, Persistence</a:t>
            </a:r>
            <a:endParaRPr kumimoji="1" lang="en-US" altLang="zh-TW" sz="6000" b="1" dirty="0">
              <a:effectLst>
                <a:glow rad="177800">
                  <a:schemeClr val="bg1"/>
                </a:glow>
              </a:effectLst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8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1412164"/>
            <a:ext cx="9771797" cy="36009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耶利米可以说是当时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6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"</a:t>
            </a:r>
            <a:r>
              <a:rPr kumimoji="1" lang="zh-TW" altLang="en-US" sz="6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人民公敌</a:t>
            </a:r>
            <a:r>
              <a:rPr kumimoji="1" lang="en-US" altLang="zh-TW" sz="66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”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Jeremiah was the 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Public Enemy of his time</a:t>
            </a:r>
            <a:endParaRPr kumimoji="1" lang="en-US" altLang="zh-TW" sz="6600" b="1" dirty="0">
              <a:effectLst>
                <a:glow rad="177800">
                  <a:schemeClr val="bg1"/>
                </a:glow>
              </a:effectLst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35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9DCE1E-575A-3D43-AA90-B6A2D631503F}"/>
              </a:ext>
            </a:extLst>
          </p:cNvPr>
          <p:cNvSpPr txBox="1"/>
          <p:nvPr/>
        </p:nvSpPr>
        <p:spPr>
          <a:xfrm>
            <a:off x="1343711" y="1412164"/>
            <a:ext cx="9771797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6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在神眼中耶利米是一位坚强的先知！</a:t>
            </a:r>
            <a:endParaRPr kumimoji="1" lang="en-US" altLang="zh-TW" sz="6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In God’s sight Jeremiah was a Staunch Prophet!</a:t>
            </a:r>
            <a:endParaRPr kumimoji="1" lang="en-US" altLang="zh-TW" sz="6000" b="1" dirty="0">
              <a:effectLst>
                <a:glow rad="177800">
                  <a:schemeClr val="bg1"/>
                </a:glow>
              </a:effectLst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354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{E6577B33-B32A-1140-A93D-BE4C3BAD63A4}tf16401378</Template>
  <TotalTime>2257</TotalTime>
  <Words>812</Words>
  <Application>Microsoft Macintosh PowerPoint</Application>
  <PresentationFormat>寬螢幕</PresentationFormat>
  <Paragraphs>77</Paragraphs>
  <Slides>21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Heiti SC Medium</vt:lpstr>
      <vt:lpstr>Yu Gothic UI</vt:lpstr>
      <vt:lpstr>Arial</vt:lpstr>
      <vt:lpstr>Century Gothic</vt:lpstr>
      <vt:lpstr>網狀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LCCC Church</dc:creator>
  <cp:lastModifiedBy>LCCC Church</cp:lastModifiedBy>
  <cp:revision>151</cp:revision>
  <cp:lastPrinted>2021-04-08T17:38:16Z</cp:lastPrinted>
  <dcterms:created xsi:type="dcterms:W3CDTF">2021-01-06T18:08:20Z</dcterms:created>
  <dcterms:modified xsi:type="dcterms:W3CDTF">2021-04-22T01:04:05Z</dcterms:modified>
</cp:coreProperties>
</file>