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7" r:id="rId7"/>
    <p:sldId id="260" r:id="rId8"/>
    <p:sldId id="261" r:id="rId9"/>
    <p:sldId id="262" r:id="rId10"/>
    <p:sldId id="268" r:id="rId11"/>
    <p:sldId id="263" r:id="rId12"/>
    <p:sldId id="269" r:id="rId13"/>
    <p:sldId id="264" r:id="rId14"/>
    <p:sldId id="270" r:id="rId15"/>
    <p:sldId id="265"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1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986B3-DF6A-4E59-83C8-12EB14614F43}" type="datetimeFigureOut">
              <a:rPr lang="en-US" smtClean="0"/>
              <a:pPr/>
              <a:t>4/26/19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986B3-DF6A-4E59-83C8-12EB14614F43}" type="datetimeFigureOut">
              <a:rPr lang="en-US" smtClean="0"/>
              <a:pPr/>
              <a:t>4/26/19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986B3-DF6A-4E59-83C8-12EB14614F43}" type="datetimeFigureOut">
              <a:rPr lang="en-US" smtClean="0"/>
              <a:pPr/>
              <a:t>4/26/19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986B3-DF6A-4E59-83C8-12EB14614F43}" type="datetimeFigureOut">
              <a:rPr lang="en-US" smtClean="0"/>
              <a:pPr/>
              <a:t>4/26/19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986B3-DF6A-4E59-83C8-12EB14614F43}" type="datetimeFigureOut">
              <a:rPr lang="en-US" smtClean="0"/>
              <a:pPr/>
              <a:t>4/26/19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986B3-DF6A-4E59-83C8-12EB14614F43}" type="datetimeFigureOut">
              <a:rPr lang="en-US" smtClean="0"/>
              <a:pPr/>
              <a:t>4/26/19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986B3-DF6A-4E59-83C8-12EB14614F43}" type="datetimeFigureOut">
              <a:rPr lang="en-US" smtClean="0"/>
              <a:pPr/>
              <a:t>4/26/19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986B3-DF6A-4E59-83C8-12EB14614F43}" type="datetimeFigureOut">
              <a:rPr lang="en-US" smtClean="0"/>
              <a:pPr/>
              <a:t>4/26/19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986B3-DF6A-4E59-83C8-12EB14614F43}" type="datetimeFigureOut">
              <a:rPr lang="en-US" smtClean="0"/>
              <a:pPr/>
              <a:t>4/26/19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986B3-DF6A-4E59-83C8-12EB14614F43}" type="datetimeFigureOut">
              <a:rPr lang="en-US" smtClean="0"/>
              <a:pPr/>
              <a:t>4/26/19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986B3-DF6A-4E59-83C8-12EB14614F43}" type="datetimeFigureOut">
              <a:rPr lang="en-US" smtClean="0"/>
              <a:pPr/>
              <a:t>4/26/19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46742-32B3-49EC-9AFE-C6DE5F8F29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986B3-DF6A-4E59-83C8-12EB14614F43}" type="datetimeFigureOut">
              <a:rPr lang="en-US" smtClean="0"/>
              <a:pPr/>
              <a:t>4/26/19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46742-32B3-49EC-9AFE-C6DE5F8F29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Law and the Resurrected Life</a:t>
            </a:r>
            <a:r>
              <a:rPr lang="zh-TW" altLang="en-US" dirty="0" smtClean="0"/>
              <a:t>律法和復活的生命</a:t>
            </a:r>
            <a:endParaRPr lang="en-US" dirty="0"/>
          </a:p>
        </p:txBody>
      </p:sp>
      <p:sp>
        <p:nvSpPr>
          <p:cNvPr id="3" name="Subtitle 2"/>
          <p:cNvSpPr>
            <a:spLocks noGrp="1"/>
          </p:cNvSpPr>
          <p:nvPr>
            <p:ph type="subTitle" idx="1"/>
          </p:nvPr>
        </p:nvSpPr>
        <p:spPr/>
        <p:txBody>
          <a:bodyPr/>
          <a:lstStyle/>
          <a:p>
            <a:r>
              <a:rPr lang="en-US" dirty="0" smtClean="0">
                <a:solidFill>
                  <a:schemeClr val="tx1"/>
                </a:solidFill>
              </a:rPr>
              <a:t>Romans 7</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We cannot fully obey everything God commands us</a:t>
            </a:r>
            <a:endParaRPr lang="en-US" dirty="0"/>
          </a:p>
        </p:txBody>
      </p:sp>
      <p:sp>
        <p:nvSpPr>
          <p:cNvPr id="3" name="Content Placeholder 2"/>
          <p:cNvSpPr>
            <a:spLocks noGrp="1"/>
          </p:cNvSpPr>
          <p:nvPr>
            <p:ph sz="half" idx="1"/>
          </p:nvPr>
        </p:nvSpPr>
        <p:spPr>
          <a:xfrm>
            <a:off x="457200" y="1600200"/>
            <a:ext cx="8305800" cy="4525963"/>
          </a:xfrm>
        </p:spPr>
        <p:txBody>
          <a:bodyPr>
            <a:normAutofit fontScale="85000" lnSpcReduction="20000"/>
          </a:bodyPr>
          <a:lstStyle/>
          <a:p>
            <a:pPr marL="0" indent="0">
              <a:buNone/>
            </a:pPr>
            <a:r>
              <a:rPr lang="en-US" sz="3600" b="1" dirty="0" smtClean="0"/>
              <a:t>Romans 7:15–20</a:t>
            </a:r>
          </a:p>
          <a:p>
            <a:endParaRPr lang="en-US" sz="3600" dirty="0" smtClean="0"/>
          </a:p>
          <a:p>
            <a:r>
              <a:rPr lang="en-US" sz="3600" dirty="0" smtClean="0"/>
              <a:t>[18] For I know that nothing good dwells in me, that is, in my flesh. For I have the desire to do what is right, but not the ability to carry it out. </a:t>
            </a:r>
          </a:p>
          <a:p>
            <a:r>
              <a:rPr lang="en-US" sz="3600" dirty="0" smtClean="0"/>
              <a:t>[19] For I do not do the good I want, but the evil I do not want is what I keep on doing. </a:t>
            </a:r>
          </a:p>
          <a:p>
            <a:r>
              <a:rPr lang="en-US" sz="3600" dirty="0" smtClean="0"/>
              <a:t>[20] Now if I do what I do not want, it is no longer I who do it, but sin that dwells within me. (ESV)</a:t>
            </a:r>
            <a:endParaRPr lang="en-US" sz="3600" dirty="0"/>
          </a:p>
        </p:txBody>
      </p:sp>
    </p:spTree>
    <p:extLst>
      <p:ext uri="{BB962C8B-B14F-4D97-AF65-F5344CB8AC3E}">
        <p14:creationId xmlns:p14="http://schemas.microsoft.com/office/powerpoint/2010/main" val="398650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ja-JP" dirty="0" smtClean="0"/>
              <a:t>2. </a:t>
            </a:r>
            <a:r>
              <a:rPr lang="zh-CN" altLang="en-US" dirty="0"/>
              <a:t>我</a:t>
            </a:r>
            <a:r>
              <a:rPr lang="zh-CN" altLang="en-US" dirty="0" smtClean="0"/>
              <a:t>们无法完全遵行上帝的旨意</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lnSpcReduction="10000"/>
          </a:bodyPr>
          <a:lstStyle/>
          <a:p>
            <a:pPr marL="0" indent="0">
              <a:buNone/>
            </a:pPr>
            <a:r>
              <a:rPr lang="ja-JP" altLang="en-US" b="1" dirty="0"/>
              <a:t>羅 馬 </a:t>
            </a:r>
            <a:r>
              <a:rPr lang="ja-JP" altLang="en-US" b="1" dirty="0" smtClean="0"/>
              <a:t>書 </a:t>
            </a:r>
            <a:r>
              <a:rPr lang="en-US" sz="3600" dirty="0" smtClean="0"/>
              <a:t>7:15–20</a:t>
            </a:r>
          </a:p>
          <a:p>
            <a:endParaRPr lang="en-US" sz="3600" dirty="0" smtClean="0"/>
          </a:p>
          <a:p>
            <a:r>
              <a:rPr lang="en-US" altLang="zh-CN" sz="3200" b="1" baseline="30000" dirty="0"/>
              <a:t>15 </a:t>
            </a:r>
            <a:r>
              <a:rPr lang="zh-CN" altLang="en-US" sz="3200" dirty="0"/>
              <a:t>因 为 我 所 做 的 ， 我 自 己 不 明 白 ； 我 所 愿 意 的 ， 我 并 不 做 ； 我 所 恨 恶 的 ， 我 倒 去 做 。</a:t>
            </a:r>
          </a:p>
          <a:p>
            <a:r>
              <a:rPr lang="en-US" altLang="zh-CN" sz="3200" b="1" baseline="30000" dirty="0"/>
              <a:t>16 </a:t>
            </a:r>
            <a:r>
              <a:rPr lang="zh-CN" altLang="en-US" sz="3200" dirty="0"/>
              <a:t>若 我 所 做 的 ， 是 我 所 不 愿 意 的 ， 我 就 应 承 律 法 是 善 的 。</a:t>
            </a:r>
          </a:p>
          <a:p>
            <a:r>
              <a:rPr lang="en-US" altLang="zh-CN" sz="3200" b="1" baseline="30000" dirty="0"/>
              <a:t>17 </a:t>
            </a:r>
            <a:r>
              <a:rPr lang="zh-CN" altLang="en-US" sz="3200" dirty="0"/>
              <a:t>既 是 这 样 ， 就 不 是 我 做 的 ， 乃 是 住 在 我 里 头 的 罪 做 的 </a:t>
            </a:r>
            <a:r>
              <a:rPr lang="zh-CN" altLang="en-US" sz="3200" dirty="0" smtClean="0"/>
              <a:t>。</a:t>
            </a:r>
            <a:endParaRPr lang="zh-CN" alt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ja-JP" dirty="0" smtClean="0"/>
              <a:t>2. </a:t>
            </a:r>
            <a:r>
              <a:rPr lang="zh-CN" altLang="en-US" dirty="0"/>
              <a:t>我</a:t>
            </a:r>
            <a:r>
              <a:rPr lang="zh-CN" altLang="en-US" dirty="0" smtClean="0"/>
              <a:t>们无法完全遵行上帝的旨意</a:t>
            </a:r>
            <a:endParaRPr lang="en-US" dirty="0"/>
          </a:p>
        </p:txBody>
      </p:sp>
      <p:sp>
        <p:nvSpPr>
          <p:cNvPr id="3" name="Content Placeholder 2"/>
          <p:cNvSpPr>
            <a:spLocks noGrp="1"/>
          </p:cNvSpPr>
          <p:nvPr>
            <p:ph sz="half" idx="1"/>
          </p:nvPr>
        </p:nvSpPr>
        <p:spPr>
          <a:xfrm>
            <a:off x="457200" y="1371600"/>
            <a:ext cx="8305800" cy="4876800"/>
          </a:xfrm>
        </p:spPr>
        <p:txBody>
          <a:bodyPr>
            <a:normAutofit fontScale="85000" lnSpcReduction="10000"/>
          </a:bodyPr>
          <a:lstStyle/>
          <a:p>
            <a:pPr marL="0" indent="0">
              <a:buNone/>
            </a:pPr>
            <a:r>
              <a:rPr lang="ja-JP" altLang="en-US" b="1" dirty="0"/>
              <a:t>羅 馬 </a:t>
            </a:r>
            <a:r>
              <a:rPr lang="ja-JP" altLang="en-US" b="1" dirty="0" smtClean="0"/>
              <a:t>書 </a:t>
            </a:r>
            <a:r>
              <a:rPr lang="en-US" sz="3600" dirty="0" smtClean="0"/>
              <a:t>7:15–20</a:t>
            </a:r>
          </a:p>
          <a:p>
            <a:endParaRPr lang="en-US" sz="3600" dirty="0" smtClean="0"/>
          </a:p>
          <a:p>
            <a:r>
              <a:rPr lang="en-US" altLang="zh-CN" sz="3300" b="1" baseline="30000" dirty="0" smtClean="0"/>
              <a:t>18</a:t>
            </a:r>
            <a:r>
              <a:rPr lang="en-US" altLang="zh-CN" sz="3300" b="1" baseline="30000" dirty="0"/>
              <a:t> </a:t>
            </a:r>
            <a:r>
              <a:rPr lang="zh-CN" altLang="en-US" sz="3300" dirty="0"/>
              <a:t>我 也 知 道 在 我 里 头 ， 就 是 我 肉 体 之 中 ， 没 有 良 善 。 因 为 ， 立 志 为 善 由 得 我 ， 只 是 行 出 来 由 不 得 我 。</a:t>
            </a:r>
          </a:p>
          <a:p>
            <a:r>
              <a:rPr lang="en-US" altLang="zh-CN" sz="3300" b="1" baseline="30000" dirty="0"/>
              <a:t>19 </a:t>
            </a:r>
            <a:r>
              <a:rPr lang="zh-CN" altLang="en-US" sz="3300" dirty="0"/>
              <a:t>故 此 ， 我 所 愿 意 的 善 ， 我 反 不 做 ； 我 所 不 愿 意 的 恶 ， 我 倒 去 做 。</a:t>
            </a:r>
          </a:p>
          <a:p>
            <a:r>
              <a:rPr lang="en-US" altLang="zh-CN" sz="3300" b="1" baseline="30000" dirty="0"/>
              <a:t>20 </a:t>
            </a:r>
            <a:r>
              <a:rPr lang="zh-CN" altLang="en-US" sz="3300" dirty="0"/>
              <a:t>若 我 去 做 所 不 愿 意 做 的 ， 就 不 是 我 做 的 ， 乃 是 住 在 我 里 头 的 罪 做 的 。</a:t>
            </a:r>
          </a:p>
        </p:txBody>
      </p:sp>
    </p:spTree>
    <p:extLst>
      <p:ext uri="{BB962C8B-B14F-4D97-AF65-F5344CB8AC3E}">
        <p14:creationId xmlns:p14="http://schemas.microsoft.com/office/powerpoint/2010/main" val="2192906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Jesus is our only hope of deliverance</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lnSpcReduction="20000"/>
          </a:bodyPr>
          <a:lstStyle/>
          <a:p>
            <a:pPr marL="0" indent="0">
              <a:buNone/>
            </a:pPr>
            <a:r>
              <a:rPr lang="en-US" sz="3600" b="1" dirty="0" smtClean="0"/>
              <a:t>Romans 7:21–25</a:t>
            </a:r>
          </a:p>
          <a:p>
            <a:endParaRPr lang="en-US" sz="3600" dirty="0" smtClean="0"/>
          </a:p>
          <a:p>
            <a:r>
              <a:rPr lang="en-US" sz="3600" dirty="0" smtClean="0"/>
              <a:t>[21] So I find it to be a law that when I want to do right, evil lies close at hand. </a:t>
            </a:r>
          </a:p>
          <a:p>
            <a:r>
              <a:rPr lang="en-US" sz="3600" dirty="0" smtClean="0"/>
              <a:t>[22] For I delight in the law of God, in my inner being, </a:t>
            </a:r>
          </a:p>
          <a:p>
            <a:r>
              <a:rPr lang="en-US" sz="3600" dirty="0" smtClean="0"/>
              <a:t>[23] but I see in my members another law waging war against the law of my mind and making me captive to the law of sin that dwells in my members. </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Jesus is our only hope of deliverance</a:t>
            </a:r>
            <a:endParaRPr lang="en-US" dirty="0"/>
          </a:p>
        </p:txBody>
      </p:sp>
      <p:sp>
        <p:nvSpPr>
          <p:cNvPr id="3" name="Content Placeholder 2"/>
          <p:cNvSpPr>
            <a:spLocks noGrp="1"/>
          </p:cNvSpPr>
          <p:nvPr>
            <p:ph sz="half" idx="1"/>
          </p:nvPr>
        </p:nvSpPr>
        <p:spPr>
          <a:xfrm>
            <a:off x="457200" y="1600200"/>
            <a:ext cx="8305800" cy="4525963"/>
          </a:xfrm>
        </p:spPr>
        <p:txBody>
          <a:bodyPr>
            <a:normAutofit lnSpcReduction="10000"/>
          </a:bodyPr>
          <a:lstStyle/>
          <a:p>
            <a:pPr marL="0" indent="0">
              <a:buNone/>
            </a:pPr>
            <a:r>
              <a:rPr lang="en-US" sz="3600" b="1" dirty="0" smtClean="0"/>
              <a:t>Romans 7:21–25</a:t>
            </a:r>
          </a:p>
          <a:p>
            <a:endParaRPr lang="en-US" sz="3600" dirty="0" smtClean="0"/>
          </a:p>
          <a:p>
            <a:r>
              <a:rPr lang="en-US" sz="3600" dirty="0" smtClean="0"/>
              <a:t>[24] Wretched man that I am! Who will deliver me from this body of death?</a:t>
            </a:r>
          </a:p>
          <a:p>
            <a:r>
              <a:rPr lang="en-US" sz="3600" dirty="0" smtClean="0"/>
              <a:t> [25] Thanks be to God through Jesus Christ our Lord! So then, I myself serve the law of God with my mind, but with my flesh I serve the law of sin. (ESV)</a:t>
            </a:r>
            <a:endParaRPr lang="en-US" sz="3600" dirty="0"/>
          </a:p>
        </p:txBody>
      </p:sp>
    </p:spTree>
    <p:extLst>
      <p:ext uri="{BB962C8B-B14F-4D97-AF65-F5344CB8AC3E}">
        <p14:creationId xmlns:p14="http://schemas.microsoft.com/office/powerpoint/2010/main" val="3530198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ja-JP" dirty="0" smtClean="0"/>
              <a:t>3. </a:t>
            </a:r>
            <a:r>
              <a:rPr lang="zh-CN" altLang="en-US" dirty="0"/>
              <a:t>耶</a:t>
            </a:r>
            <a:r>
              <a:rPr lang="zh-CN" altLang="en-US" dirty="0" smtClean="0"/>
              <a:t>稣是我们救赎的唯一希望</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lnSpcReduction="10000"/>
          </a:bodyPr>
          <a:lstStyle/>
          <a:p>
            <a:pPr marL="0" indent="0">
              <a:buNone/>
            </a:pPr>
            <a:r>
              <a:rPr lang="ja-JP" altLang="en-US" b="1" dirty="0"/>
              <a:t>羅 馬 </a:t>
            </a:r>
            <a:r>
              <a:rPr lang="ja-JP" altLang="en-US" b="1" dirty="0" smtClean="0"/>
              <a:t>書 </a:t>
            </a:r>
            <a:r>
              <a:rPr lang="en-US" sz="3600" dirty="0" smtClean="0"/>
              <a:t>7:21–25</a:t>
            </a:r>
          </a:p>
          <a:p>
            <a:pPr marL="0" indent="0">
              <a:buNone/>
            </a:pPr>
            <a:endParaRPr lang="en-US" sz="3600" dirty="0" smtClean="0"/>
          </a:p>
          <a:p>
            <a:r>
              <a:rPr lang="en-US" altLang="zh-CN" sz="3500" b="1" baseline="30000" dirty="0"/>
              <a:t>21 </a:t>
            </a:r>
            <a:r>
              <a:rPr lang="zh-CN" altLang="en-US" sz="3500" dirty="0"/>
              <a:t>我 觉 得 有 个 律 ， 就 是 我 愿 意 为 善 的 时 候 ， 便 有 恶 与 我 同 在 。</a:t>
            </a:r>
          </a:p>
          <a:p>
            <a:r>
              <a:rPr lang="en-US" altLang="zh-CN" sz="3500" b="1" baseline="30000" dirty="0"/>
              <a:t>22 </a:t>
            </a:r>
            <a:r>
              <a:rPr lang="zh-CN" altLang="en-US" sz="3500" dirty="0"/>
              <a:t>因 为 按 着 我 里 面 的 意 思 （ 原 文 是 人 ） ， 我 是 喜 欢 神 的 律 ；</a:t>
            </a:r>
          </a:p>
          <a:p>
            <a:r>
              <a:rPr lang="en-US" altLang="zh-CN" sz="3500" b="1" baseline="30000" dirty="0"/>
              <a:t>23 </a:t>
            </a:r>
            <a:r>
              <a:rPr lang="zh-CN" altLang="en-US" sz="3500" dirty="0"/>
              <a:t>但 我 觉 得 肢 体 中 另 有 个 律 和 我 心 中 的 律 交 战 ， 把 我 掳 去 ， 叫 我 附 从 那 肢 体 中 犯 罪 的 律 </a:t>
            </a:r>
            <a:r>
              <a:rPr lang="zh-CN" altLang="en-US" sz="3500" dirty="0" smtClean="0"/>
              <a:t>。</a:t>
            </a:r>
            <a:endParaRPr lang="zh-CN" altLang="en-US" sz="3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ja-JP" dirty="0" smtClean="0"/>
              <a:t>3. </a:t>
            </a:r>
            <a:r>
              <a:rPr lang="zh-CN" altLang="en-US" dirty="0"/>
              <a:t>耶</a:t>
            </a:r>
            <a:r>
              <a:rPr lang="zh-CN" altLang="en-US" dirty="0" smtClean="0"/>
              <a:t>稣是我们救赎的唯一希望</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a:bodyPr>
          <a:lstStyle/>
          <a:p>
            <a:pPr marL="0" indent="0">
              <a:buNone/>
            </a:pPr>
            <a:r>
              <a:rPr lang="ja-JP" altLang="en-US" b="1" dirty="0"/>
              <a:t>羅 馬 </a:t>
            </a:r>
            <a:r>
              <a:rPr lang="ja-JP" altLang="en-US" b="1" dirty="0" smtClean="0"/>
              <a:t>書 </a:t>
            </a:r>
            <a:r>
              <a:rPr lang="en-US" sz="3600" dirty="0" smtClean="0"/>
              <a:t>7:21–25</a:t>
            </a:r>
          </a:p>
          <a:p>
            <a:pPr marL="0" indent="0">
              <a:buNone/>
            </a:pPr>
            <a:endParaRPr lang="en-US" sz="3600" dirty="0" smtClean="0"/>
          </a:p>
          <a:p>
            <a:r>
              <a:rPr lang="en-US" altLang="zh-CN" sz="3600" b="1" baseline="30000" dirty="0" smtClean="0"/>
              <a:t>24</a:t>
            </a:r>
            <a:r>
              <a:rPr lang="en-US" altLang="zh-CN" sz="3600" b="1" baseline="30000" dirty="0"/>
              <a:t> </a:t>
            </a:r>
            <a:r>
              <a:rPr lang="zh-CN" altLang="en-US" sz="3600" dirty="0"/>
              <a:t>我 真 是 苦 阿 ！ 谁 能 救 我 脱 离 这 取 死 的 身 体 呢 ？</a:t>
            </a:r>
          </a:p>
          <a:p>
            <a:r>
              <a:rPr lang="en-US" altLang="zh-CN" sz="3600" b="1" baseline="30000" dirty="0"/>
              <a:t>25 </a:t>
            </a:r>
            <a:r>
              <a:rPr lang="zh-CN" altLang="en-US" sz="3600" dirty="0"/>
              <a:t>感 谢 神 ， 靠 着 我 们 的 主 耶 稣 基 督 就 能 脱 离 了 。 这 样 看 来 ， 我 以 内 心 顺 服 神 的 律 ， 我 肉 体 却 顺 服 罪 的 律 了 。</a:t>
            </a:r>
          </a:p>
        </p:txBody>
      </p:sp>
    </p:spTree>
    <p:extLst>
      <p:ext uri="{BB962C8B-B14F-4D97-AF65-F5344CB8AC3E}">
        <p14:creationId xmlns:p14="http://schemas.microsoft.com/office/powerpoint/2010/main" val="127545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Big Idea:		</a:t>
            </a:r>
            <a:r>
              <a:rPr lang="en-US" dirty="0"/>
              <a:t> </a:t>
            </a:r>
            <a:r>
              <a:rPr lang="en-US" dirty="0" smtClean="0"/>
              <a:t>   </a:t>
            </a:r>
            <a:r>
              <a:rPr lang="zh-CN" altLang="en-US" dirty="0"/>
              <a:t>见解</a:t>
            </a:r>
            <a:r>
              <a:rPr lang="en-US" dirty="0" smtClean="0"/>
              <a:t> </a:t>
            </a:r>
            <a:endParaRPr lang="en-US" dirty="0"/>
          </a:p>
        </p:txBody>
      </p:sp>
      <p:sp>
        <p:nvSpPr>
          <p:cNvPr id="4" name="Content Placeholder 3"/>
          <p:cNvSpPr>
            <a:spLocks noGrp="1"/>
          </p:cNvSpPr>
          <p:nvPr>
            <p:ph sz="half" idx="1"/>
          </p:nvPr>
        </p:nvSpPr>
        <p:spPr/>
        <p:txBody>
          <a:bodyPr>
            <a:normAutofit lnSpcReduction="10000"/>
          </a:bodyPr>
          <a:lstStyle/>
          <a:p>
            <a:r>
              <a:rPr lang="en-US" sz="3200" dirty="0" smtClean="0"/>
              <a:t>The law reveals our sin and desperate need for redemption and continual need to rely upon the grace of Christ alone for both our salvation and growth in the faith.</a:t>
            </a:r>
            <a:endParaRPr lang="en-US" sz="3200" dirty="0"/>
          </a:p>
        </p:txBody>
      </p:sp>
      <p:sp>
        <p:nvSpPr>
          <p:cNvPr id="5" name="Content Placeholder 4"/>
          <p:cNvSpPr>
            <a:spLocks noGrp="1"/>
          </p:cNvSpPr>
          <p:nvPr>
            <p:ph sz="half" idx="2"/>
          </p:nvPr>
        </p:nvSpPr>
        <p:spPr/>
        <p:txBody>
          <a:bodyPr>
            <a:normAutofit lnSpcReduction="10000"/>
          </a:bodyPr>
          <a:lstStyle/>
          <a:p>
            <a:pPr>
              <a:lnSpc>
                <a:spcPct val="120000"/>
              </a:lnSpc>
            </a:pPr>
            <a:r>
              <a:rPr lang="zh-CN" altLang="en-US" sz="3600" dirty="0"/>
              <a:t>律</a:t>
            </a:r>
            <a:r>
              <a:rPr lang="zh-CN" altLang="en-US" sz="3600" dirty="0" smtClean="0"/>
              <a:t>法揭示了我们的罪恶</a:t>
            </a:r>
            <a:r>
              <a:rPr lang="zh-CN" altLang="en-US" sz="3600" dirty="0"/>
              <a:t>、</a:t>
            </a:r>
            <a:r>
              <a:rPr lang="zh-CN" altLang="en-US" sz="3600" dirty="0" smtClean="0"/>
              <a:t>对救赎的迫切需求、以及为了我们的拯救和信仰的成长对基督恩典的持续依靠</a:t>
            </a:r>
            <a:r>
              <a:rPr lang="zh-TW" altLang="en-US" sz="3600" dirty="0" smtClean="0"/>
              <a:t>。</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Law of God Reveals our Sin</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lnSpcReduction="20000"/>
          </a:bodyPr>
          <a:lstStyle/>
          <a:p>
            <a:pPr marL="0" indent="0">
              <a:buNone/>
            </a:pPr>
            <a:r>
              <a:rPr lang="en-US" sz="3600" b="1" dirty="0" smtClean="0"/>
              <a:t>Romans 7:4–5, 7-8</a:t>
            </a:r>
          </a:p>
          <a:p>
            <a:pPr marL="0" indent="0">
              <a:buNone/>
            </a:pPr>
            <a:endParaRPr lang="en-US" sz="3600" b="1" dirty="0" smtClean="0"/>
          </a:p>
          <a:p>
            <a:r>
              <a:rPr lang="en-US" sz="3600" dirty="0" smtClean="0"/>
              <a:t>[4] Likewise, my brothers, you also have died to the law through the body of Christ, so that you may belong to another, to him who has been raised from the dead, in order that we may bear fruit for God. </a:t>
            </a:r>
          </a:p>
          <a:p>
            <a:r>
              <a:rPr lang="en-US" sz="3600" dirty="0" smtClean="0"/>
              <a:t>[5] For while we were living in the flesh, our sinful passions, aroused by the law, were at work in our members to bear fruit for death.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Law of God Reveals our Sin</a:t>
            </a:r>
            <a:endParaRPr lang="en-US" dirty="0"/>
          </a:p>
        </p:txBody>
      </p:sp>
      <p:sp>
        <p:nvSpPr>
          <p:cNvPr id="3" name="Content Placeholder 2"/>
          <p:cNvSpPr>
            <a:spLocks noGrp="1"/>
          </p:cNvSpPr>
          <p:nvPr>
            <p:ph sz="half" idx="1"/>
          </p:nvPr>
        </p:nvSpPr>
        <p:spPr>
          <a:xfrm>
            <a:off x="457200" y="1600200"/>
            <a:ext cx="8305800" cy="4876800"/>
          </a:xfrm>
        </p:spPr>
        <p:txBody>
          <a:bodyPr>
            <a:normAutofit fontScale="85000" lnSpcReduction="20000"/>
          </a:bodyPr>
          <a:lstStyle/>
          <a:p>
            <a:pPr marL="0" indent="0">
              <a:buNone/>
            </a:pPr>
            <a:r>
              <a:rPr lang="en-US" sz="3600" b="1" dirty="0" smtClean="0"/>
              <a:t>Romans 7:4–5, 7-8</a:t>
            </a:r>
          </a:p>
          <a:p>
            <a:pPr marL="0" indent="0">
              <a:buNone/>
            </a:pPr>
            <a:endParaRPr lang="en-US" sz="3600" b="1" dirty="0" smtClean="0"/>
          </a:p>
          <a:p>
            <a:r>
              <a:rPr lang="en-US" sz="3600" dirty="0" smtClean="0"/>
              <a:t>[7] What then shall we say? That the law is sin? By no means! Yet if it had not been for the law, I would not have known sin. For I would not have known what it is to covet if the law had not said, “You shall not covet.” </a:t>
            </a:r>
          </a:p>
          <a:p>
            <a:r>
              <a:rPr lang="en-US" sz="3600" dirty="0" smtClean="0"/>
              <a:t>[8] But sin, seizing an opportunity through the commandment, produced in me all kinds of covetousness. For apart from the law, sin lies dead. (ESV)</a:t>
            </a:r>
            <a:endParaRPr lang="en-US" sz="3600" dirty="0"/>
          </a:p>
        </p:txBody>
      </p:sp>
    </p:spTree>
    <p:extLst>
      <p:ext uri="{BB962C8B-B14F-4D97-AF65-F5344CB8AC3E}">
        <p14:creationId xmlns:p14="http://schemas.microsoft.com/office/powerpoint/2010/main" val="358820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ja-JP" dirty="0" smtClean="0"/>
              <a:t>1. </a:t>
            </a:r>
            <a:r>
              <a:rPr lang="zh-CN" altLang="en-US" dirty="0"/>
              <a:t>上</a:t>
            </a:r>
            <a:r>
              <a:rPr lang="zh-CN" altLang="en-US" dirty="0" smtClean="0"/>
              <a:t>帝的律法揭示了我们的罪恶</a:t>
            </a:r>
            <a:endParaRPr lang="en-US" dirty="0"/>
          </a:p>
        </p:txBody>
      </p:sp>
      <p:sp>
        <p:nvSpPr>
          <p:cNvPr id="3" name="Content Placeholder 2"/>
          <p:cNvSpPr>
            <a:spLocks noGrp="1"/>
          </p:cNvSpPr>
          <p:nvPr>
            <p:ph sz="half" idx="1"/>
          </p:nvPr>
        </p:nvSpPr>
        <p:spPr>
          <a:xfrm>
            <a:off x="457200" y="1295400"/>
            <a:ext cx="8305800" cy="5181600"/>
          </a:xfrm>
        </p:spPr>
        <p:txBody>
          <a:bodyPr>
            <a:normAutofit fontScale="92500"/>
          </a:bodyPr>
          <a:lstStyle/>
          <a:p>
            <a:pPr marL="0" indent="0">
              <a:buNone/>
            </a:pPr>
            <a:r>
              <a:rPr lang="ja-JP" altLang="en-US" dirty="0"/>
              <a:t>羅 馬 書 </a:t>
            </a:r>
            <a:r>
              <a:rPr lang="en-US" sz="3600" dirty="0" smtClean="0"/>
              <a:t>7:4–5, 7-8</a:t>
            </a:r>
          </a:p>
          <a:p>
            <a:pPr marL="0" indent="0">
              <a:buNone/>
            </a:pPr>
            <a:endParaRPr lang="en-US" sz="3600" dirty="0" smtClean="0"/>
          </a:p>
          <a:p>
            <a:r>
              <a:rPr lang="en-US" altLang="zh-CN" sz="3200" b="1" baseline="30000" dirty="0"/>
              <a:t>4</a:t>
            </a:r>
            <a:r>
              <a:rPr lang="zh-CN" altLang="en-US" sz="3200" dirty="0" smtClean="0"/>
              <a:t>我 </a:t>
            </a:r>
            <a:r>
              <a:rPr lang="zh-CN" altLang="en-US" sz="3200" dirty="0"/>
              <a:t>的 弟 兄 们 ， 这 样 说 来 ， 你 们 藉 着 基 督 的 身 体 ， 在 律 法 上 也 是 死 了 ， 叫 你 们 归 於 别 人 ， 就 是 归 於 那 从 死 里 复 活 的 ， 叫 我 们 结 果 子 给 神 。</a:t>
            </a:r>
          </a:p>
          <a:p>
            <a:r>
              <a:rPr lang="en-US" altLang="zh-CN" sz="3200" b="1" baseline="30000" dirty="0"/>
              <a:t>5 </a:t>
            </a:r>
            <a:r>
              <a:rPr lang="zh-CN" altLang="en-US" sz="3200" dirty="0"/>
              <a:t>因 为 我 们 属 肉 体 的 时 候 ， 那 因 律 法 而 生 的 恶 欲 就 在 我 们 肢 体 中 发 动 ， 以 致 结 成 死 亡 的 果 子 </a:t>
            </a:r>
            <a:r>
              <a:rPr lang="zh-CN" altLang="en-US" sz="3200" dirty="0" smtClean="0"/>
              <a:t>。</a:t>
            </a:r>
            <a:endParaRPr lang="zh-CN" alt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ja-JP" dirty="0" smtClean="0"/>
              <a:t>1. </a:t>
            </a:r>
            <a:r>
              <a:rPr lang="zh-CN" altLang="en-US" dirty="0"/>
              <a:t>上</a:t>
            </a:r>
            <a:r>
              <a:rPr lang="zh-CN" altLang="en-US" dirty="0" smtClean="0"/>
              <a:t>帝的律法揭示了我们的罪恶</a:t>
            </a:r>
            <a:endParaRPr lang="en-US" dirty="0"/>
          </a:p>
        </p:txBody>
      </p:sp>
      <p:sp>
        <p:nvSpPr>
          <p:cNvPr id="3" name="Content Placeholder 2"/>
          <p:cNvSpPr>
            <a:spLocks noGrp="1"/>
          </p:cNvSpPr>
          <p:nvPr>
            <p:ph sz="half" idx="1"/>
          </p:nvPr>
        </p:nvSpPr>
        <p:spPr>
          <a:xfrm>
            <a:off x="457200" y="1295400"/>
            <a:ext cx="8305800" cy="5257800"/>
          </a:xfrm>
        </p:spPr>
        <p:txBody>
          <a:bodyPr>
            <a:normAutofit lnSpcReduction="10000"/>
          </a:bodyPr>
          <a:lstStyle/>
          <a:p>
            <a:pPr marL="0" indent="0">
              <a:buNone/>
            </a:pPr>
            <a:r>
              <a:rPr lang="ja-JP" altLang="en-US" dirty="0"/>
              <a:t>羅 馬 書 </a:t>
            </a:r>
            <a:r>
              <a:rPr lang="en-US" sz="3600" dirty="0" smtClean="0"/>
              <a:t>7:4–5, 7-8</a:t>
            </a:r>
          </a:p>
          <a:p>
            <a:pPr marL="0" indent="0">
              <a:buNone/>
            </a:pPr>
            <a:endParaRPr lang="en-US" sz="3600" dirty="0" smtClean="0"/>
          </a:p>
          <a:p>
            <a:r>
              <a:rPr lang="en-US" altLang="zh-CN" sz="3200" b="1" baseline="30000" dirty="0" smtClean="0"/>
              <a:t>7</a:t>
            </a:r>
            <a:r>
              <a:rPr lang="en-US" altLang="zh-CN" sz="3200" b="1" baseline="30000" dirty="0"/>
              <a:t> </a:t>
            </a:r>
            <a:r>
              <a:rPr lang="zh-CN" altLang="en-US" sz="3200" dirty="0"/>
              <a:t>这 样 ， 我 们 可 说 甚 麽 呢 ？ 律 法 是 罪 麽 ？ 断 乎 不 是 ！ 只 是 非 因 律 法 ， 我 就 不 知 何 为 罪 。 非 律 法 说 不 可 起 贪 心 ， 我 就 不 知 何 为 贪 心 。</a:t>
            </a:r>
          </a:p>
          <a:p>
            <a:r>
              <a:rPr lang="en-US" altLang="zh-CN" sz="3200" b="1" baseline="30000" dirty="0"/>
              <a:t>8 </a:t>
            </a:r>
            <a:r>
              <a:rPr lang="zh-CN" altLang="en-US" sz="3200" dirty="0"/>
              <a:t>然 而 罪 趁 着 机 会 ， 就 藉 着 诫 命 叫 诸 般 的 贪 心 在 我 里 头 发 动 ； 因 为 没 有 律 法 ， 罪 是 死 的 。</a:t>
            </a:r>
          </a:p>
        </p:txBody>
      </p:sp>
    </p:spTree>
    <p:extLst>
      <p:ext uri="{BB962C8B-B14F-4D97-AF65-F5344CB8AC3E}">
        <p14:creationId xmlns:p14="http://schemas.microsoft.com/office/powerpoint/2010/main" val="284388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New City Catechism, Q. 15 “Since no one can keep the law, what is its purpose?”</a:t>
            </a:r>
            <a:endParaRPr lang="en-US" dirty="0"/>
          </a:p>
        </p:txBody>
      </p:sp>
      <p:sp>
        <p:nvSpPr>
          <p:cNvPr id="3" name="Content Placeholder 2"/>
          <p:cNvSpPr>
            <a:spLocks noGrp="1"/>
          </p:cNvSpPr>
          <p:nvPr>
            <p:ph sz="half" idx="1"/>
          </p:nvPr>
        </p:nvSpPr>
        <p:spPr>
          <a:xfrm>
            <a:off x="381000" y="2743200"/>
            <a:ext cx="8305800" cy="3276601"/>
          </a:xfrm>
        </p:spPr>
        <p:txBody>
          <a:bodyPr>
            <a:noAutofit/>
          </a:bodyPr>
          <a:lstStyle/>
          <a:p>
            <a:r>
              <a:rPr lang="en-US" sz="3600" dirty="0"/>
              <a:t>Answer: </a:t>
            </a:r>
            <a:r>
              <a:rPr lang="en-US" sz="3600" dirty="0" smtClean="0"/>
              <a:t>“That </a:t>
            </a:r>
            <a:r>
              <a:rPr lang="en-US" sz="3600" dirty="0"/>
              <a:t>we may know the holy nature and will of God, and the sinful nature and disobedience of our heart; and thus our need of a Savior. The law also teaches and exhorts us to live a life worth of our </a:t>
            </a:r>
            <a:r>
              <a:rPr lang="en-US" sz="3600" dirty="0" smtClean="0"/>
              <a:t>Savior”</a:t>
            </a: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err="1"/>
              <a:t>既然没有人能够遵行，那么律法的目的何在</a:t>
            </a:r>
            <a:r>
              <a:rPr lang="en-US" dirty="0"/>
              <a:t>？</a:t>
            </a:r>
            <a:r>
              <a:rPr lang="en-US" b="1" dirty="0"/>
              <a:t/>
            </a:r>
            <a:br>
              <a:rPr lang="en-US" b="1" dirty="0"/>
            </a:br>
            <a:endParaRPr lang="en-US" dirty="0"/>
          </a:p>
        </p:txBody>
      </p:sp>
      <p:sp>
        <p:nvSpPr>
          <p:cNvPr id="3" name="Content Placeholder 2"/>
          <p:cNvSpPr>
            <a:spLocks noGrp="1"/>
          </p:cNvSpPr>
          <p:nvPr>
            <p:ph sz="half" idx="1"/>
          </p:nvPr>
        </p:nvSpPr>
        <p:spPr>
          <a:xfrm>
            <a:off x="381000" y="2209801"/>
            <a:ext cx="8305800" cy="4038600"/>
          </a:xfrm>
        </p:spPr>
        <p:txBody>
          <a:bodyPr>
            <a:normAutofit/>
          </a:bodyPr>
          <a:lstStyle/>
          <a:p>
            <a:pPr>
              <a:lnSpc>
                <a:spcPct val="120000"/>
              </a:lnSpc>
            </a:pPr>
            <a:r>
              <a:rPr lang="en-US" sz="4000" dirty="0" err="1"/>
              <a:t>律法使我们认识上帝圣洁的本性和良善的旨意，看到我们内心的罪性和悖逆，并意识到我们需要一位救主</a:t>
            </a:r>
            <a:r>
              <a:rPr lang="en-US" sz="4000" dirty="0"/>
              <a:t>。</a:t>
            </a:r>
            <a:r>
              <a:rPr lang="en-US" sz="4000" dirty="0" err="1"/>
              <a:t>律法还教导和劝勉我们活出与我们的救主相称的生命</a:t>
            </a:r>
            <a:r>
              <a:rPr lang="en-US" sz="4000" dirty="0"/>
              <a:t>。</a:t>
            </a:r>
            <a:endParaRPr lang="en-US" sz="5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We cannot fully obey everything God commands us</a:t>
            </a:r>
            <a:endParaRPr lang="en-US" dirty="0"/>
          </a:p>
        </p:txBody>
      </p:sp>
      <p:sp>
        <p:nvSpPr>
          <p:cNvPr id="3" name="Content Placeholder 2"/>
          <p:cNvSpPr>
            <a:spLocks noGrp="1"/>
          </p:cNvSpPr>
          <p:nvPr>
            <p:ph sz="half" idx="1"/>
          </p:nvPr>
        </p:nvSpPr>
        <p:spPr>
          <a:xfrm>
            <a:off x="457200" y="1600200"/>
            <a:ext cx="8305800" cy="4525963"/>
          </a:xfrm>
        </p:spPr>
        <p:txBody>
          <a:bodyPr>
            <a:normAutofit fontScale="92500" lnSpcReduction="20000"/>
          </a:bodyPr>
          <a:lstStyle/>
          <a:p>
            <a:pPr marL="0" indent="0">
              <a:buNone/>
            </a:pPr>
            <a:r>
              <a:rPr lang="en-US" sz="3600" b="1" dirty="0" smtClean="0"/>
              <a:t>Romans 7:15–20</a:t>
            </a:r>
          </a:p>
          <a:p>
            <a:endParaRPr lang="en-US" sz="3600" dirty="0" smtClean="0"/>
          </a:p>
          <a:p>
            <a:r>
              <a:rPr lang="en-US" sz="3600" dirty="0" smtClean="0"/>
              <a:t>[15] For I do not understand my own actions. For I do not do what I want, but I do the very thing I hate.</a:t>
            </a:r>
          </a:p>
          <a:p>
            <a:r>
              <a:rPr lang="en-US" sz="3600" dirty="0" smtClean="0"/>
              <a:t> [16] Now if I do what I do not want, I agree with the law, that it is good. </a:t>
            </a:r>
          </a:p>
          <a:p>
            <a:r>
              <a:rPr lang="en-US" sz="3600" dirty="0" smtClean="0"/>
              <a:t>[17] So now it is no longer I who do it, but sin that dwells within me. </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934</Words>
  <Application>Microsoft Macintosh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Law and the Resurrected Life律法和復活的生命</vt:lpstr>
      <vt:lpstr>Big Idea:      见解 </vt:lpstr>
      <vt:lpstr>1. The Law of God Reveals our Sin</vt:lpstr>
      <vt:lpstr>1. The Law of God Reveals our Sin</vt:lpstr>
      <vt:lpstr>1. 上帝的律法揭示了我们的罪恶</vt:lpstr>
      <vt:lpstr>1. 上帝的律法揭示了我们的罪恶</vt:lpstr>
      <vt:lpstr>New City Catechism, Q. 15 “Since no one can keep the law, what is its purpose?”</vt:lpstr>
      <vt:lpstr>既然没有人能够遵行，那么律法的目的何在？ </vt:lpstr>
      <vt:lpstr>2. We cannot fully obey everything God commands us</vt:lpstr>
      <vt:lpstr>2. We cannot fully obey everything God commands us</vt:lpstr>
      <vt:lpstr>2. 我们无法完全遵行上帝的旨意</vt:lpstr>
      <vt:lpstr>2. 我们无法完全遵行上帝的旨意</vt:lpstr>
      <vt:lpstr>3. Jesus is our only hope of deliverance</vt:lpstr>
      <vt:lpstr>3. Jesus is our only hope of deliverance</vt:lpstr>
      <vt:lpstr>3. 耶稣是我们救赎的唯一希望</vt:lpstr>
      <vt:lpstr>3. 耶稣是我们救赎的唯一希望</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and the Resurrected Life</dc:title>
  <dc:creator>Henry T. Birkhimer</dc:creator>
  <cp:lastModifiedBy>Chiu,Jack 邱清忠</cp:lastModifiedBy>
  <cp:revision>28</cp:revision>
  <dcterms:created xsi:type="dcterms:W3CDTF">2019-04-17T18:56:53Z</dcterms:created>
  <dcterms:modified xsi:type="dcterms:W3CDTF">2019-04-26T10:08:50Z</dcterms:modified>
</cp:coreProperties>
</file>