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74" r:id="rId2"/>
    <p:sldId id="277" r:id="rId3"/>
    <p:sldId id="278" r:id="rId4"/>
    <p:sldId id="275" r:id="rId5"/>
    <p:sldId id="279" r:id="rId6"/>
    <p:sldId id="280" r:id="rId7"/>
    <p:sldId id="256" r:id="rId8"/>
    <p:sldId id="257" r:id="rId9"/>
    <p:sldId id="298" r:id="rId10"/>
    <p:sldId id="281" r:id="rId11"/>
    <p:sldId id="282" r:id="rId12"/>
    <p:sldId id="283" r:id="rId13"/>
    <p:sldId id="284" r:id="rId14"/>
    <p:sldId id="285" r:id="rId15"/>
    <p:sldId id="286" r:id="rId16"/>
    <p:sldId id="288" r:id="rId17"/>
    <p:sldId id="287" r:id="rId18"/>
    <p:sldId id="289" r:id="rId19"/>
    <p:sldId id="290" r:id="rId20"/>
    <p:sldId id="291" r:id="rId21"/>
    <p:sldId id="292" r:id="rId22"/>
    <p:sldId id="293" r:id="rId23"/>
    <p:sldId id="294" r:id="rId24"/>
    <p:sldId id="295" r:id="rId25"/>
    <p:sldId id="296" r:id="rId26"/>
    <p:sldId id="29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2D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84" autoAdjust="0"/>
    <p:restoredTop sz="94660"/>
  </p:normalViewPr>
  <p:slideViewPr>
    <p:cSldViewPr>
      <p:cViewPr varScale="1">
        <p:scale>
          <a:sx n="151" d="100"/>
          <a:sy n="151" d="100"/>
        </p:scale>
        <p:origin x="224" y="1408"/>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5/10/23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5/10/23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5/10/23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5/10/23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5/10/23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T_Section Header">
    <p:bg>
      <p:bgPr>
        <a:gradFill flip="none" rotWithShape="1">
          <a:gsLst>
            <a:gs pos="0">
              <a:schemeClr val="bg1"/>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accent1"/>
                </a:gs>
                <a:gs pos="100000">
                  <a:schemeClr val="accent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solidFill>
                  <a:schemeClr val="accent1"/>
                </a:solidFill>
              </a:defRPr>
            </a:lvl1pPr>
          </a:lstStyle>
          <a:p>
            <a:r>
              <a:rPr lang="en-US" dirty="0"/>
              <a:t>Click to edit Master title style</a:t>
            </a:r>
            <a:endParaRPr dirty="0"/>
          </a:p>
        </p:txBody>
      </p:sp>
    </p:spTree>
    <p:extLst>
      <p:ext uri="{BB962C8B-B14F-4D97-AF65-F5344CB8AC3E}">
        <p14:creationId xmlns:p14="http://schemas.microsoft.com/office/powerpoint/2010/main" val="25008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5/10/23</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5/10/23</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5/10/23</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5/10/23</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5/10/23</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B6C4A9-A62E-CA83-B8EC-DB1B129DD62E}"/>
              </a:ext>
            </a:extLst>
          </p:cNvPr>
          <p:cNvSpPr>
            <a:spLocks noGrp="1"/>
          </p:cNvSpPr>
          <p:nvPr>
            <p:ph type="title"/>
          </p:nvPr>
        </p:nvSpPr>
        <p:spPr>
          <a:xfrm>
            <a:off x="1811867" y="448364"/>
            <a:ext cx="9601200" cy="1485900"/>
          </a:xfrm>
        </p:spPr>
        <p:txBody>
          <a:bodyPr/>
          <a:lstStyle/>
          <a:p>
            <a:pPr algn="ctr"/>
            <a:r>
              <a:rPr lang="en-US" dirty="0"/>
              <a:t>Q&amp;A</a:t>
            </a:r>
          </a:p>
        </p:txBody>
      </p:sp>
      <p:sp>
        <p:nvSpPr>
          <p:cNvPr id="7" name="Text Placeholder 6">
            <a:extLst>
              <a:ext uri="{FF2B5EF4-FFF2-40B4-BE49-F238E27FC236}">
                <a16:creationId xmlns:a16="http://schemas.microsoft.com/office/drawing/2014/main" id="{7A9686D4-5D2B-9FCA-FDAA-FF0E145CF87F}"/>
              </a:ext>
            </a:extLst>
          </p:cNvPr>
          <p:cNvSpPr>
            <a:spLocks noGrp="1"/>
          </p:cNvSpPr>
          <p:nvPr>
            <p:ph type="body" idx="1"/>
          </p:nvPr>
        </p:nvSpPr>
        <p:spPr>
          <a:xfrm>
            <a:off x="3398150" y="2393354"/>
            <a:ext cx="1453250" cy="823912"/>
          </a:xfrm>
        </p:spPr>
        <p:txBody>
          <a:bodyPr/>
          <a:lstStyle/>
          <a:p>
            <a:r>
              <a:rPr lang="en" dirty="0"/>
              <a:t>普通话</a:t>
            </a:r>
            <a:endParaRPr lang="en-US" dirty="0"/>
          </a:p>
        </p:txBody>
      </p:sp>
      <p:sp>
        <p:nvSpPr>
          <p:cNvPr id="9" name="Text Placeholder 8">
            <a:extLst>
              <a:ext uri="{FF2B5EF4-FFF2-40B4-BE49-F238E27FC236}">
                <a16:creationId xmlns:a16="http://schemas.microsoft.com/office/drawing/2014/main" id="{500ADD9F-78DA-D66D-5E2A-3B2AB369FF69}"/>
              </a:ext>
            </a:extLst>
          </p:cNvPr>
          <p:cNvSpPr>
            <a:spLocks noGrp="1"/>
          </p:cNvSpPr>
          <p:nvPr>
            <p:ph type="body" sz="quarter" idx="3"/>
          </p:nvPr>
        </p:nvSpPr>
        <p:spPr>
          <a:xfrm>
            <a:off x="5888198" y="2344291"/>
            <a:ext cx="1453250" cy="823912"/>
          </a:xfrm>
        </p:spPr>
        <p:txBody>
          <a:bodyPr/>
          <a:lstStyle/>
          <a:p>
            <a:r>
              <a:rPr lang="en" dirty="0"/>
              <a:t>广东话</a:t>
            </a:r>
            <a:endParaRPr lang="en-US" dirty="0"/>
          </a:p>
        </p:txBody>
      </p:sp>
      <p:cxnSp>
        <p:nvCxnSpPr>
          <p:cNvPr id="11" name="Google Shape;161;p36">
            <a:extLst>
              <a:ext uri="{FF2B5EF4-FFF2-40B4-BE49-F238E27FC236}">
                <a16:creationId xmlns:a16="http://schemas.microsoft.com/office/drawing/2014/main" id="{4C0CDD55-E675-5A73-2435-9F6FE2B22547}"/>
              </a:ext>
            </a:extLst>
          </p:cNvPr>
          <p:cNvCxnSpPr>
            <a:cxnSpLocks/>
          </p:cNvCxnSpPr>
          <p:nvPr/>
        </p:nvCxnSpPr>
        <p:spPr>
          <a:xfrm>
            <a:off x="3926175" y="3561557"/>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cxnSp>
        <p:nvCxnSpPr>
          <p:cNvPr id="12" name="Google Shape;162;p36">
            <a:extLst>
              <a:ext uri="{FF2B5EF4-FFF2-40B4-BE49-F238E27FC236}">
                <a16:creationId xmlns:a16="http://schemas.microsoft.com/office/drawing/2014/main" id="{9B8AE876-9962-9255-A7FA-1CF434775642}"/>
              </a:ext>
            </a:extLst>
          </p:cNvPr>
          <p:cNvCxnSpPr>
            <a:cxnSpLocks/>
          </p:cNvCxnSpPr>
          <p:nvPr/>
        </p:nvCxnSpPr>
        <p:spPr>
          <a:xfrm>
            <a:off x="6416225" y="3561557"/>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cxnSp>
        <p:nvCxnSpPr>
          <p:cNvPr id="13" name="Google Shape;163;p36">
            <a:extLst>
              <a:ext uri="{FF2B5EF4-FFF2-40B4-BE49-F238E27FC236}">
                <a16:creationId xmlns:a16="http://schemas.microsoft.com/office/drawing/2014/main" id="{480F5DC0-469A-2FD2-FB23-4A380DE8B1E2}"/>
              </a:ext>
            </a:extLst>
          </p:cNvPr>
          <p:cNvCxnSpPr>
            <a:cxnSpLocks/>
          </p:cNvCxnSpPr>
          <p:nvPr/>
        </p:nvCxnSpPr>
        <p:spPr>
          <a:xfrm>
            <a:off x="8906275" y="3561557"/>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pic>
        <p:nvPicPr>
          <p:cNvPr id="14" name="Google Shape;164;p36">
            <a:extLst>
              <a:ext uri="{FF2B5EF4-FFF2-40B4-BE49-F238E27FC236}">
                <a16:creationId xmlns:a16="http://schemas.microsoft.com/office/drawing/2014/main" id="{0548E502-D29D-27FF-A2FE-26A142614698}"/>
              </a:ext>
            </a:extLst>
          </p:cNvPr>
          <p:cNvPicPr preferRelativeResize="0"/>
          <p:nvPr/>
        </p:nvPicPr>
        <p:blipFill>
          <a:blip r:embed="rId2">
            <a:alphaModFix/>
          </a:blip>
          <a:stretch>
            <a:fillRect/>
          </a:stretch>
        </p:blipFill>
        <p:spPr>
          <a:xfrm>
            <a:off x="5888198" y="3696872"/>
            <a:ext cx="1453250" cy="1453275"/>
          </a:xfrm>
          <a:prstGeom prst="rect">
            <a:avLst/>
          </a:prstGeom>
          <a:noFill/>
          <a:ln>
            <a:noFill/>
          </a:ln>
        </p:spPr>
      </p:pic>
      <p:pic>
        <p:nvPicPr>
          <p:cNvPr id="15" name="Google Shape;165;p36">
            <a:extLst>
              <a:ext uri="{FF2B5EF4-FFF2-40B4-BE49-F238E27FC236}">
                <a16:creationId xmlns:a16="http://schemas.microsoft.com/office/drawing/2014/main" id="{90625AC6-BBD1-68C5-AFB9-5610C09E644C}"/>
              </a:ext>
            </a:extLst>
          </p:cNvPr>
          <p:cNvPicPr preferRelativeResize="0"/>
          <p:nvPr/>
        </p:nvPicPr>
        <p:blipFill>
          <a:blip r:embed="rId3">
            <a:alphaModFix/>
          </a:blip>
          <a:stretch>
            <a:fillRect/>
          </a:stretch>
        </p:blipFill>
        <p:spPr>
          <a:xfrm>
            <a:off x="3398150" y="3696885"/>
            <a:ext cx="1453250" cy="1453250"/>
          </a:xfrm>
          <a:prstGeom prst="rect">
            <a:avLst/>
          </a:prstGeom>
          <a:noFill/>
          <a:ln>
            <a:noFill/>
          </a:ln>
        </p:spPr>
      </p:pic>
      <p:pic>
        <p:nvPicPr>
          <p:cNvPr id="16" name="Google Shape;166;p36">
            <a:extLst>
              <a:ext uri="{FF2B5EF4-FFF2-40B4-BE49-F238E27FC236}">
                <a16:creationId xmlns:a16="http://schemas.microsoft.com/office/drawing/2014/main" id="{1D974AE7-25E8-9EAA-0E93-C8F372786454}"/>
              </a:ext>
            </a:extLst>
          </p:cNvPr>
          <p:cNvPicPr preferRelativeResize="0"/>
          <p:nvPr/>
        </p:nvPicPr>
        <p:blipFill>
          <a:blip r:embed="rId4">
            <a:alphaModFix/>
          </a:blip>
          <a:stretch>
            <a:fillRect/>
          </a:stretch>
        </p:blipFill>
        <p:spPr>
          <a:xfrm>
            <a:off x="8378250" y="3696885"/>
            <a:ext cx="1453250" cy="1453250"/>
          </a:xfrm>
          <a:prstGeom prst="rect">
            <a:avLst/>
          </a:prstGeom>
          <a:noFill/>
          <a:ln>
            <a:noFill/>
          </a:ln>
        </p:spPr>
      </p:pic>
      <p:sp>
        <p:nvSpPr>
          <p:cNvPr id="17" name="Text Placeholder 6">
            <a:extLst>
              <a:ext uri="{FF2B5EF4-FFF2-40B4-BE49-F238E27FC236}">
                <a16:creationId xmlns:a16="http://schemas.microsoft.com/office/drawing/2014/main" id="{13486066-2340-306C-42B4-6C8536163B35}"/>
              </a:ext>
            </a:extLst>
          </p:cNvPr>
          <p:cNvSpPr txBox="1">
            <a:spLocks/>
          </p:cNvSpPr>
          <p:nvPr/>
        </p:nvSpPr>
        <p:spPr>
          <a:xfrm>
            <a:off x="8378250" y="2303955"/>
            <a:ext cx="1453250" cy="823912"/>
          </a:xfrm>
          <a:prstGeom prst="rect">
            <a:avLst/>
          </a:prstGeom>
        </p:spPr>
        <p:txBody>
          <a:bodyPr vert="horz" lIns="91440" tIns="45720" rIns="91440" bIns="45720" rtlCol="0" anchor="b">
            <a:noAutofit/>
          </a:bodyPr>
          <a:lstStyle>
            <a:lvl1pPr marL="0" indent="0" algn="l" defTabSz="914400" rtl="0" eaLnBrk="1" latinLnBrk="0" hangingPunct="1">
              <a:lnSpc>
                <a:spcPct val="84000"/>
              </a:lnSpc>
              <a:spcBef>
                <a:spcPts val="0"/>
              </a:spcBef>
              <a:spcAft>
                <a:spcPts val="0"/>
              </a:spcAft>
              <a:buFont typeface="Franklin Gothic Book" panose="020B0503020102020204" pitchFamily="34" charset="0"/>
              <a:buNone/>
              <a:defRPr sz="3000" b="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2000" b="1"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800" b="1"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600" b="1"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600" b="1"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600" b="1"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600" b="1"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600" b="1"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600" b="1" kern="1200" baseline="0">
                <a:solidFill>
                  <a:schemeClr val="tx2"/>
                </a:solidFill>
                <a:latin typeface="+mn-lt"/>
                <a:ea typeface="+mn-ea"/>
                <a:cs typeface="+mn-cs"/>
              </a:defRPr>
            </a:lvl9pPr>
          </a:lstStyle>
          <a:p>
            <a:r>
              <a:rPr lang="en" dirty="0"/>
              <a:t>English</a:t>
            </a:r>
            <a:endParaRPr lang="en-US" dirty="0"/>
          </a:p>
        </p:txBody>
      </p:sp>
    </p:spTree>
    <p:extLst>
      <p:ext uri="{BB962C8B-B14F-4D97-AF65-F5344CB8AC3E}">
        <p14:creationId xmlns:p14="http://schemas.microsoft.com/office/powerpoint/2010/main" val="361731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I John</a:t>
            </a:r>
            <a:r>
              <a:rPr lang="zh-TW" altLang="en-US" sz="5400" dirty="0"/>
              <a:t> </a:t>
            </a:r>
            <a:r>
              <a:rPr lang="zh-TW" altLang="en-US" sz="5400" b="1" dirty="0"/>
              <a:t>约翰一书 </a:t>
            </a:r>
            <a:r>
              <a:rPr lang="en-US" sz="5400" dirty="0"/>
              <a:t>4:7-11 (continued)</a:t>
            </a:r>
          </a:p>
        </p:txBody>
      </p:sp>
      <p:sp>
        <p:nvSpPr>
          <p:cNvPr id="3" name="Content Placeholder 2"/>
          <p:cNvSpPr>
            <a:spLocks noGrp="1"/>
          </p:cNvSpPr>
          <p:nvPr>
            <p:ph idx="1"/>
          </p:nvPr>
        </p:nvSpPr>
        <p:spPr>
          <a:xfrm>
            <a:off x="1066800" y="1828799"/>
            <a:ext cx="9601200" cy="4572001"/>
          </a:xfrm>
        </p:spPr>
        <p:txBody>
          <a:bodyPr>
            <a:normAutofit/>
          </a:bodyPr>
          <a:lstStyle/>
          <a:p>
            <a:pPr marL="0" indent="0">
              <a:lnSpc>
                <a:spcPct val="120000"/>
              </a:lnSpc>
              <a:buNone/>
            </a:pPr>
            <a:r>
              <a:rPr lang="en-US" sz="3200" dirty="0"/>
              <a:t>Beloved, if God so loved us, we also ought to love one another.</a:t>
            </a:r>
          </a:p>
          <a:p>
            <a:pPr marL="0" indent="0">
              <a:lnSpc>
                <a:spcPct val="120000"/>
              </a:lnSpc>
              <a:buNone/>
            </a:pPr>
            <a:r>
              <a:rPr lang="zh-TW" altLang="en-US" sz="3200" dirty="0"/>
              <a:t>亲 爱 的 弟 兄 阿 ， 神 既 是 这 样 爱 我 们 ， 我 们 也 当 彼 此 相 爱 。</a:t>
            </a:r>
            <a:endParaRPr lang="en-US" sz="3200" dirty="0"/>
          </a:p>
        </p:txBody>
      </p:sp>
    </p:spTree>
    <p:extLst>
      <p:ext uri="{BB962C8B-B14F-4D97-AF65-F5344CB8AC3E}">
        <p14:creationId xmlns:p14="http://schemas.microsoft.com/office/powerpoint/2010/main" val="233794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455ED6-7908-2F0E-5A93-D1501048680C}"/>
              </a:ext>
            </a:extLst>
          </p:cNvPr>
          <p:cNvSpPr>
            <a:spLocks noGrp="1"/>
          </p:cNvSpPr>
          <p:nvPr>
            <p:ph type="title"/>
          </p:nvPr>
        </p:nvSpPr>
        <p:spPr>
          <a:xfrm>
            <a:off x="1066800" y="914400"/>
            <a:ext cx="7772400" cy="4800600"/>
          </a:xfrm>
        </p:spPr>
        <p:txBody>
          <a:bodyPr>
            <a:normAutofit fontScale="90000"/>
          </a:bodyPr>
          <a:lstStyle/>
          <a:p>
            <a:pPr>
              <a:lnSpc>
                <a:spcPct val="100000"/>
              </a:lnSpc>
            </a:pPr>
            <a:r>
              <a:rPr lang="en-US" dirty="0"/>
              <a:t>“In this the </a:t>
            </a:r>
            <a:r>
              <a:rPr lang="en-US" b="1" u="sng" dirty="0"/>
              <a:t>love</a:t>
            </a:r>
            <a:r>
              <a:rPr lang="en-US" dirty="0"/>
              <a:t> of God was made manifest among us…”</a:t>
            </a:r>
            <a:br>
              <a:rPr lang="en-US" dirty="0"/>
            </a:br>
            <a:r>
              <a:rPr lang="zh-TW" altLang="en-US" b="1" dirty="0"/>
              <a:t> 神 </a:t>
            </a:r>
            <a:r>
              <a:rPr lang="zh-TW" altLang="en-US" b="1" u="sng" dirty="0"/>
              <a:t>爱 </a:t>
            </a:r>
            <a:r>
              <a:rPr lang="zh-TW" altLang="en-US" b="1" dirty="0"/>
              <a:t>我 们 的 心 在 此 就 显 明 了 。</a:t>
            </a:r>
            <a:br>
              <a:rPr lang="en-US" altLang="zh-TW" b="1" dirty="0"/>
            </a:br>
            <a:br>
              <a:rPr lang="en-US" dirty="0"/>
            </a:br>
            <a:r>
              <a:rPr lang="en-US" dirty="0"/>
              <a:t>I John </a:t>
            </a:r>
            <a:r>
              <a:rPr lang="zh-TW" altLang="en-US" b="1" dirty="0"/>
              <a:t>约翰一书 </a:t>
            </a:r>
            <a:r>
              <a:rPr lang="en-US" dirty="0"/>
              <a:t>4:9</a:t>
            </a:r>
          </a:p>
        </p:txBody>
      </p:sp>
    </p:spTree>
    <p:extLst>
      <p:ext uri="{BB962C8B-B14F-4D97-AF65-F5344CB8AC3E}">
        <p14:creationId xmlns:p14="http://schemas.microsoft.com/office/powerpoint/2010/main" val="37263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455ED6-7908-2F0E-5A93-D1501048680C}"/>
              </a:ext>
            </a:extLst>
          </p:cNvPr>
          <p:cNvSpPr>
            <a:spLocks noGrp="1"/>
          </p:cNvSpPr>
          <p:nvPr>
            <p:ph type="title"/>
          </p:nvPr>
        </p:nvSpPr>
        <p:spPr/>
        <p:txBody>
          <a:bodyPr>
            <a:normAutofit fontScale="90000"/>
          </a:bodyPr>
          <a:lstStyle/>
          <a:p>
            <a:pPr>
              <a:lnSpc>
                <a:spcPct val="100000"/>
              </a:lnSpc>
            </a:pPr>
            <a:r>
              <a:rPr lang="en-US" sz="4900" dirty="0"/>
              <a:t>“…that God </a:t>
            </a:r>
            <a:r>
              <a:rPr lang="en-US" sz="4900" b="1" u="sng" dirty="0"/>
              <a:t>sent</a:t>
            </a:r>
            <a:r>
              <a:rPr lang="en-US" sz="4900" dirty="0"/>
              <a:t> his only Son…”</a:t>
            </a:r>
            <a:r>
              <a:rPr lang="zh-TW" altLang="en-US" sz="4900" dirty="0"/>
              <a:t> </a:t>
            </a:r>
            <a:br>
              <a:rPr lang="en-US" altLang="zh-TW" sz="4900" dirty="0"/>
            </a:br>
            <a:r>
              <a:rPr lang="zh-TW" altLang="en-US" sz="4900" b="1" dirty="0"/>
              <a:t>神 </a:t>
            </a:r>
            <a:r>
              <a:rPr lang="zh-TW" altLang="en-US" sz="4900" b="1" u="sng" dirty="0"/>
              <a:t>差</a:t>
            </a:r>
            <a:r>
              <a:rPr lang="zh-TW" altLang="en-US" sz="4900" b="1" dirty="0"/>
              <a:t> 他 独 生 子 到 世 间 来 ，</a:t>
            </a:r>
            <a:br>
              <a:rPr lang="en-US" sz="4900" b="1" dirty="0"/>
            </a:br>
            <a:br>
              <a:rPr lang="en-US" sz="4900" dirty="0"/>
            </a:br>
            <a:r>
              <a:rPr lang="en-US" sz="4900" dirty="0"/>
              <a:t>I John </a:t>
            </a:r>
            <a:r>
              <a:rPr lang="zh-TW" altLang="en-US" sz="4900" b="1" dirty="0"/>
              <a:t>约翰一书 </a:t>
            </a:r>
            <a:r>
              <a:rPr lang="en-US" sz="4900" dirty="0"/>
              <a:t>4:9</a:t>
            </a:r>
          </a:p>
        </p:txBody>
      </p:sp>
    </p:spTree>
    <p:extLst>
      <p:ext uri="{BB962C8B-B14F-4D97-AF65-F5344CB8AC3E}">
        <p14:creationId xmlns:p14="http://schemas.microsoft.com/office/powerpoint/2010/main" val="42606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455ED6-7908-2F0E-5A93-D1501048680C}"/>
              </a:ext>
            </a:extLst>
          </p:cNvPr>
          <p:cNvSpPr>
            <a:spLocks noGrp="1"/>
          </p:cNvSpPr>
          <p:nvPr>
            <p:ph type="title"/>
          </p:nvPr>
        </p:nvSpPr>
        <p:spPr>
          <a:xfrm>
            <a:off x="1066800" y="1295400"/>
            <a:ext cx="7772400" cy="4091780"/>
          </a:xfrm>
        </p:spPr>
        <p:txBody>
          <a:bodyPr>
            <a:normAutofit fontScale="90000"/>
          </a:bodyPr>
          <a:lstStyle/>
          <a:p>
            <a:pPr>
              <a:lnSpc>
                <a:spcPct val="100000"/>
              </a:lnSpc>
            </a:pPr>
            <a:r>
              <a:rPr lang="en-US" sz="4900" dirty="0"/>
              <a:t>“In this is </a:t>
            </a:r>
            <a:r>
              <a:rPr lang="en-US" sz="4900" b="1" u="sng" dirty="0"/>
              <a:t>love</a:t>
            </a:r>
            <a:r>
              <a:rPr lang="en-US" sz="4900" dirty="0"/>
              <a:t>… he loved us and </a:t>
            </a:r>
            <a:r>
              <a:rPr lang="en-US" sz="4900" b="1" u="sng" dirty="0"/>
              <a:t>sent</a:t>
            </a:r>
            <a:r>
              <a:rPr lang="en-US" sz="4900" dirty="0"/>
              <a:t> his Son…”</a:t>
            </a:r>
            <a:br>
              <a:rPr lang="en-US" sz="4900" dirty="0"/>
            </a:br>
            <a:r>
              <a:rPr lang="zh-TW" altLang="en-US" sz="4900" b="1" dirty="0"/>
              <a:t>“这就是</a:t>
            </a:r>
            <a:r>
              <a:rPr lang="zh-TW" altLang="en-US" sz="4900" b="1" u="sng" dirty="0"/>
              <a:t>爱</a:t>
            </a:r>
            <a:r>
              <a:rPr lang="en-US" altLang="zh-TW" sz="4900" b="1" dirty="0"/>
              <a:t>……</a:t>
            </a:r>
            <a:r>
              <a:rPr lang="zh-TW" altLang="en-US" sz="4900" b="1" dirty="0"/>
              <a:t>他爱我们并</a:t>
            </a:r>
            <a:r>
              <a:rPr lang="zh-TW" altLang="en-US" sz="4900" b="1" u="sng" dirty="0"/>
              <a:t>差遣</a:t>
            </a:r>
            <a:r>
              <a:rPr lang="zh-TW" altLang="en-US" sz="4900" b="1" dirty="0"/>
              <a:t>他的儿子</a:t>
            </a:r>
            <a:r>
              <a:rPr lang="en-US" altLang="zh-TW" sz="4900" b="1" dirty="0"/>
              <a:t>……”</a:t>
            </a:r>
            <a:br>
              <a:rPr lang="en-US" sz="4900" dirty="0"/>
            </a:br>
            <a:br>
              <a:rPr lang="en-US" sz="4900" dirty="0"/>
            </a:br>
            <a:r>
              <a:rPr lang="en-US" sz="4900" dirty="0"/>
              <a:t>I John </a:t>
            </a:r>
            <a:r>
              <a:rPr lang="zh-TW" altLang="en-US" sz="4900" b="1" dirty="0"/>
              <a:t>约翰一书 </a:t>
            </a:r>
            <a:r>
              <a:rPr lang="en-US" sz="4900" dirty="0"/>
              <a:t>4:10</a:t>
            </a:r>
          </a:p>
        </p:txBody>
      </p:sp>
    </p:spTree>
    <p:extLst>
      <p:ext uri="{BB962C8B-B14F-4D97-AF65-F5344CB8AC3E}">
        <p14:creationId xmlns:p14="http://schemas.microsoft.com/office/powerpoint/2010/main" val="16895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70148D-7179-CCEA-848A-33DFF71B60E8}"/>
              </a:ext>
            </a:extLst>
          </p:cNvPr>
          <p:cNvSpPr>
            <a:spLocks noGrp="1"/>
          </p:cNvSpPr>
          <p:nvPr>
            <p:ph type="title"/>
          </p:nvPr>
        </p:nvSpPr>
        <p:spPr>
          <a:xfrm>
            <a:off x="1295400" y="1840310"/>
            <a:ext cx="9372600" cy="3177380"/>
          </a:xfrm>
        </p:spPr>
        <p:txBody>
          <a:bodyPr>
            <a:normAutofit/>
          </a:bodyPr>
          <a:lstStyle/>
          <a:p>
            <a:pPr>
              <a:lnSpc>
                <a:spcPct val="100000"/>
              </a:lnSpc>
            </a:pPr>
            <a:r>
              <a:rPr lang="en-US" sz="8000" dirty="0"/>
              <a:t>Sending Shows Love</a:t>
            </a:r>
            <a:br>
              <a:rPr lang="en-US" sz="8000" dirty="0"/>
            </a:br>
            <a:r>
              <a:rPr lang="zh-TW" altLang="en-US" sz="8000" b="1" dirty="0"/>
              <a:t>差遣表示爱</a:t>
            </a:r>
            <a:endParaRPr lang="en-US" sz="8000" b="1" dirty="0"/>
          </a:p>
        </p:txBody>
      </p:sp>
    </p:spTree>
    <p:extLst>
      <p:ext uri="{BB962C8B-B14F-4D97-AF65-F5344CB8AC3E}">
        <p14:creationId xmlns:p14="http://schemas.microsoft.com/office/powerpoint/2010/main" val="270869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6F8C76-5366-87D6-AC2B-5D102D49F460}"/>
              </a:ext>
            </a:extLst>
          </p:cNvPr>
          <p:cNvSpPr>
            <a:spLocks noGrp="1"/>
          </p:cNvSpPr>
          <p:nvPr>
            <p:ph type="title"/>
          </p:nvPr>
        </p:nvSpPr>
        <p:spPr>
          <a:xfrm>
            <a:off x="7635240" y="2743200"/>
            <a:ext cx="3932237" cy="2209800"/>
          </a:xfrm>
        </p:spPr>
        <p:txBody>
          <a:bodyPr anchor="b">
            <a:normAutofit fontScale="90000"/>
          </a:bodyPr>
          <a:lstStyle/>
          <a:p>
            <a:pPr>
              <a:lnSpc>
                <a:spcPct val="100000"/>
              </a:lnSpc>
            </a:pPr>
            <a:r>
              <a:rPr lang="en-US" dirty="0"/>
              <a:t>Jesus was sent to give life</a:t>
            </a:r>
            <a:br>
              <a:rPr lang="en-US" dirty="0"/>
            </a:br>
            <a:r>
              <a:rPr lang="zh-TW" altLang="en-US" b="1" dirty="0"/>
              <a:t>耶稣被差遣来赐人生命</a:t>
            </a:r>
            <a:endParaRPr lang="en-US" b="1" dirty="0"/>
          </a:p>
        </p:txBody>
      </p:sp>
      <p:sp>
        <p:nvSpPr>
          <p:cNvPr id="6" name="Text Placeholder 5">
            <a:extLst>
              <a:ext uri="{FF2B5EF4-FFF2-40B4-BE49-F238E27FC236}">
                <a16:creationId xmlns:a16="http://schemas.microsoft.com/office/drawing/2014/main" id="{383ED765-5F8C-089A-D49E-C418D2C4E98C}"/>
              </a:ext>
            </a:extLst>
          </p:cNvPr>
          <p:cNvSpPr>
            <a:spLocks noGrp="1"/>
          </p:cNvSpPr>
          <p:nvPr>
            <p:ph type="body" sz="half" idx="2"/>
          </p:nvPr>
        </p:nvSpPr>
        <p:spPr/>
        <p:txBody>
          <a:bodyPr>
            <a:normAutofit/>
          </a:bodyPr>
          <a:lstStyle/>
          <a:p>
            <a:r>
              <a:rPr lang="en-US" dirty="0"/>
              <a:t>I John </a:t>
            </a:r>
            <a:r>
              <a:rPr lang="zh-TW" altLang="en-US" b="1" dirty="0"/>
              <a:t>约翰一书 </a:t>
            </a:r>
            <a:r>
              <a:rPr lang="en-US" dirty="0"/>
              <a:t>4:9</a:t>
            </a:r>
          </a:p>
        </p:txBody>
      </p:sp>
      <p:pic>
        <p:nvPicPr>
          <p:cNvPr id="8" name="Picture 7" descr="Sunrise on wheat field">
            <a:extLst>
              <a:ext uri="{FF2B5EF4-FFF2-40B4-BE49-F238E27FC236}">
                <a16:creationId xmlns:a16="http://schemas.microsoft.com/office/drawing/2014/main" id="{9E940B65-2110-31E1-CA92-7415589495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244" r="22503"/>
          <a:stretch/>
        </p:blipFill>
        <p:spPr>
          <a:xfrm>
            <a:off x="1" y="10"/>
            <a:ext cx="7008810" cy="6857989"/>
          </a:xfrm>
          <a:prstGeom prst="rect">
            <a:avLst/>
          </a:prstGeom>
          <a:noFill/>
        </p:spPr>
      </p:pic>
    </p:spTree>
    <p:extLst>
      <p:ext uri="{BB962C8B-B14F-4D97-AF65-F5344CB8AC3E}">
        <p14:creationId xmlns:p14="http://schemas.microsoft.com/office/powerpoint/2010/main" val="400828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455ED6-7908-2F0E-5A93-D1501048680C}"/>
              </a:ext>
            </a:extLst>
          </p:cNvPr>
          <p:cNvSpPr>
            <a:spLocks noGrp="1"/>
          </p:cNvSpPr>
          <p:nvPr>
            <p:ph type="title"/>
          </p:nvPr>
        </p:nvSpPr>
        <p:spPr>
          <a:xfrm>
            <a:off x="1143000" y="838200"/>
            <a:ext cx="8839200" cy="5006180"/>
          </a:xfrm>
        </p:spPr>
        <p:txBody>
          <a:bodyPr>
            <a:normAutofit fontScale="90000"/>
          </a:bodyPr>
          <a:lstStyle/>
          <a:p>
            <a:pPr>
              <a:lnSpc>
                <a:spcPct val="100000"/>
              </a:lnSpc>
            </a:pPr>
            <a:r>
              <a:rPr lang="en-US" sz="4900" dirty="0"/>
              <a:t>“And this is the testimony, that God gave us </a:t>
            </a:r>
            <a:r>
              <a:rPr lang="en-US" sz="4900" u="sng" dirty="0"/>
              <a:t>eternal</a:t>
            </a:r>
            <a:r>
              <a:rPr lang="en-US" sz="4900" dirty="0"/>
              <a:t> life, and this life is in his Son.”</a:t>
            </a:r>
            <a:br>
              <a:rPr lang="en-US" sz="4900" dirty="0"/>
            </a:br>
            <a:r>
              <a:rPr lang="zh-TW" altLang="en-US" sz="4900" b="1" dirty="0"/>
              <a:t>这 见 证 就 是 神 赐 给 我 们 永 生 ； 这 </a:t>
            </a:r>
            <a:r>
              <a:rPr lang="zh-TW" altLang="en-US" sz="4900" b="1" u="sng" dirty="0"/>
              <a:t>永 生</a:t>
            </a:r>
            <a:r>
              <a:rPr lang="zh-TW" altLang="en-US" sz="4900" b="1" dirty="0"/>
              <a:t> 也 是 在 他 儿 子 里 面 。</a:t>
            </a:r>
            <a:br>
              <a:rPr lang="en-US" sz="4900" dirty="0"/>
            </a:br>
            <a:br>
              <a:rPr lang="en-US" dirty="0"/>
            </a:br>
            <a:r>
              <a:rPr lang="en-US" sz="4900" dirty="0"/>
              <a:t>I John </a:t>
            </a:r>
            <a:r>
              <a:rPr lang="zh-TW" altLang="en-US" sz="4900" b="1" dirty="0"/>
              <a:t>约翰一书 </a:t>
            </a:r>
            <a:r>
              <a:rPr lang="en-US" sz="4900" dirty="0"/>
              <a:t>5:11</a:t>
            </a:r>
            <a:endParaRPr lang="en-US" dirty="0"/>
          </a:p>
        </p:txBody>
      </p:sp>
    </p:spTree>
    <p:extLst>
      <p:ext uri="{BB962C8B-B14F-4D97-AF65-F5344CB8AC3E}">
        <p14:creationId xmlns:p14="http://schemas.microsoft.com/office/powerpoint/2010/main" val="166219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6F8C76-5366-87D6-AC2B-5D102D49F460}"/>
              </a:ext>
            </a:extLst>
          </p:cNvPr>
          <p:cNvSpPr>
            <a:spLocks noGrp="1"/>
          </p:cNvSpPr>
          <p:nvPr>
            <p:ph type="title"/>
          </p:nvPr>
        </p:nvSpPr>
        <p:spPr/>
        <p:txBody>
          <a:bodyPr anchor="b">
            <a:normAutofit/>
          </a:bodyPr>
          <a:lstStyle/>
          <a:p>
            <a:pPr>
              <a:lnSpc>
                <a:spcPct val="100000"/>
              </a:lnSpc>
            </a:pPr>
            <a:r>
              <a:rPr lang="en-US" dirty="0"/>
              <a:t>Jesus was sent to atone for sin</a:t>
            </a:r>
            <a:br>
              <a:rPr lang="en-US" dirty="0"/>
            </a:br>
            <a:r>
              <a:rPr lang="zh-TW" altLang="en-US" b="1" dirty="0"/>
              <a:t>耶稣奉差遣为赎罪</a:t>
            </a:r>
            <a:endParaRPr lang="en-US" b="1" dirty="0"/>
          </a:p>
        </p:txBody>
      </p:sp>
      <p:sp>
        <p:nvSpPr>
          <p:cNvPr id="6" name="Text Placeholder 5">
            <a:extLst>
              <a:ext uri="{FF2B5EF4-FFF2-40B4-BE49-F238E27FC236}">
                <a16:creationId xmlns:a16="http://schemas.microsoft.com/office/drawing/2014/main" id="{383ED765-5F8C-089A-D49E-C418D2C4E98C}"/>
              </a:ext>
            </a:extLst>
          </p:cNvPr>
          <p:cNvSpPr>
            <a:spLocks noGrp="1"/>
          </p:cNvSpPr>
          <p:nvPr>
            <p:ph type="body" sz="half" idx="2"/>
          </p:nvPr>
        </p:nvSpPr>
        <p:spPr/>
        <p:txBody>
          <a:bodyPr>
            <a:normAutofit/>
          </a:bodyPr>
          <a:lstStyle/>
          <a:p>
            <a:r>
              <a:rPr lang="en-US" dirty="0"/>
              <a:t>I John </a:t>
            </a:r>
            <a:r>
              <a:rPr lang="zh-TW" altLang="en-US" b="1" dirty="0"/>
              <a:t>约翰一书 </a:t>
            </a:r>
            <a:r>
              <a:rPr lang="en-US" dirty="0"/>
              <a:t>4:10</a:t>
            </a:r>
          </a:p>
        </p:txBody>
      </p:sp>
      <p:pic>
        <p:nvPicPr>
          <p:cNvPr id="8" name="Picture 7">
            <a:extLst>
              <a:ext uri="{FF2B5EF4-FFF2-40B4-BE49-F238E27FC236}">
                <a16:creationId xmlns:a16="http://schemas.microsoft.com/office/drawing/2014/main" id="{9E940B65-2110-31E1-CA92-7415589495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402" r="12598"/>
          <a:stretch/>
        </p:blipFill>
        <p:spPr>
          <a:xfrm>
            <a:off x="609600" y="457201"/>
            <a:ext cx="5943600" cy="5943600"/>
          </a:xfrm>
          <a:prstGeom prst="rect">
            <a:avLst/>
          </a:prstGeom>
          <a:noFill/>
        </p:spPr>
      </p:pic>
    </p:spTree>
    <p:extLst>
      <p:ext uri="{BB962C8B-B14F-4D97-AF65-F5344CB8AC3E}">
        <p14:creationId xmlns:p14="http://schemas.microsoft.com/office/powerpoint/2010/main" val="160225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455ED6-7908-2F0E-5A93-D1501048680C}"/>
              </a:ext>
            </a:extLst>
          </p:cNvPr>
          <p:cNvSpPr>
            <a:spLocks noGrp="1"/>
          </p:cNvSpPr>
          <p:nvPr>
            <p:ph type="title"/>
          </p:nvPr>
        </p:nvSpPr>
        <p:spPr>
          <a:xfrm>
            <a:off x="914400" y="609600"/>
            <a:ext cx="7772400" cy="5387180"/>
          </a:xfrm>
        </p:spPr>
        <p:txBody>
          <a:bodyPr>
            <a:normAutofit fontScale="90000"/>
          </a:bodyPr>
          <a:lstStyle/>
          <a:p>
            <a:pPr>
              <a:lnSpc>
                <a:spcPct val="100000"/>
              </a:lnSpc>
            </a:pPr>
            <a:r>
              <a:rPr lang="en-US" sz="4900" dirty="0"/>
              <a:t>“In this is love, not that we have loved God, but that he loved us and sent his Son…”</a:t>
            </a:r>
            <a:br>
              <a:rPr lang="en-US" sz="4900" dirty="0"/>
            </a:br>
            <a:r>
              <a:rPr lang="zh-TW" altLang="en-US" sz="4900" b="1" dirty="0"/>
              <a:t>乃 是 神 爱 我 们 ， 差 他 的 儿 子 为 我 们 的 罪 作 了 挽 回 祭 ， 这 就 是 爱 了 。</a:t>
            </a:r>
            <a:br>
              <a:rPr lang="en-US" sz="4900" dirty="0"/>
            </a:br>
            <a:br>
              <a:rPr lang="en-US" sz="4900" dirty="0"/>
            </a:br>
            <a:r>
              <a:rPr lang="en-US" sz="4900" dirty="0"/>
              <a:t>I John </a:t>
            </a:r>
            <a:r>
              <a:rPr lang="zh-TW" altLang="en-US" sz="4900" b="1" dirty="0"/>
              <a:t>约翰一书 </a:t>
            </a:r>
            <a:r>
              <a:rPr lang="en-US" sz="4900" dirty="0"/>
              <a:t>4:10</a:t>
            </a:r>
          </a:p>
        </p:txBody>
      </p:sp>
    </p:spTree>
    <p:extLst>
      <p:ext uri="{BB962C8B-B14F-4D97-AF65-F5344CB8AC3E}">
        <p14:creationId xmlns:p14="http://schemas.microsoft.com/office/powerpoint/2010/main" val="245269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4F62C5B-FA51-7F60-2979-2A9D028AFADC}"/>
              </a:ext>
            </a:extLst>
          </p:cNvPr>
          <p:cNvSpPr>
            <a:spLocks noGrp="1"/>
          </p:cNvSpPr>
          <p:nvPr>
            <p:ph type="title"/>
          </p:nvPr>
        </p:nvSpPr>
        <p:spPr/>
        <p:txBody>
          <a:bodyPr/>
          <a:lstStyle/>
          <a:p>
            <a:endParaRPr lang="en-US"/>
          </a:p>
        </p:txBody>
      </p:sp>
      <p:sp>
        <p:nvSpPr>
          <p:cNvPr id="10" name="Text Placeholder 9">
            <a:extLst>
              <a:ext uri="{FF2B5EF4-FFF2-40B4-BE49-F238E27FC236}">
                <a16:creationId xmlns:a16="http://schemas.microsoft.com/office/drawing/2014/main" id="{DB5812D8-3FFD-C81A-F5B0-622E44932C30}"/>
              </a:ext>
            </a:extLst>
          </p:cNvPr>
          <p:cNvSpPr>
            <a:spLocks noGrp="1"/>
          </p:cNvSpPr>
          <p:nvPr>
            <p:ph type="body" idx="1"/>
          </p:nvPr>
        </p:nvSpPr>
        <p:spPr/>
        <p:txBody>
          <a:bodyPr/>
          <a:lstStyle/>
          <a:p>
            <a:endParaRPr lang="en-US"/>
          </a:p>
        </p:txBody>
      </p:sp>
      <p:pic>
        <p:nvPicPr>
          <p:cNvPr id="7" name="Picture 6" descr="A couple of toy figurines kissing in the water&#10;&#10;Description automatically generated with low confidence">
            <a:extLst>
              <a:ext uri="{FF2B5EF4-FFF2-40B4-BE49-F238E27FC236}">
                <a16:creationId xmlns:a16="http://schemas.microsoft.com/office/drawing/2014/main" id="{3F4E6C28-60DF-2B8B-AE53-356896E859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599" r="1" b="13513"/>
          <a:stretch/>
        </p:blipFill>
        <p:spPr>
          <a:xfrm>
            <a:off x="2970502" y="370759"/>
            <a:ext cx="6250995" cy="6116482"/>
          </a:xfrm>
          <a:prstGeom prst="rect">
            <a:avLst/>
          </a:prstGeom>
          <a:noFill/>
        </p:spPr>
      </p:pic>
    </p:spTree>
    <p:extLst>
      <p:ext uri="{BB962C8B-B14F-4D97-AF65-F5344CB8AC3E}">
        <p14:creationId xmlns:p14="http://schemas.microsoft.com/office/powerpoint/2010/main" val="10139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9DB0FFC-4104-B283-884D-81439BC3009E}"/>
              </a:ext>
            </a:extLst>
          </p:cNvPr>
          <p:cNvSpPr>
            <a:spLocks noGrp="1"/>
          </p:cNvSpPr>
          <p:nvPr>
            <p:ph type="title"/>
          </p:nvPr>
        </p:nvSpPr>
        <p:spPr>
          <a:xfrm>
            <a:off x="1066800" y="1371600"/>
            <a:ext cx="7772400" cy="3634580"/>
          </a:xfrm>
        </p:spPr>
        <p:txBody>
          <a:bodyPr anchor="b">
            <a:normAutofit/>
          </a:bodyPr>
          <a:lstStyle/>
          <a:p>
            <a:pPr>
              <a:lnSpc>
                <a:spcPct val="100000"/>
              </a:lnSpc>
            </a:pPr>
            <a:r>
              <a:rPr lang="en-US" dirty="0">
                <a:solidFill>
                  <a:schemeClr val="accent1"/>
                </a:solidFill>
              </a:rPr>
              <a:t>Is our motivation for missions important?</a:t>
            </a:r>
            <a:br>
              <a:rPr lang="en-US" dirty="0">
                <a:solidFill>
                  <a:schemeClr val="accent1"/>
                </a:solidFill>
              </a:rPr>
            </a:br>
            <a:r>
              <a:rPr lang="zh-TW" altLang="en-US" b="1" dirty="0">
                <a:solidFill>
                  <a:schemeClr val="accent1"/>
                </a:solidFill>
              </a:rPr>
              <a:t>我们宣教的动机重要吗？</a:t>
            </a:r>
            <a:endParaRPr lang="en-US" b="1" dirty="0">
              <a:solidFill>
                <a:schemeClr val="accent1"/>
              </a:solidFill>
            </a:endParaRPr>
          </a:p>
        </p:txBody>
      </p:sp>
    </p:spTree>
    <p:extLst>
      <p:ext uri="{BB962C8B-B14F-4D97-AF65-F5344CB8AC3E}">
        <p14:creationId xmlns:p14="http://schemas.microsoft.com/office/powerpoint/2010/main" val="90579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70148D-7179-CCEA-848A-33DFF71B60E8}"/>
              </a:ext>
            </a:extLst>
          </p:cNvPr>
          <p:cNvSpPr>
            <a:spLocks noGrp="1"/>
          </p:cNvSpPr>
          <p:nvPr>
            <p:ph type="title"/>
          </p:nvPr>
        </p:nvSpPr>
        <p:spPr>
          <a:xfrm>
            <a:off x="1066800" y="1828800"/>
            <a:ext cx="9372600" cy="3177380"/>
          </a:xfrm>
        </p:spPr>
        <p:txBody>
          <a:bodyPr>
            <a:normAutofit/>
          </a:bodyPr>
          <a:lstStyle/>
          <a:p>
            <a:pPr>
              <a:lnSpc>
                <a:spcPct val="100000"/>
              </a:lnSpc>
            </a:pPr>
            <a:r>
              <a:rPr lang="en-US" sz="8000" dirty="0"/>
              <a:t>We Are Sent</a:t>
            </a:r>
            <a:br>
              <a:rPr lang="en-US" sz="8000" dirty="0"/>
            </a:br>
            <a:r>
              <a:rPr lang="zh-TW" altLang="en-US" sz="8000" b="1" dirty="0"/>
              <a:t>我们被派遣</a:t>
            </a:r>
            <a:endParaRPr lang="en-US" sz="8000" b="1" dirty="0"/>
          </a:p>
        </p:txBody>
      </p:sp>
    </p:spTree>
    <p:extLst>
      <p:ext uri="{BB962C8B-B14F-4D97-AF65-F5344CB8AC3E}">
        <p14:creationId xmlns:p14="http://schemas.microsoft.com/office/powerpoint/2010/main" val="257149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455ED6-7908-2F0E-5A93-D1501048680C}"/>
              </a:ext>
            </a:extLst>
          </p:cNvPr>
          <p:cNvSpPr>
            <a:spLocks noGrp="1"/>
          </p:cNvSpPr>
          <p:nvPr>
            <p:ph type="title"/>
          </p:nvPr>
        </p:nvSpPr>
        <p:spPr>
          <a:xfrm>
            <a:off x="990600" y="1116410"/>
            <a:ext cx="7772400" cy="4625180"/>
          </a:xfrm>
        </p:spPr>
        <p:txBody>
          <a:bodyPr>
            <a:normAutofit fontScale="90000"/>
          </a:bodyPr>
          <a:lstStyle/>
          <a:p>
            <a:pPr>
              <a:lnSpc>
                <a:spcPct val="100000"/>
              </a:lnSpc>
            </a:pPr>
            <a:r>
              <a:rPr lang="en-US" sz="4900" dirty="0"/>
              <a:t>“Beloved, if God so loved us, we also ought to love one another.”</a:t>
            </a:r>
            <a:br>
              <a:rPr lang="en-US" sz="4900" dirty="0"/>
            </a:br>
            <a:r>
              <a:rPr lang="zh-TW" altLang="en-US" sz="4900" b="1" dirty="0"/>
              <a:t>亲 爱 的 弟 兄 阿 ， 神 既 是 这 样 爱 我 们 ， 我 们 也 当 彼 此 相 爱 。</a:t>
            </a:r>
            <a:br>
              <a:rPr lang="en-US" sz="4900" dirty="0"/>
            </a:br>
            <a:br>
              <a:rPr lang="en-US" sz="4900" dirty="0"/>
            </a:br>
            <a:r>
              <a:rPr lang="en-US" sz="4900" dirty="0"/>
              <a:t>I John </a:t>
            </a:r>
            <a:r>
              <a:rPr lang="zh-TW" altLang="en-US" sz="4900" b="1" dirty="0"/>
              <a:t>约翰一书 </a:t>
            </a:r>
            <a:r>
              <a:rPr lang="en-US" sz="4900" dirty="0"/>
              <a:t>4:11</a:t>
            </a:r>
          </a:p>
        </p:txBody>
      </p:sp>
    </p:spTree>
    <p:extLst>
      <p:ext uri="{BB962C8B-B14F-4D97-AF65-F5344CB8AC3E}">
        <p14:creationId xmlns:p14="http://schemas.microsoft.com/office/powerpoint/2010/main" val="419674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CC3845C-8BB6-CF24-36FC-2F8170B60B59}"/>
              </a:ext>
            </a:extLst>
          </p:cNvPr>
          <p:cNvSpPr>
            <a:spLocks noGrp="1"/>
          </p:cNvSpPr>
          <p:nvPr>
            <p:ph type="title"/>
          </p:nvPr>
        </p:nvSpPr>
        <p:spPr>
          <a:xfrm>
            <a:off x="7696200" y="2895600"/>
            <a:ext cx="4114800" cy="2057400"/>
          </a:xfrm>
        </p:spPr>
        <p:txBody>
          <a:bodyPr>
            <a:normAutofit fontScale="90000"/>
          </a:bodyPr>
          <a:lstStyle/>
          <a:p>
            <a:pPr>
              <a:lnSpc>
                <a:spcPct val="100000"/>
              </a:lnSpc>
            </a:pPr>
            <a:r>
              <a:rPr lang="en-US" sz="4800" dirty="0"/>
              <a:t>Show God’s Love</a:t>
            </a:r>
            <a:br>
              <a:rPr lang="en-US" sz="4800" dirty="0"/>
            </a:br>
            <a:r>
              <a:rPr lang="zh-TW" altLang="en-US" sz="4800" b="1" dirty="0"/>
              <a:t>彰显神的爱</a:t>
            </a:r>
            <a:endParaRPr lang="en-US" sz="4800" b="1" dirty="0"/>
          </a:p>
        </p:txBody>
      </p:sp>
      <p:pic>
        <p:nvPicPr>
          <p:cNvPr id="6" name="Picture 5" descr="A picture containing person, clothing, human face, interaction&#10;&#10;Description automatically generated">
            <a:extLst>
              <a:ext uri="{FF2B5EF4-FFF2-40B4-BE49-F238E27FC236}">
                <a16:creationId xmlns:a16="http://schemas.microsoft.com/office/drawing/2014/main" id="{3E491DC5-7EBA-7A24-A9F0-223E19292E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708" r="25073" b="-1"/>
          <a:stretch/>
        </p:blipFill>
        <p:spPr>
          <a:xfrm>
            <a:off x="1" y="10"/>
            <a:ext cx="7008810" cy="6857989"/>
          </a:xfrm>
          <a:prstGeom prst="rect">
            <a:avLst/>
          </a:prstGeom>
          <a:noFill/>
        </p:spPr>
      </p:pic>
    </p:spTree>
    <p:extLst>
      <p:ext uri="{BB962C8B-B14F-4D97-AF65-F5344CB8AC3E}">
        <p14:creationId xmlns:p14="http://schemas.microsoft.com/office/powerpoint/2010/main" val="186910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CC3845C-8BB6-CF24-36FC-2F8170B60B59}"/>
              </a:ext>
            </a:extLst>
          </p:cNvPr>
          <p:cNvSpPr>
            <a:spLocks noGrp="1"/>
          </p:cNvSpPr>
          <p:nvPr>
            <p:ph type="title"/>
          </p:nvPr>
        </p:nvSpPr>
        <p:spPr>
          <a:xfrm>
            <a:off x="7635240" y="2895600"/>
            <a:ext cx="3932237" cy="2057400"/>
          </a:xfrm>
        </p:spPr>
        <p:txBody>
          <a:bodyPr>
            <a:normAutofit fontScale="90000"/>
          </a:bodyPr>
          <a:lstStyle/>
          <a:p>
            <a:pPr>
              <a:lnSpc>
                <a:spcPct val="100000"/>
              </a:lnSpc>
            </a:pPr>
            <a:r>
              <a:rPr lang="en-US" sz="4800" dirty="0"/>
              <a:t>Speak God’s Love</a:t>
            </a:r>
            <a:br>
              <a:rPr lang="en-US" sz="4800" dirty="0"/>
            </a:br>
            <a:r>
              <a:rPr lang="zh-TW" altLang="en-US" sz="4800" b="1" dirty="0"/>
              <a:t>诉说神的爱</a:t>
            </a:r>
            <a:endParaRPr lang="en-US" sz="4800" b="1" dirty="0"/>
          </a:p>
        </p:txBody>
      </p:sp>
      <p:pic>
        <p:nvPicPr>
          <p:cNvPr id="6" name="Picture 5">
            <a:extLst>
              <a:ext uri="{FF2B5EF4-FFF2-40B4-BE49-F238E27FC236}">
                <a16:creationId xmlns:a16="http://schemas.microsoft.com/office/drawing/2014/main" id="{3E491DC5-7EBA-7A24-A9F0-223E19292EB2}"/>
              </a:ext>
            </a:extLst>
          </p:cNvPr>
          <p:cNvPicPr>
            <a:picLocks noChangeAspect="1"/>
          </p:cNvPicPr>
          <p:nvPr/>
        </p:nvPicPr>
        <p:blipFill>
          <a:blip r:embed="rId2" cstate="print">
            <a:extLst>
              <a:ext uri="{28A0092B-C50C-407E-A947-70E740481C1C}">
                <a14:useLocalDpi xmlns:a14="http://schemas.microsoft.com/office/drawing/2010/main" val="0"/>
              </a:ext>
            </a:extLst>
          </a:blip>
          <a:srcRect l="15934" r="15934"/>
          <a:stretch/>
        </p:blipFill>
        <p:spPr>
          <a:xfrm>
            <a:off x="1" y="10"/>
            <a:ext cx="7008810" cy="6857989"/>
          </a:xfrm>
          <a:prstGeom prst="rect">
            <a:avLst/>
          </a:prstGeom>
          <a:noFill/>
        </p:spPr>
      </p:pic>
    </p:spTree>
    <p:extLst>
      <p:ext uri="{BB962C8B-B14F-4D97-AF65-F5344CB8AC3E}">
        <p14:creationId xmlns:p14="http://schemas.microsoft.com/office/powerpoint/2010/main" val="413713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70148D-7179-CCEA-848A-33DFF71B60E8}"/>
              </a:ext>
            </a:extLst>
          </p:cNvPr>
          <p:cNvSpPr>
            <a:spLocks noGrp="1"/>
          </p:cNvSpPr>
          <p:nvPr>
            <p:ph type="title"/>
          </p:nvPr>
        </p:nvSpPr>
        <p:spPr>
          <a:xfrm>
            <a:off x="1066800" y="1600200"/>
            <a:ext cx="9372600" cy="3405980"/>
          </a:xfrm>
        </p:spPr>
        <p:txBody>
          <a:bodyPr>
            <a:normAutofit fontScale="90000"/>
          </a:bodyPr>
          <a:lstStyle/>
          <a:p>
            <a:pPr>
              <a:lnSpc>
                <a:spcPct val="100000"/>
              </a:lnSpc>
            </a:pPr>
            <a:r>
              <a:rPr lang="en-US" sz="8000" dirty="0"/>
              <a:t>How Can I Spread God’s Love?</a:t>
            </a:r>
            <a:br>
              <a:rPr lang="en-US" sz="8000" dirty="0"/>
            </a:br>
            <a:r>
              <a:rPr lang="zh-TW" altLang="en-US" sz="8000" b="1" dirty="0"/>
              <a:t>我如何传揚神的爱？</a:t>
            </a:r>
            <a:endParaRPr lang="en-US" sz="8000" b="1" dirty="0"/>
          </a:p>
        </p:txBody>
      </p:sp>
    </p:spTree>
    <p:extLst>
      <p:ext uri="{BB962C8B-B14F-4D97-AF65-F5344CB8AC3E}">
        <p14:creationId xmlns:p14="http://schemas.microsoft.com/office/powerpoint/2010/main" val="352623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8B769B-24F9-A9F4-23DE-682ABC3FD1E8}"/>
              </a:ext>
            </a:extLst>
          </p:cNvPr>
          <p:cNvSpPr txBox="1"/>
          <p:nvPr/>
        </p:nvSpPr>
        <p:spPr>
          <a:xfrm>
            <a:off x="2438400" y="1720840"/>
            <a:ext cx="7086600" cy="3416320"/>
          </a:xfrm>
          <a:prstGeom prst="rect">
            <a:avLst/>
          </a:prstGeom>
          <a:noFill/>
        </p:spPr>
        <p:txBody>
          <a:bodyPr wrap="square" rtlCol="0">
            <a:spAutoFit/>
          </a:bodyPr>
          <a:lstStyle/>
          <a:p>
            <a:r>
              <a:rPr lang="en-US" sz="5400" dirty="0">
                <a:solidFill>
                  <a:schemeClr val="accent1"/>
                </a:solidFill>
                <a:latin typeface="+mj-lt"/>
              </a:rPr>
              <a:t>Go.</a:t>
            </a:r>
            <a:r>
              <a:rPr lang="zh-TW" altLang="en-US" sz="5400" dirty="0">
                <a:solidFill>
                  <a:schemeClr val="accent1"/>
                </a:solidFill>
                <a:latin typeface="+mj-lt"/>
              </a:rPr>
              <a:t> </a:t>
            </a:r>
            <a:r>
              <a:rPr lang="zh-TW" altLang="en-US" sz="5400" b="1" dirty="0">
                <a:solidFill>
                  <a:schemeClr val="accent1"/>
                </a:solidFill>
              </a:rPr>
              <a:t>去。</a:t>
            </a:r>
            <a:endParaRPr lang="en-US" sz="5400" dirty="0">
              <a:solidFill>
                <a:schemeClr val="accent1"/>
              </a:solidFill>
              <a:latin typeface="+mj-lt"/>
            </a:endParaRPr>
          </a:p>
          <a:p>
            <a:r>
              <a:rPr lang="en-US" sz="5400" dirty="0">
                <a:solidFill>
                  <a:schemeClr val="accent1"/>
                </a:solidFill>
                <a:latin typeface="+mj-lt"/>
              </a:rPr>
              <a:t>Make Disciples.</a:t>
            </a:r>
            <a:r>
              <a:rPr lang="zh-TW" altLang="en-US" sz="5400" dirty="0">
                <a:solidFill>
                  <a:schemeClr val="accent1"/>
                </a:solidFill>
                <a:latin typeface="+mj-lt"/>
              </a:rPr>
              <a:t> </a:t>
            </a:r>
            <a:r>
              <a:rPr lang="zh-TW" altLang="en-US" sz="5400" b="1" dirty="0">
                <a:solidFill>
                  <a:schemeClr val="accent1"/>
                </a:solidFill>
              </a:rPr>
              <a:t>做门徒。</a:t>
            </a:r>
            <a:endParaRPr lang="en-US" sz="5400" dirty="0">
              <a:solidFill>
                <a:schemeClr val="accent1"/>
              </a:solidFill>
              <a:latin typeface="+mj-lt"/>
            </a:endParaRPr>
          </a:p>
          <a:p>
            <a:r>
              <a:rPr lang="en-US" sz="5400" dirty="0">
                <a:solidFill>
                  <a:schemeClr val="accent1"/>
                </a:solidFill>
                <a:latin typeface="+mj-lt"/>
              </a:rPr>
              <a:t>Baptize.</a:t>
            </a:r>
            <a:r>
              <a:rPr lang="zh-TW" altLang="en-US" sz="5400" dirty="0">
                <a:solidFill>
                  <a:schemeClr val="accent1"/>
                </a:solidFill>
                <a:latin typeface="+mj-lt"/>
              </a:rPr>
              <a:t> </a:t>
            </a:r>
            <a:r>
              <a:rPr lang="zh-TW" altLang="en-US" sz="5400" b="1" dirty="0">
                <a:solidFill>
                  <a:schemeClr val="accent1"/>
                </a:solidFill>
              </a:rPr>
              <a:t>施洗。</a:t>
            </a:r>
            <a:endParaRPr lang="en-US" sz="5400" dirty="0">
              <a:solidFill>
                <a:schemeClr val="accent1"/>
              </a:solidFill>
              <a:latin typeface="+mj-lt"/>
            </a:endParaRPr>
          </a:p>
          <a:p>
            <a:r>
              <a:rPr lang="en-US" sz="5400" dirty="0">
                <a:solidFill>
                  <a:schemeClr val="accent1"/>
                </a:solidFill>
                <a:latin typeface="+mj-lt"/>
              </a:rPr>
              <a:t>Teach.</a:t>
            </a:r>
            <a:r>
              <a:rPr lang="zh-TW" altLang="en-US" sz="5400" dirty="0">
                <a:solidFill>
                  <a:schemeClr val="accent1"/>
                </a:solidFill>
                <a:latin typeface="+mj-lt"/>
              </a:rPr>
              <a:t> </a:t>
            </a:r>
            <a:r>
              <a:rPr lang="zh-TW" altLang="en-US" sz="5400" b="1" dirty="0">
                <a:solidFill>
                  <a:schemeClr val="accent1"/>
                </a:solidFill>
              </a:rPr>
              <a:t>教导。</a:t>
            </a:r>
            <a:endParaRPr lang="en-US" sz="5400" b="1" dirty="0">
              <a:solidFill>
                <a:schemeClr val="accent1"/>
              </a:solidFill>
            </a:endParaRPr>
          </a:p>
        </p:txBody>
      </p:sp>
    </p:spTree>
    <p:extLst>
      <p:ext uri="{BB962C8B-B14F-4D97-AF65-F5344CB8AC3E}">
        <p14:creationId xmlns:p14="http://schemas.microsoft.com/office/powerpoint/2010/main" val="252655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9422" y="304800"/>
            <a:ext cx="4098175" cy="3962400"/>
          </a:xfrm>
        </p:spPr>
        <p:txBody>
          <a:bodyPr>
            <a:normAutofit fontScale="90000"/>
          </a:bodyPr>
          <a:lstStyle/>
          <a:p>
            <a:pPr algn="ctr">
              <a:lnSpc>
                <a:spcPct val="100000"/>
              </a:lnSpc>
            </a:pPr>
            <a:r>
              <a:rPr lang="en-US" dirty="0"/>
              <a:t>Remember The Heart of God’s Mission</a:t>
            </a:r>
            <a:br>
              <a:rPr lang="en-US" dirty="0"/>
            </a:br>
            <a:r>
              <a:rPr lang="zh-TW" altLang="en-US" b="1" dirty="0"/>
              <a:t>牢记</a:t>
            </a:r>
            <a:br>
              <a:rPr lang="en-US" altLang="zh-TW" b="1" dirty="0"/>
            </a:br>
            <a:r>
              <a:rPr lang="zh-TW" altLang="en-US" b="1" dirty="0"/>
              <a:t>神使命的核心</a:t>
            </a:r>
            <a:endParaRPr lang="en-US" b="1" dirty="0"/>
          </a:p>
        </p:txBody>
      </p:sp>
      <p:pic>
        <p:nvPicPr>
          <p:cNvPr id="8" name="Picture 7" descr="A red cross on a black background&#10;&#10;Description automatically generated">
            <a:extLst>
              <a:ext uri="{FF2B5EF4-FFF2-40B4-BE49-F238E27FC236}">
                <a16:creationId xmlns:a16="http://schemas.microsoft.com/office/drawing/2014/main" id="{B24D0501-C21E-7D8E-34C1-C167D16DA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799" y="4191000"/>
            <a:ext cx="1699420" cy="1699420"/>
          </a:xfrm>
          <a:prstGeom prst="rect">
            <a:avLst/>
          </a:prstGeom>
        </p:spPr>
      </p:pic>
    </p:spTree>
    <p:extLst>
      <p:ext uri="{BB962C8B-B14F-4D97-AF65-F5344CB8AC3E}">
        <p14:creationId xmlns:p14="http://schemas.microsoft.com/office/powerpoint/2010/main" val="322405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A1983-0F57-FDCE-77C5-617E784EA628}"/>
              </a:ext>
            </a:extLst>
          </p:cNvPr>
          <p:cNvSpPr>
            <a:spLocks noGrp="1"/>
          </p:cNvSpPr>
          <p:nvPr>
            <p:ph type="title"/>
          </p:nvPr>
        </p:nvSpPr>
        <p:spPr>
          <a:xfrm>
            <a:off x="1066800" y="1828800"/>
            <a:ext cx="10515600" cy="3177380"/>
          </a:xfrm>
        </p:spPr>
        <p:txBody>
          <a:bodyPr anchor="b">
            <a:normAutofit/>
          </a:bodyPr>
          <a:lstStyle/>
          <a:p>
            <a:pPr>
              <a:lnSpc>
                <a:spcPct val="100000"/>
              </a:lnSpc>
            </a:pPr>
            <a:r>
              <a:rPr lang="en-US" dirty="0">
                <a:solidFill>
                  <a:schemeClr val="accent1"/>
                </a:solidFill>
              </a:rPr>
              <a:t>Will our motivation affect our mission?</a:t>
            </a:r>
            <a:br>
              <a:rPr lang="en-US" dirty="0">
                <a:solidFill>
                  <a:schemeClr val="accent1"/>
                </a:solidFill>
              </a:rPr>
            </a:br>
            <a:r>
              <a:rPr lang="zh-TW" altLang="en-US" b="1" dirty="0">
                <a:solidFill>
                  <a:schemeClr val="accent1"/>
                </a:solidFill>
              </a:rPr>
              <a:t>我们的动机会影响我们的使命吗？</a:t>
            </a:r>
            <a:endParaRPr lang="en-US" b="1" dirty="0">
              <a:solidFill>
                <a:schemeClr val="accent1"/>
              </a:solidFill>
            </a:endParaRPr>
          </a:p>
        </p:txBody>
      </p:sp>
    </p:spTree>
    <p:extLst>
      <p:ext uri="{BB962C8B-B14F-4D97-AF65-F5344CB8AC3E}">
        <p14:creationId xmlns:p14="http://schemas.microsoft.com/office/powerpoint/2010/main" val="141780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117845-71BB-DE68-7384-C9B6BCC639C4}"/>
              </a:ext>
            </a:extLst>
          </p:cNvPr>
          <p:cNvSpPr txBox="1"/>
          <p:nvPr/>
        </p:nvSpPr>
        <p:spPr>
          <a:xfrm>
            <a:off x="609600" y="533400"/>
            <a:ext cx="10972800" cy="6001643"/>
          </a:xfrm>
          <a:prstGeom prst="rect">
            <a:avLst/>
          </a:prstGeom>
          <a:noFill/>
        </p:spPr>
        <p:txBody>
          <a:bodyPr wrap="square" rtlCol="0">
            <a:spAutoFit/>
          </a:bodyPr>
          <a:lstStyle/>
          <a:p>
            <a:pPr algn="ctr"/>
            <a:r>
              <a:rPr lang="en-US" sz="9600" dirty="0">
                <a:solidFill>
                  <a:schemeClr val="accent1"/>
                </a:solidFill>
                <a:latin typeface="+mj-lt"/>
              </a:rPr>
              <a:t>The Mission of </a:t>
            </a:r>
          </a:p>
          <a:p>
            <a:pPr algn="ctr"/>
            <a:r>
              <a:rPr lang="en-US" sz="9600" dirty="0">
                <a:solidFill>
                  <a:schemeClr val="accent1"/>
                </a:solidFill>
                <a:latin typeface="+mj-lt"/>
              </a:rPr>
              <a:t>God for All</a:t>
            </a:r>
          </a:p>
          <a:p>
            <a:pPr algn="ctr"/>
            <a:r>
              <a:rPr lang="zh-TW" altLang="en-US" sz="9600" b="1" dirty="0">
                <a:solidFill>
                  <a:schemeClr val="accent1"/>
                </a:solidFill>
                <a:latin typeface="+mj-lt"/>
              </a:rPr>
              <a:t>上帝对所有人</a:t>
            </a:r>
            <a:endParaRPr lang="en-US" altLang="zh-TW" sz="9600" b="1" dirty="0">
              <a:solidFill>
                <a:schemeClr val="accent1"/>
              </a:solidFill>
              <a:latin typeface="+mj-lt"/>
            </a:endParaRPr>
          </a:p>
          <a:p>
            <a:pPr algn="ctr"/>
            <a:r>
              <a:rPr lang="zh-TW" altLang="en-US" sz="9600" b="1" dirty="0">
                <a:solidFill>
                  <a:schemeClr val="accent1"/>
                </a:solidFill>
                <a:latin typeface="+mj-lt"/>
              </a:rPr>
              <a:t>的使命</a:t>
            </a:r>
            <a:endParaRPr lang="en-US" sz="9600" b="1" dirty="0">
              <a:solidFill>
                <a:schemeClr val="accent1"/>
              </a:solidFill>
              <a:latin typeface="+mj-lt"/>
            </a:endParaRPr>
          </a:p>
        </p:txBody>
      </p:sp>
      <p:pic>
        <p:nvPicPr>
          <p:cNvPr id="10" name="Graphic 9" descr="Earth globe: Americas with solid fill">
            <a:extLst>
              <a:ext uri="{FF2B5EF4-FFF2-40B4-BE49-F238E27FC236}">
                <a16:creationId xmlns:a16="http://schemas.microsoft.com/office/drawing/2014/main" id="{B0623BFA-C571-A066-DF5E-2500FD49A3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1400" y="1066800"/>
            <a:ext cx="5029200" cy="5029200"/>
          </a:xfrm>
          <a:prstGeom prst="rect">
            <a:avLst/>
          </a:prstGeom>
        </p:spPr>
      </p:pic>
    </p:spTree>
    <p:extLst>
      <p:ext uri="{BB962C8B-B14F-4D97-AF65-F5344CB8AC3E}">
        <p14:creationId xmlns:p14="http://schemas.microsoft.com/office/powerpoint/2010/main" val="307772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6C9B0E-6626-AA27-3302-E0902DAB3774}"/>
              </a:ext>
            </a:extLst>
          </p:cNvPr>
          <p:cNvSpPr>
            <a:spLocks noGrp="1"/>
          </p:cNvSpPr>
          <p:nvPr>
            <p:ph type="title"/>
          </p:nvPr>
        </p:nvSpPr>
        <p:spPr>
          <a:xfrm>
            <a:off x="1676400" y="1219200"/>
            <a:ext cx="9525000" cy="2720180"/>
          </a:xfrm>
        </p:spPr>
        <p:txBody>
          <a:bodyPr>
            <a:normAutofit fontScale="90000"/>
          </a:bodyPr>
          <a:lstStyle/>
          <a:p>
            <a:pPr algn="ctr">
              <a:lnSpc>
                <a:spcPct val="100000"/>
              </a:lnSpc>
            </a:pPr>
            <a:r>
              <a:rPr lang="en-US" sz="6700" dirty="0"/>
              <a:t>“Exalting Jesus, </a:t>
            </a:r>
            <a:br>
              <a:rPr lang="en-US" sz="6700" dirty="0"/>
            </a:br>
            <a:r>
              <a:rPr lang="en-US" sz="6700" dirty="0"/>
              <a:t>leading others to Christ.”</a:t>
            </a:r>
            <a:br>
              <a:rPr lang="en-US" dirty="0"/>
            </a:br>
            <a:r>
              <a:rPr lang="zh-TW" altLang="en-US" b="1" dirty="0"/>
              <a:t>“高举耶稣，引导他人归向基督。”</a:t>
            </a:r>
            <a:endParaRPr lang="en-US" b="1" dirty="0"/>
          </a:p>
        </p:txBody>
      </p:sp>
    </p:spTree>
    <p:extLst>
      <p:ext uri="{BB962C8B-B14F-4D97-AF65-F5344CB8AC3E}">
        <p14:creationId xmlns:p14="http://schemas.microsoft.com/office/powerpoint/2010/main" val="257483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pic>
        <p:nvPicPr>
          <p:cNvPr id="4" name="Picture 3" descr="A child pushing a toy lawnmower in a yard&#10;&#10;Description automatically generated with medium confidence">
            <a:extLst>
              <a:ext uri="{FF2B5EF4-FFF2-40B4-BE49-F238E27FC236}">
                <a16:creationId xmlns:a16="http://schemas.microsoft.com/office/drawing/2014/main" id="{5EB464F1-12A4-FB69-DD57-D8D62B9F2807}"/>
              </a:ext>
            </a:extLst>
          </p:cNvPr>
          <p:cNvPicPr>
            <a:picLocks noChangeAspect="1"/>
          </p:cNvPicPr>
          <p:nvPr/>
        </p:nvPicPr>
        <p:blipFill rotWithShape="1">
          <a:blip r:embed="rId2">
            <a:extLst>
              <a:ext uri="{28A0092B-C50C-407E-A947-70E740481C1C}">
                <a14:useLocalDpi xmlns:a14="http://schemas.microsoft.com/office/drawing/2010/main" val="0"/>
              </a:ext>
            </a:extLst>
          </a:blip>
          <a:srcRect t="6377" b="20238"/>
          <a:stretch/>
        </p:blipFill>
        <p:spPr>
          <a:xfrm>
            <a:off x="2592548" y="0"/>
            <a:ext cx="7008810" cy="6857989"/>
          </a:xfrm>
          <a:prstGeom prst="rect">
            <a:avLst/>
          </a:prstGeom>
          <a:noFill/>
        </p:spPr>
      </p:pic>
    </p:spTree>
    <p:extLst>
      <p:ext uri="{BB962C8B-B14F-4D97-AF65-F5344CB8AC3E}">
        <p14:creationId xmlns:p14="http://schemas.microsoft.com/office/powerpoint/2010/main" val="177371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00000"/>
              </a:lnSpc>
            </a:pPr>
            <a:r>
              <a:rPr lang="en-US" dirty="0"/>
              <a:t>The Heart of Missions</a:t>
            </a:r>
            <a:br>
              <a:rPr lang="en-US" dirty="0"/>
            </a:br>
            <a:r>
              <a:rPr lang="en-US" b="1" dirty="0" err="1"/>
              <a:t>核心的使命</a:t>
            </a:r>
            <a:endParaRPr lang="en-US" b="1" dirty="0"/>
          </a:p>
        </p:txBody>
      </p:sp>
      <p:sp>
        <p:nvSpPr>
          <p:cNvPr id="3" name="Subtitle 2"/>
          <p:cNvSpPr>
            <a:spLocks noGrp="1"/>
          </p:cNvSpPr>
          <p:nvPr>
            <p:ph type="subTitle" idx="1"/>
          </p:nvPr>
        </p:nvSpPr>
        <p:spPr/>
        <p:txBody>
          <a:bodyPr/>
          <a:lstStyle/>
          <a:p>
            <a:r>
              <a:rPr lang="en-US" dirty="0"/>
              <a:t>I John</a:t>
            </a:r>
            <a:r>
              <a:rPr lang="zh-TW" altLang="en-US" dirty="0"/>
              <a:t> 约翰一书</a:t>
            </a:r>
            <a:r>
              <a:rPr lang="en-US" dirty="0"/>
              <a:t> 4:7-11</a:t>
            </a:r>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I John </a:t>
            </a:r>
            <a:r>
              <a:rPr lang="zh-TW" altLang="en-US" sz="5400" b="1" dirty="0"/>
              <a:t>约翰一书</a:t>
            </a:r>
            <a:r>
              <a:rPr lang="zh-TW" altLang="en-US" sz="5400" dirty="0"/>
              <a:t> </a:t>
            </a:r>
            <a:r>
              <a:rPr lang="en-US" sz="5400" dirty="0"/>
              <a:t>4:7-11</a:t>
            </a:r>
          </a:p>
        </p:txBody>
      </p:sp>
      <p:sp>
        <p:nvSpPr>
          <p:cNvPr id="3" name="Content Placeholder 2"/>
          <p:cNvSpPr>
            <a:spLocks noGrp="1"/>
          </p:cNvSpPr>
          <p:nvPr>
            <p:ph idx="1"/>
          </p:nvPr>
        </p:nvSpPr>
        <p:spPr>
          <a:xfrm>
            <a:off x="1066800" y="1828799"/>
            <a:ext cx="9601200" cy="4572001"/>
          </a:xfrm>
        </p:spPr>
        <p:txBody>
          <a:bodyPr>
            <a:normAutofit fontScale="92500" lnSpcReduction="10000"/>
          </a:bodyPr>
          <a:lstStyle/>
          <a:p>
            <a:pPr marL="0" indent="0">
              <a:lnSpc>
                <a:spcPct val="110000"/>
              </a:lnSpc>
              <a:buNone/>
            </a:pPr>
            <a:r>
              <a:rPr lang="en-US" sz="3600" dirty="0"/>
              <a:t>Beloved, let us love one another, for love is from God, and whoever loves has been born of God and knows God. Anyone who does not love does not know God, because God is love.</a:t>
            </a:r>
          </a:p>
          <a:p>
            <a:pPr marL="0" indent="0">
              <a:lnSpc>
                <a:spcPct val="110000"/>
              </a:lnSpc>
              <a:buNone/>
            </a:pPr>
            <a:r>
              <a:rPr lang="zh-TW" altLang="en-US" sz="3600" dirty="0"/>
              <a:t>亲 爱 的 弟 兄 阿 ， 我 们 应 当 彼 此 相 爱 ， 因 为 爱 是 从 神 来 的 。 凡 有 爱 心 的 ， 都 是 由 神 而 生 ， 并 且 认 识 神 。没 有 爱 心 的 ， 就 不 认 识 神 ， 因 为 神 就 是 爱 。</a:t>
            </a:r>
            <a:r>
              <a:rPr lang="en-US" sz="3600" dirty="0"/>
              <a:t> </a:t>
            </a:r>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I John</a:t>
            </a:r>
            <a:r>
              <a:rPr lang="zh-TW" altLang="en-US" sz="5400" dirty="0"/>
              <a:t> </a:t>
            </a:r>
            <a:r>
              <a:rPr lang="zh-TW" altLang="en-US" sz="5400" b="1" dirty="0"/>
              <a:t>约翰一书 </a:t>
            </a:r>
            <a:r>
              <a:rPr lang="en-US" sz="5400" dirty="0"/>
              <a:t>4:7-11 (continued)</a:t>
            </a:r>
          </a:p>
        </p:txBody>
      </p:sp>
      <p:sp>
        <p:nvSpPr>
          <p:cNvPr id="3" name="Content Placeholder 2"/>
          <p:cNvSpPr>
            <a:spLocks noGrp="1"/>
          </p:cNvSpPr>
          <p:nvPr>
            <p:ph idx="1"/>
          </p:nvPr>
        </p:nvSpPr>
        <p:spPr>
          <a:xfrm>
            <a:off x="1066800" y="1828799"/>
            <a:ext cx="9601200" cy="4572001"/>
          </a:xfrm>
        </p:spPr>
        <p:txBody>
          <a:bodyPr>
            <a:normAutofit fontScale="85000" lnSpcReduction="20000"/>
          </a:bodyPr>
          <a:lstStyle/>
          <a:p>
            <a:pPr marL="0" indent="0">
              <a:lnSpc>
                <a:spcPct val="120000"/>
              </a:lnSpc>
              <a:buNone/>
            </a:pPr>
            <a:r>
              <a:rPr lang="en-US" sz="3600" dirty="0"/>
              <a:t>In this the love of God was made manifest among us, that God sent his only Son into the world, so that we might live through him. In this is love, not that we have loved God but that he loved us and sent his Son to be the propitiation for our sins. </a:t>
            </a:r>
          </a:p>
          <a:p>
            <a:pPr marL="0" indent="0">
              <a:lnSpc>
                <a:spcPct val="120000"/>
              </a:lnSpc>
              <a:buNone/>
            </a:pPr>
            <a:r>
              <a:rPr lang="zh-TW" altLang="en-US" sz="3600" dirty="0"/>
              <a:t>神 差 他 独 生 子 到 世 间 来 ， 使 我 们 藉 着 他 得 生 ， 神 爱 我 们 的 心 在 此 就 显 明 了 。不 是 我 们 爱 神 ， 乃 是 神 爱 我 们 ， 差 他 的 儿 子 为 我 们 的 罪 作 了 挽 回 祭 ， 这 就 是 爱 了 。</a:t>
            </a:r>
          </a:p>
        </p:txBody>
      </p:sp>
    </p:spTree>
    <p:extLst>
      <p:ext uri="{BB962C8B-B14F-4D97-AF65-F5344CB8AC3E}">
        <p14:creationId xmlns:p14="http://schemas.microsoft.com/office/powerpoint/2010/main" val="1336576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TotalTime>
  <Words>789</Words>
  <Application>Microsoft Macintosh PowerPoint</Application>
  <PresentationFormat>Widescreen</PresentationFormat>
  <Paragraphs>42</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Franklin Gothic Book</vt:lpstr>
      <vt:lpstr>Franklin Gothic Medium</vt:lpstr>
      <vt:lpstr>Medical Design 16x9</vt:lpstr>
      <vt:lpstr>Q&amp;A</vt:lpstr>
      <vt:lpstr>Is our motivation for missions important? 我们宣教的动机重要吗？</vt:lpstr>
      <vt:lpstr>Will our motivation affect our mission? 我们的动机会影响我们的使命吗？</vt:lpstr>
      <vt:lpstr>PowerPoint Presentation</vt:lpstr>
      <vt:lpstr>“Exalting Jesus,  leading others to Christ.” “高举耶稣，引导他人归向基督。”</vt:lpstr>
      <vt:lpstr>PowerPoint Presentation</vt:lpstr>
      <vt:lpstr>The Heart of Missions 核心的使命</vt:lpstr>
      <vt:lpstr>I John 约翰一书 4:7-11</vt:lpstr>
      <vt:lpstr>I John 约翰一书 4:7-11 (continued)</vt:lpstr>
      <vt:lpstr>I John 约翰一书 4:7-11 (continued)</vt:lpstr>
      <vt:lpstr>“In this the love of God was made manifest among us…”  神 爱 我 们 的 心 在 此 就 显 明 了 。  I John 约翰一书 4:9</vt:lpstr>
      <vt:lpstr>“…that God sent his only Son…”  神 差 他 独 生 子 到 世 间 来 ，  I John 约翰一书 4:9</vt:lpstr>
      <vt:lpstr>“In this is love… he loved us and sent his Son…” “这就是爱……他爱我们并差遣他的儿子……”  I John 约翰一书 4:10</vt:lpstr>
      <vt:lpstr>Sending Shows Love 差遣表示爱</vt:lpstr>
      <vt:lpstr>Jesus was sent to give life 耶稣被差遣来赐人生命</vt:lpstr>
      <vt:lpstr>“And this is the testimony, that God gave us eternal life, and this life is in his Son.” 这 见 证 就 是 神 赐 给 我 们 永 生 ； 这 永 生 也 是 在 他 儿 子 里 面 。  I John 约翰一书 5:11</vt:lpstr>
      <vt:lpstr>Jesus was sent to atone for sin 耶稣奉差遣为赎罪</vt:lpstr>
      <vt:lpstr>“In this is love, not that we have loved God, but that he loved us and sent his Son…” 乃 是 神 爱 我 们 ， 差 他 的 儿 子 为 我 们 的 罪 作 了 挽 回 祭 ， 这 就 是 爱 了 。  I John 约翰一书 4:10</vt:lpstr>
      <vt:lpstr>PowerPoint Presentation</vt:lpstr>
      <vt:lpstr>We Are Sent 我们被派遣</vt:lpstr>
      <vt:lpstr>“Beloved, if God so loved us, we also ought to love one another.” 亲 爱 的 弟 兄 阿 ， 神 既 是 这 样 爱 我 们 ， 我 们 也 当 彼 此 相 爱 。  I John 约翰一书 4:11</vt:lpstr>
      <vt:lpstr>Show God’s Love 彰显神的爱</vt:lpstr>
      <vt:lpstr>Speak God’s Love 诉说神的爱</vt:lpstr>
      <vt:lpstr>How Can I Spread God’s Love? 我如何传揚神的爱？</vt:lpstr>
      <vt:lpstr>PowerPoint Presentation</vt:lpstr>
      <vt:lpstr>Remember The Heart of God’s Mission 牢记 神使命的核心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Q&amp;A</dc:title>
  <dc:creator>Corey Vaughan</dc:creator>
  <cp:lastModifiedBy>LCCC Church</cp:lastModifiedBy>
  <cp:revision>3</cp:revision>
  <dcterms:created xsi:type="dcterms:W3CDTF">2023-05-10T18:10:31Z</dcterms:created>
  <dcterms:modified xsi:type="dcterms:W3CDTF">2023-05-11T00:39:13Z</dcterms:modified>
</cp:coreProperties>
</file>