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01" r:id="rId1"/>
  </p:sldMasterIdLst>
  <p:sldIdLst>
    <p:sldId id="2381" r:id="rId2"/>
    <p:sldId id="2418" r:id="rId3"/>
    <p:sldId id="2419" r:id="rId4"/>
    <p:sldId id="2435" r:id="rId5"/>
    <p:sldId id="2399" r:id="rId6"/>
    <p:sldId id="2436" r:id="rId7"/>
    <p:sldId id="2437" r:id="rId8"/>
    <p:sldId id="2423" r:id="rId9"/>
    <p:sldId id="2425" r:id="rId10"/>
    <p:sldId id="2424" r:id="rId11"/>
    <p:sldId id="2400" r:id="rId12"/>
    <p:sldId id="2384" r:id="rId13"/>
    <p:sldId id="2426" r:id="rId14"/>
    <p:sldId id="2413" r:id="rId15"/>
    <p:sldId id="2428" r:id="rId16"/>
    <p:sldId id="2430" r:id="rId17"/>
    <p:sldId id="2427" r:id="rId18"/>
    <p:sldId id="2431" r:id="rId19"/>
    <p:sldId id="2432" r:id="rId20"/>
    <p:sldId id="2433" r:id="rId21"/>
    <p:sldId id="2438" r:id="rId22"/>
    <p:sldId id="2434" r:id="rId23"/>
    <p:sldId id="2417"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0C00"/>
    <a:srgbClr val="D883FF"/>
    <a:srgbClr val="73FEFF"/>
    <a:srgbClr val="3C1D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090"/>
    <p:restoredTop sz="96327"/>
  </p:normalViewPr>
  <p:slideViewPr>
    <p:cSldViewPr snapToGrid="0" snapToObjects="1">
      <p:cViewPr varScale="1">
        <p:scale>
          <a:sx n="147" d="100"/>
          <a:sy n="147" d="100"/>
        </p:scale>
        <p:origin x="59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613926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4/28/21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047257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輔助字幕">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91855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輔助字幕)">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按一下以編輯母片文字樣式</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3421130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90306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974612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zh-TW" altLang="en-US"/>
              <a:t>按一下以編輯母片文字樣式</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887588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71990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188604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2266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fld id="{B61BEF0D-F0BB-DE4B-95CE-6DB70DBA9567}" type="datetimeFigureOut">
              <a:rPr lang="en-US" smtClean="0"/>
              <a:pPr/>
              <a:t>4/28/21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231160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610870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4/28/21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4218612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4/28/21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3044864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4/28/21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12398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fld id="{B61BEF0D-F0BB-DE4B-95CE-6DB70DBA9567}" type="datetimeFigureOut">
              <a:rPr lang="en-US" smtClean="0"/>
              <a:pPr/>
              <a:t>4/28/21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52720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smtClean="0"/>
              <a:pPr/>
              <a:t>4/28/21</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1267891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smtClean="0"/>
              <a:pPr/>
              <a:t>4/28/21</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661601209"/>
      </p:ext>
    </p:extLst>
  </p:cSld>
  <p:clrMap bg1="dk1" tx1="lt1" bg2="dk2"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 id="2147483916" r:id="rId15"/>
    <p:sldLayoutId id="2147483917" r:id="rId16"/>
    <p:sldLayoutId id="2147483918"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文字 的圖片&#10;&#10;自動產生的描述">
            <a:extLst>
              <a:ext uri="{FF2B5EF4-FFF2-40B4-BE49-F238E27FC236}">
                <a16:creationId xmlns:a16="http://schemas.microsoft.com/office/drawing/2014/main" id="{C6754EC3-CEF8-3A43-93F5-58A51B0D5CE9}"/>
              </a:ext>
            </a:extLst>
          </p:cNvPr>
          <p:cNvPicPr>
            <a:picLocks noChangeAspect="1"/>
          </p:cNvPicPr>
          <p:nvPr/>
        </p:nvPicPr>
        <p:blipFill rotWithShape="1">
          <a:blip r:embed="rId2"/>
          <a:srcRect b="1129"/>
          <a:stretch/>
        </p:blipFill>
        <p:spPr>
          <a:xfrm>
            <a:off x="0" y="-1"/>
            <a:ext cx="12192000" cy="6933601"/>
          </a:xfrm>
          <a:prstGeom prst="rect">
            <a:avLst/>
          </a:prstGeom>
        </p:spPr>
      </p:pic>
      <p:sp>
        <p:nvSpPr>
          <p:cNvPr id="7" name="文字方塊 6">
            <a:extLst>
              <a:ext uri="{FF2B5EF4-FFF2-40B4-BE49-F238E27FC236}">
                <a16:creationId xmlns:a16="http://schemas.microsoft.com/office/drawing/2014/main" id="{F794DF74-E25C-EC4D-AAE2-02EDB945E98F}"/>
              </a:ext>
            </a:extLst>
          </p:cNvPr>
          <p:cNvSpPr txBox="1"/>
          <p:nvPr/>
        </p:nvSpPr>
        <p:spPr>
          <a:xfrm>
            <a:off x="2902092" y="5637939"/>
            <a:ext cx="2549228" cy="830997"/>
          </a:xfrm>
          <a:prstGeom prst="rect">
            <a:avLst/>
          </a:prstGeom>
          <a:noFill/>
          <a:effectLst>
            <a:glow>
              <a:srgbClr val="790C00"/>
            </a:glow>
          </a:effectLst>
        </p:spPr>
        <p:txBody>
          <a:bodyPr wrap="square" rtlCol="0">
            <a:spAutoFit/>
          </a:bodyPr>
          <a:lstStyle/>
          <a:p>
            <a:r>
              <a:rPr lang="zh-TW" altLang="en-US" sz="2400" dirty="0">
                <a:latin typeface="Yu Gothic UI" panose="020B0500000000000000" pitchFamily="34" charset="-128"/>
                <a:ea typeface="Yu Gothic UI" panose="020B0500000000000000" pitchFamily="34" charset="-128"/>
              </a:rPr>
              <a:t>房正豪牧師</a:t>
            </a:r>
            <a:endParaRPr lang="en-US" altLang="zh-TW" sz="2400" dirty="0">
              <a:latin typeface="Yu Gothic UI" panose="020B0500000000000000" pitchFamily="34" charset="-128"/>
              <a:ea typeface="Yu Gothic UI" panose="020B0500000000000000" pitchFamily="34" charset="-128"/>
            </a:endParaRPr>
          </a:p>
          <a:p>
            <a:r>
              <a:rPr lang="en-US" altLang="zh-TW" sz="2400" dirty="0">
                <a:latin typeface="Yu Gothic UI" panose="020B0500000000000000" pitchFamily="34" charset="-128"/>
                <a:ea typeface="Yu Gothic UI" panose="020B0500000000000000" pitchFamily="34" charset="-128"/>
              </a:rPr>
              <a:t>Rev. Steven Fang</a:t>
            </a:r>
            <a:endParaRPr kumimoji="1" lang="zh-TW" altLang="en-US" sz="2800" dirty="0">
              <a:ln w="10160">
                <a:solidFill>
                  <a:schemeClr val="accent5"/>
                </a:solidFill>
                <a:prstDash val="solid"/>
              </a:ln>
              <a:effectLst>
                <a:glow rad="50800">
                  <a:schemeClr val="bg1"/>
                </a:glow>
                <a:outerShdw blurRad="38100" dist="22860" dir="5400000" algn="tl" rotWithShape="0">
                  <a:srgbClr val="000000">
                    <a:alpha val="30000"/>
                  </a:srgbClr>
                </a:outerShd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654923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09DCE1E-575A-3D43-AA90-B6A2D631503F}"/>
              </a:ext>
            </a:extLst>
          </p:cNvPr>
          <p:cNvSpPr txBox="1"/>
          <p:nvPr/>
        </p:nvSpPr>
        <p:spPr>
          <a:xfrm>
            <a:off x="1421200" y="974916"/>
            <a:ext cx="9771797" cy="4524315"/>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solidFill>
                  <a:srgbClr val="FFFF00"/>
                </a:solidFill>
                <a:latin typeface="Yu Gothic UI" panose="020B0500000000000000" pitchFamily="34" charset="-128"/>
                <a:ea typeface="Yu Gothic UI" panose="020B0500000000000000" pitchFamily="34" charset="-128"/>
              </a:rPr>
              <a:t>我信聖靈。我信聖而公之教會。我信聖徒相通。我信罪得赦免。我信身體復活。 我信永生。</a:t>
            </a:r>
          </a:p>
          <a:p>
            <a:pPr algn="ctr">
              <a:tabLst>
                <a:tab pos="1330325" algn="l"/>
              </a:tabLst>
            </a:pPr>
            <a:r>
              <a:rPr kumimoji="1" lang="zh-TW" altLang="en-US" sz="3600" b="1" dirty="0">
                <a:solidFill>
                  <a:srgbClr val="FFFF00"/>
                </a:solidFill>
                <a:latin typeface="Yu Gothic UI" panose="020B0500000000000000" pitchFamily="34" charset="-128"/>
                <a:ea typeface="Yu Gothic UI" panose="020B0500000000000000" pitchFamily="34" charset="-128"/>
              </a:rPr>
              <a:t>阿們。</a:t>
            </a:r>
            <a:endParaRPr kumimoji="1" lang="en-US" altLang="zh-TW" sz="36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I believe in the Holy Spirit, the holy catholic church, the communion of saints, the forgiveness of sins, the resurrection of the body, and the life everlasting.</a:t>
            </a:r>
          </a:p>
          <a:p>
            <a:pPr algn="ctr">
              <a:tabLst>
                <a:tab pos="1330325" algn="l"/>
              </a:tabLst>
            </a:pPr>
            <a:r>
              <a:rPr kumimoji="1" lang="en-US" altLang="zh-TW" sz="3600" b="1" dirty="0">
                <a:latin typeface="Yu Gothic UI" panose="020B0500000000000000" pitchFamily="34" charset="-128"/>
                <a:ea typeface="Yu Gothic UI" panose="020B0500000000000000" pitchFamily="34" charset="-128"/>
              </a:rPr>
              <a:t>Amen.</a:t>
            </a:r>
            <a:endParaRPr kumimoji="1" lang="zh-TW" altLang="en-US" sz="32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7173831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09DCE1E-575A-3D43-AA90-B6A2D631503F}"/>
              </a:ext>
            </a:extLst>
          </p:cNvPr>
          <p:cNvSpPr txBox="1"/>
          <p:nvPr/>
        </p:nvSpPr>
        <p:spPr>
          <a:xfrm>
            <a:off x="1323832" y="811963"/>
            <a:ext cx="9771797" cy="563231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latin typeface="Yu Gothic UI" panose="020B0500000000000000" pitchFamily="34" charset="-128"/>
                <a:ea typeface="Yu Gothic UI" panose="020B0500000000000000" pitchFamily="34" charset="-128"/>
              </a:rPr>
              <a:t>羅 馬 書 </a:t>
            </a:r>
            <a:r>
              <a:rPr kumimoji="1" lang="en-US" altLang="zh-TW" sz="3600" b="1" dirty="0">
                <a:latin typeface="Yu Gothic UI" panose="020B0500000000000000" pitchFamily="34" charset="-128"/>
                <a:ea typeface="Yu Gothic UI" panose="020B0500000000000000" pitchFamily="34" charset="-128"/>
              </a:rPr>
              <a:t>Romans 12:1</a:t>
            </a:r>
          </a:p>
          <a:p>
            <a:pPr>
              <a:tabLst>
                <a:tab pos="1330325" algn="l"/>
              </a:tabLst>
            </a:pPr>
            <a:r>
              <a:rPr kumimoji="1" lang="en-US" altLang="zh-TW" sz="3600" b="1" dirty="0">
                <a:solidFill>
                  <a:srgbClr val="FFFF00"/>
                </a:solidFill>
                <a:latin typeface="Yu Gothic UI" panose="020B0500000000000000" pitchFamily="34" charset="-128"/>
                <a:ea typeface="Yu Gothic UI" panose="020B0500000000000000" pitchFamily="34" charset="-128"/>
              </a:rPr>
              <a:t>1 </a:t>
            </a:r>
            <a:r>
              <a:rPr kumimoji="1" lang="zh-TW" altLang="en-US" sz="3600" b="1" dirty="0">
                <a:solidFill>
                  <a:srgbClr val="FFFF00"/>
                </a:solidFill>
                <a:latin typeface="Yu Gothic UI" panose="020B0500000000000000" pitchFamily="34" charset="-128"/>
                <a:ea typeface="Yu Gothic UI" panose="020B0500000000000000" pitchFamily="34" charset="-128"/>
              </a:rPr>
              <a:t>所 以 弟 兄 们 ， 我 以 神 的 慈 悲 劝 你 们 ， 将 身 体 献 上 ， 当 作 活 祭 ， 是 圣 洁 的 ， 是 神 所 喜 悦 的 ； 你 们 如 此 事 奉 乃 是 理 所 当 然 的 。</a:t>
            </a:r>
            <a:endParaRPr kumimoji="1" lang="en-US" altLang="zh-TW" sz="36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1 I therefore urge you, brothers, in view of God’s mercies, to offer your bodies as living sacrifices that are holy and pleasing to God, for this is the reasonable way for you to worship.</a:t>
            </a:r>
            <a:endParaRPr kumimoji="1" lang="en-US" altLang="zh-TW" sz="3200" b="1" dirty="0">
              <a:effectLst>
                <a:glow rad="177800">
                  <a:schemeClr val="bg1"/>
                </a:glow>
              </a:effectLst>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581440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09DCE1E-575A-3D43-AA90-B6A2D631503F}"/>
              </a:ext>
            </a:extLst>
          </p:cNvPr>
          <p:cNvSpPr txBox="1"/>
          <p:nvPr/>
        </p:nvSpPr>
        <p:spPr>
          <a:xfrm>
            <a:off x="1088376" y="1208222"/>
            <a:ext cx="10015248" cy="3970318"/>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5400" b="1" dirty="0">
                <a:solidFill>
                  <a:srgbClr val="FFC000"/>
                </a:solidFill>
                <a:latin typeface="Yu Gothic UI" panose="020B0500000000000000" pitchFamily="34" charset="-128"/>
                <a:ea typeface="Yu Gothic UI" panose="020B0500000000000000" pitchFamily="34" charset="-128"/>
              </a:rPr>
              <a:t>網上「中西部華人基督徒夏令會」</a:t>
            </a:r>
            <a:r>
              <a:rPr kumimoji="1" lang="en-US" altLang="zh-TW" sz="5400" b="1" dirty="0">
                <a:solidFill>
                  <a:srgbClr val="FFC000"/>
                </a:solidFill>
                <a:latin typeface="Yu Gothic UI" panose="020B0500000000000000" pitchFamily="34" charset="-128"/>
                <a:ea typeface="Yu Gothic UI" panose="020B0500000000000000" pitchFamily="34" charset="-128"/>
              </a:rPr>
              <a:t>ZOOM  MCCA</a:t>
            </a:r>
            <a:endParaRPr kumimoji="1" lang="zh-TW" altLang="en-US" sz="5400" b="1" dirty="0">
              <a:solidFill>
                <a:srgbClr val="FFC0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4800" b="1" dirty="0">
                <a:latin typeface="Yu Gothic UI" panose="020B0500000000000000" pitchFamily="34" charset="-128"/>
                <a:ea typeface="Yu Gothic UI" panose="020B0500000000000000" pitchFamily="34" charset="-128"/>
              </a:rPr>
              <a:t>7/2~4 </a:t>
            </a:r>
            <a:r>
              <a:rPr kumimoji="1" lang="zh-TW" altLang="en-US" sz="4800" b="1" dirty="0">
                <a:latin typeface="Yu Gothic UI" panose="020B0500000000000000" pitchFamily="34" charset="-128"/>
                <a:ea typeface="Yu Gothic UI" panose="020B0500000000000000" pitchFamily="34" charset="-128"/>
              </a:rPr>
              <a:t>（</a:t>
            </a:r>
            <a:r>
              <a:rPr kumimoji="1" lang="en-US" altLang="zh-TW" sz="4800" b="1" dirty="0">
                <a:latin typeface="Yu Gothic UI" panose="020B0500000000000000" pitchFamily="34" charset="-128"/>
                <a:ea typeface="Yu Gothic UI" panose="020B0500000000000000" pitchFamily="34" charset="-128"/>
              </a:rPr>
              <a:t>6:30pm~9:30pm</a:t>
            </a:r>
            <a:r>
              <a:rPr kumimoji="1" lang="zh-TW" altLang="en-US" sz="4800" b="1" dirty="0">
                <a:latin typeface="Yu Gothic UI" panose="020B0500000000000000" pitchFamily="34" charset="-128"/>
                <a:ea typeface="Yu Gothic UI" panose="020B0500000000000000" pitchFamily="34" charset="-128"/>
              </a:rPr>
              <a:t>）</a:t>
            </a:r>
            <a:endParaRPr kumimoji="1" lang="en-US" altLang="zh-TW" sz="4800" b="1" dirty="0">
              <a:latin typeface="Yu Gothic UI" panose="020B0500000000000000" pitchFamily="34" charset="-128"/>
              <a:ea typeface="Yu Gothic UI" panose="020B0500000000000000" pitchFamily="34" charset="-128"/>
            </a:endParaRPr>
          </a:p>
          <a:p>
            <a:pPr algn="ctr">
              <a:tabLst>
                <a:tab pos="1330325" algn="l"/>
              </a:tabLst>
            </a:pPr>
            <a:r>
              <a:rPr kumimoji="1" lang="zh-TW" altLang="en-US" sz="4800" b="1" dirty="0">
                <a:latin typeface="Yu Gothic UI" panose="020B0500000000000000" pitchFamily="34" charset="-128"/>
                <a:ea typeface="Yu Gothic UI" panose="020B0500000000000000" pitchFamily="34" charset="-128"/>
              </a:rPr>
              <a:t>（週五～主日）三個晚上</a:t>
            </a:r>
            <a:endParaRPr kumimoji="1" lang="en-US" altLang="zh-TW" sz="4800" b="1" dirty="0">
              <a:latin typeface="Yu Gothic UI" panose="020B0500000000000000" pitchFamily="34" charset="-128"/>
              <a:ea typeface="Yu Gothic UI" panose="020B0500000000000000" pitchFamily="34" charset="-128"/>
            </a:endParaRPr>
          </a:p>
          <a:p>
            <a:pPr algn="ctr">
              <a:tabLst>
                <a:tab pos="1330325" algn="l"/>
              </a:tabLst>
            </a:pPr>
            <a:r>
              <a:rPr kumimoji="1" lang="en-US" altLang="zh-TW" sz="4800" b="1" dirty="0">
                <a:latin typeface="Yu Gothic UI" panose="020B0500000000000000" pitchFamily="34" charset="-128"/>
                <a:ea typeface="Yu Gothic UI" panose="020B0500000000000000" pitchFamily="34" charset="-128"/>
              </a:rPr>
              <a:t>(Friday </a:t>
            </a:r>
            <a:r>
              <a:rPr kumimoji="1" lang="zh-TW" altLang="en-US" sz="4800" b="1" dirty="0">
                <a:latin typeface="Yu Gothic UI" panose="020B0500000000000000" pitchFamily="34" charset="-128"/>
                <a:ea typeface="Yu Gothic UI" panose="020B0500000000000000" pitchFamily="34" charset="-128"/>
              </a:rPr>
              <a:t>～</a:t>
            </a:r>
            <a:r>
              <a:rPr kumimoji="1" lang="en-US" altLang="zh-TW" sz="4800" b="1" dirty="0">
                <a:latin typeface="Yu Gothic UI" panose="020B0500000000000000" pitchFamily="34" charset="-128"/>
                <a:ea typeface="Yu Gothic UI" panose="020B0500000000000000" pitchFamily="34" charset="-128"/>
              </a:rPr>
              <a:t> Sunday) Three nights</a:t>
            </a:r>
            <a:endParaRPr kumimoji="1" lang="zh-TW" altLang="en-US" sz="48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874908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一張含有 室外, 光, 藍色, 彩色 的圖片&#10;&#10;自動產生的描述">
            <a:extLst>
              <a:ext uri="{FF2B5EF4-FFF2-40B4-BE49-F238E27FC236}">
                <a16:creationId xmlns:a16="http://schemas.microsoft.com/office/drawing/2014/main" id="{D1B2A04C-8A08-1046-AB3D-E77DA610D3B8}"/>
              </a:ext>
            </a:extLst>
          </p:cNvPr>
          <p:cNvPicPr>
            <a:picLocks noChangeAspect="1"/>
          </p:cNvPicPr>
          <p:nvPr/>
        </p:nvPicPr>
        <p:blipFill>
          <a:blip r:embed="rId2"/>
          <a:stretch>
            <a:fillRect/>
          </a:stretch>
        </p:blipFill>
        <p:spPr>
          <a:xfrm>
            <a:off x="0" y="0"/>
            <a:ext cx="12192000" cy="6858990"/>
          </a:xfrm>
          <a:prstGeom prst="rect">
            <a:avLst/>
          </a:prstGeom>
        </p:spPr>
      </p:pic>
      <p:sp>
        <p:nvSpPr>
          <p:cNvPr id="3" name="文字方塊 2">
            <a:extLst>
              <a:ext uri="{FF2B5EF4-FFF2-40B4-BE49-F238E27FC236}">
                <a16:creationId xmlns:a16="http://schemas.microsoft.com/office/drawing/2014/main" id="{809DCE1E-575A-3D43-AA90-B6A2D631503F}"/>
              </a:ext>
            </a:extLst>
          </p:cNvPr>
          <p:cNvSpPr txBox="1"/>
          <p:nvPr/>
        </p:nvSpPr>
        <p:spPr>
          <a:xfrm>
            <a:off x="1170251" y="458420"/>
            <a:ext cx="4993083" cy="240065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6600" b="1" dirty="0">
                <a:solidFill>
                  <a:srgbClr val="FFC000"/>
                </a:solidFill>
                <a:latin typeface="Yu Gothic UI" panose="020B0500000000000000" pitchFamily="34" charset="-128"/>
                <a:ea typeface="Yu Gothic UI" panose="020B0500000000000000" pitchFamily="34" charset="-128"/>
              </a:rPr>
              <a:t>主題：連結</a:t>
            </a:r>
            <a:endParaRPr kumimoji="1" lang="en-US" altLang="zh-TW" sz="6600" b="1" dirty="0">
              <a:solidFill>
                <a:srgbClr val="FFC0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4000" b="1" dirty="0">
                <a:latin typeface="Yu Gothic UI" panose="020B0500000000000000" pitchFamily="34" charset="-128"/>
                <a:ea typeface="Yu Gothic UI" panose="020B0500000000000000" pitchFamily="34" charset="-128"/>
              </a:rPr>
              <a:t>Theme: Connection</a:t>
            </a:r>
          </a:p>
          <a:p>
            <a:pPr algn="ctr">
              <a:tabLst>
                <a:tab pos="1330325" algn="l"/>
              </a:tabLst>
            </a:pPr>
            <a:r>
              <a:rPr kumimoji="1" lang="en-US" altLang="zh-TW" sz="4400" b="1" dirty="0">
                <a:latin typeface="Yu Gothic UI" panose="020B0500000000000000" pitchFamily="34" charset="-128"/>
                <a:ea typeface="Yu Gothic UI" panose="020B0500000000000000" pitchFamily="34" charset="-128"/>
              </a:rPr>
              <a:t>July 2~4</a:t>
            </a:r>
            <a:endParaRPr kumimoji="1" lang="zh-TW" altLang="en-US" sz="72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442595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09DCE1E-575A-3D43-AA90-B6A2D631503F}"/>
              </a:ext>
            </a:extLst>
          </p:cNvPr>
          <p:cNvSpPr txBox="1"/>
          <p:nvPr/>
        </p:nvSpPr>
        <p:spPr>
          <a:xfrm>
            <a:off x="1431921" y="438026"/>
            <a:ext cx="9771797" cy="5816977"/>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latin typeface="Yu Gothic UI" panose="020B0500000000000000" pitchFamily="34" charset="-128"/>
                <a:ea typeface="Yu Gothic UI" panose="020B0500000000000000" pitchFamily="34" charset="-128"/>
              </a:rPr>
              <a:t>以 弗 所 書 </a:t>
            </a:r>
            <a:r>
              <a:rPr kumimoji="1" lang="en-US" altLang="zh-TW" sz="3600" b="1" dirty="0">
                <a:latin typeface="Yu Gothic UI" panose="020B0500000000000000" pitchFamily="34" charset="-128"/>
                <a:ea typeface="Yu Gothic UI" panose="020B0500000000000000" pitchFamily="34" charset="-128"/>
              </a:rPr>
              <a:t>Ephesians 2:19-22</a:t>
            </a:r>
          </a:p>
          <a:p>
            <a:pPr>
              <a:tabLst>
                <a:tab pos="1330325" algn="l"/>
              </a:tabLst>
            </a:pPr>
            <a:r>
              <a:rPr kumimoji="1" lang="en-US" altLang="zh-TW" sz="4800" b="1" dirty="0">
                <a:solidFill>
                  <a:srgbClr val="FFFF00"/>
                </a:solidFill>
                <a:latin typeface="Yu Gothic UI" panose="020B0500000000000000" pitchFamily="34" charset="-128"/>
                <a:ea typeface="Yu Gothic UI" panose="020B0500000000000000" pitchFamily="34" charset="-128"/>
              </a:rPr>
              <a:t>19 </a:t>
            </a:r>
            <a:r>
              <a:rPr kumimoji="1" lang="zh-TW" altLang="en-US" sz="4800" b="1" dirty="0">
                <a:solidFill>
                  <a:srgbClr val="FFFF00"/>
                </a:solidFill>
                <a:latin typeface="Yu Gothic UI" panose="020B0500000000000000" pitchFamily="34" charset="-128"/>
                <a:ea typeface="Yu Gothic UI" panose="020B0500000000000000" pitchFamily="34" charset="-128"/>
              </a:rPr>
              <a:t>这 样 ， 你 们 不 再 作 外 人 和 客 旅 ， 是 与 圣 徒 同 国 ， 是 神 家 里 的 人 了 ；</a:t>
            </a:r>
            <a:endParaRPr kumimoji="1" lang="en-US" altLang="zh-TW" sz="48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en-US" altLang="zh-TW" sz="4800" b="1" dirty="0">
                <a:latin typeface="Yu Gothic UI" panose="020B0500000000000000" pitchFamily="34" charset="-128"/>
                <a:ea typeface="Yu Gothic UI" panose="020B0500000000000000" pitchFamily="34" charset="-128"/>
              </a:rPr>
              <a:t>19 That is why you are no longer strangers and foreigners but fellow citizens with the saints and members of God’s household,</a:t>
            </a:r>
            <a:endParaRPr kumimoji="1" lang="zh-TW" altLang="en-US" sz="48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40874585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09DCE1E-575A-3D43-AA90-B6A2D631503F}"/>
              </a:ext>
            </a:extLst>
          </p:cNvPr>
          <p:cNvSpPr txBox="1"/>
          <p:nvPr/>
        </p:nvSpPr>
        <p:spPr>
          <a:xfrm>
            <a:off x="1431921" y="797510"/>
            <a:ext cx="9771797" cy="5262979"/>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800" b="1" dirty="0">
                <a:solidFill>
                  <a:srgbClr val="FFFF00"/>
                </a:solidFill>
                <a:latin typeface="Yu Gothic UI" panose="020B0500000000000000" pitchFamily="34" charset="-128"/>
                <a:ea typeface="Yu Gothic UI" panose="020B0500000000000000" pitchFamily="34" charset="-128"/>
              </a:rPr>
              <a:t>20 </a:t>
            </a:r>
            <a:r>
              <a:rPr kumimoji="1" lang="zh-TW" altLang="en-US" sz="4800" b="1" dirty="0">
                <a:solidFill>
                  <a:srgbClr val="FFFF00"/>
                </a:solidFill>
                <a:latin typeface="Yu Gothic UI" panose="020B0500000000000000" pitchFamily="34" charset="-128"/>
                <a:ea typeface="Yu Gothic UI" panose="020B0500000000000000" pitchFamily="34" charset="-128"/>
              </a:rPr>
              <a:t>并 且 被 建 造 在 使 徒 和 先 知 的 根 基 上 ， 有 基 督 耶 稣 自 己 为 房 角 石 ，</a:t>
            </a:r>
            <a:endParaRPr kumimoji="1" lang="en-US" altLang="zh-TW" sz="48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en-US" altLang="zh-TW" sz="4800" b="1" dirty="0">
                <a:latin typeface="Yu Gothic UI" panose="020B0500000000000000" pitchFamily="34" charset="-128"/>
                <a:ea typeface="Yu Gothic UI" panose="020B0500000000000000" pitchFamily="34" charset="-128"/>
              </a:rPr>
              <a:t>19 That is why you are no longer strangers and foreigners but fellow citizens with the saints and members of God’s household,</a:t>
            </a:r>
            <a:endParaRPr kumimoji="1" lang="zh-TW" altLang="en-US" sz="48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571902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09DCE1E-575A-3D43-AA90-B6A2D631503F}"/>
              </a:ext>
            </a:extLst>
          </p:cNvPr>
          <p:cNvSpPr txBox="1"/>
          <p:nvPr/>
        </p:nvSpPr>
        <p:spPr>
          <a:xfrm>
            <a:off x="1384625" y="847930"/>
            <a:ext cx="9771797" cy="4524315"/>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800" b="1" dirty="0">
                <a:solidFill>
                  <a:srgbClr val="FFFF00"/>
                </a:solidFill>
                <a:latin typeface="Yu Gothic UI" panose="020B0500000000000000" pitchFamily="34" charset="-128"/>
                <a:ea typeface="Yu Gothic UI" panose="020B0500000000000000" pitchFamily="34" charset="-128"/>
              </a:rPr>
              <a:t>21 </a:t>
            </a:r>
            <a:r>
              <a:rPr kumimoji="1" lang="zh-TW" altLang="en-US" sz="4800" b="1" dirty="0">
                <a:solidFill>
                  <a:srgbClr val="FFFF00"/>
                </a:solidFill>
                <a:latin typeface="Yu Gothic UI" panose="020B0500000000000000" pitchFamily="34" charset="-128"/>
                <a:ea typeface="Yu Gothic UI" panose="020B0500000000000000" pitchFamily="34" charset="-128"/>
              </a:rPr>
              <a:t>各 房 靠 他 联 络 得 合 式 ， 渐 渐 成 为 主 的 圣 殿 。</a:t>
            </a:r>
          </a:p>
          <a:p>
            <a:pPr>
              <a:tabLst>
                <a:tab pos="1330325" algn="l"/>
              </a:tabLst>
            </a:pPr>
            <a:r>
              <a:rPr kumimoji="1" lang="en-US" altLang="zh-TW" sz="4800" b="1" dirty="0">
                <a:latin typeface="Yu Gothic UI" panose="020B0500000000000000" pitchFamily="34" charset="-128"/>
                <a:ea typeface="Yu Gothic UI" panose="020B0500000000000000" pitchFamily="34" charset="-128"/>
              </a:rPr>
              <a:t>21 In union with him the whole building is joined together and rises into a holy sanctuary for the Lord. </a:t>
            </a:r>
          </a:p>
        </p:txBody>
      </p:sp>
    </p:spTree>
    <p:extLst>
      <p:ext uri="{BB962C8B-B14F-4D97-AF65-F5344CB8AC3E}">
        <p14:creationId xmlns:p14="http://schemas.microsoft.com/office/powerpoint/2010/main" val="3691396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09DCE1E-575A-3D43-AA90-B6A2D631503F}"/>
              </a:ext>
            </a:extLst>
          </p:cNvPr>
          <p:cNvSpPr txBox="1"/>
          <p:nvPr/>
        </p:nvSpPr>
        <p:spPr>
          <a:xfrm>
            <a:off x="1400390" y="800633"/>
            <a:ext cx="9771797" cy="3785652"/>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800" b="1" dirty="0">
                <a:solidFill>
                  <a:srgbClr val="FFFF00"/>
                </a:solidFill>
                <a:latin typeface="Yu Gothic UI" panose="020B0500000000000000" pitchFamily="34" charset="-128"/>
                <a:ea typeface="Yu Gothic UI" panose="020B0500000000000000" pitchFamily="34" charset="-128"/>
              </a:rPr>
              <a:t>22 </a:t>
            </a:r>
            <a:r>
              <a:rPr kumimoji="1" lang="zh-TW" altLang="en-US" sz="4800" b="1" dirty="0">
                <a:solidFill>
                  <a:srgbClr val="FFFF00"/>
                </a:solidFill>
                <a:latin typeface="Yu Gothic UI" panose="020B0500000000000000" pitchFamily="34" charset="-128"/>
                <a:ea typeface="Yu Gothic UI" panose="020B0500000000000000" pitchFamily="34" charset="-128"/>
              </a:rPr>
              <a:t>你 们 也 靠 他 同 被 建 造 ， 成 为 神 藉 着 圣 灵 居 住 的 所 在 。</a:t>
            </a:r>
            <a:r>
              <a:rPr kumimoji="1" lang="en-US" altLang="zh-TW" sz="4800" b="1" dirty="0">
                <a:solidFill>
                  <a:srgbClr val="FFFF00"/>
                </a:solidFill>
                <a:latin typeface="Yu Gothic UI" panose="020B0500000000000000" pitchFamily="34" charset="-128"/>
                <a:ea typeface="Yu Gothic UI" panose="020B0500000000000000" pitchFamily="34" charset="-128"/>
              </a:rPr>
              <a:t> </a:t>
            </a:r>
            <a:r>
              <a:rPr kumimoji="1" lang="en-US" altLang="zh-TW" sz="4800" b="1" dirty="0">
                <a:latin typeface="Yu Gothic UI" panose="020B0500000000000000" pitchFamily="34" charset="-128"/>
                <a:ea typeface="Yu Gothic UI" panose="020B0500000000000000" pitchFamily="34" charset="-128"/>
              </a:rPr>
              <a:t>22 You, too, are being built in him, along with the others, into a place for God’s Spirit to dwell.</a:t>
            </a:r>
          </a:p>
        </p:txBody>
      </p:sp>
    </p:spTree>
    <p:extLst>
      <p:ext uri="{BB962C8B-B14F-4D97-AF65-F5344CB8AC3E}">
        <p14:creationId xmlns:p14="http://schemas.microsoft.com/office/powerpoint/2010/main" val="1917488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09DCE1E-575A-3D43-AA90-B6A2D631503F}"/>
              </a:ext>
            </a:extLst>
          </p:cNvPr>
          <p:cNvSpPr txBox="1"/>
          <p:nvPr/>
        </p:nvSpPr>
        <p:spPr>
          <a:xfrm>
            <a:off x="1384624" y="428178"/>
            <a:ext cx="9771797" cy="60016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800" b="1" dirty="0">
                <a:latin typeface="Yu Gothic UI" panose="020B0500000000000000" pitchFamily="34" charset="-128"/>
                <a:ea typeface="Yu Gothic UI" panose="020B0500000000000000" pitchFamily="34" charset="-128"/>
              </a:rPr>
              <a:t>約 翰 一 書 </a:t>
            </a:r>
            <a:r>
              <a:rPr kumimoji="1" lang="en-US" altLang="zh-TW" sz="4800" b="1" dirty="0">
                <a:latin typeface="Yu Gothic UI" panose="020B0500000000000000" pitchFamily="34" charset="-128"/>
                <a:ea typeface="Yu Gothic UI" panose="020B0500000000000000" pitchFamily="34" charset="-128"/>
              </a:rPr>
              <a:t>1 John 5:4-5</a:t>
            </a:r>
          </a:p>
          <a:p>
            <a:pPr>
              <a:tabLst>
                <a:tab pos="1330325" algn="l"/>
              </a:tabLst>
            </a:pPr>
            <a:r>
              <a:rPr kumimoji="1" lang="en-US" altLang="zh-TW" sz="4800" b="1" dirty="0">
                <a:solidFill>
                  <a:srgbClr val="FFFF00"/>
                </a:solidFill>
                <a:latin typeface="Yu Gothic UI" panose="020B0500000000000000" pitchFamily="34" charset="-128"/>
                <a:ea typeface="Yu Gothic UI" panose="020B0500000000000000" pitchFamily="34" charset="-128"/>
              </a:rPr>
              <a:t>4 </a:t>
            </a:r>
            <a:r>
              <a:rPr kumimoji="1" lang="zh-TW" altLang="en-US" sz="4800" b="1" dirty="0">
                <a:solidFill>
                  <a:srgbClr val="FFFF00"/>
                </a:solidFill>
                <a:latin typeface="Yu Gothic UI" panose="020B0500000000000000" pitchFamily="34" charset="-128"/>
                <a:ea typeface="Yu Gothic UI" panose="020B0500000000000000" pitchFamily="34" charset="-128"/>
              </a:rPr>
              <a:t>因 为 凡 从 神 生 的 ， 就 胜 过 世 界 ； 使 我 们 胜 了 世 界 的 ， 就 是 我 们 的 信 心 。</a:t>
            </a:r>
            <a:endParaRPr kumimoji="1" lang="en-US" altLang="zh-TW" sz="48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en-US" altLang="zh-TW" sz="4800" b="1" dirty="0">
                <a:latin typeface="Yu Gothic UI" panose="020B0500000000000000" pitchFamily="34" charset="-128"/>
                <a:ea typeface="Yu Gothic UI" panose="020B0500000000000000" pitchFamily="34" charset="-128"/>
              </a:rPr>
              <a:t>4 because everyone who is born from God has overcome the world. Our faith is the victory that overcomes the world.</a:t>
            </a:r>
            <a:endParaRPr kumimoji="1" lang="zh-TW" altLang="en-US" sz="48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3131308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09DCE1E-575A-3D43-AA90-B6A2D631503F}"/>
              </a:ext>
            </a:extLst>
          </p:cNvPr>
          <p:cNvSpPr txBox="1"/>
          <p:nvPr/>
        </p:nvSpPr>
        <p:spPr>
          <a:xfrm>
            <a:off x="1400390" y="800633"/>
            <a:ext cx="9771797" cy="3785652"/>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4800" b="1" dirty="0">
                <a:solidFill>
                  <a:srgbClr val="FFFF00"/>
                </a:solidFill>
                <a:latin typeface="Yu Gothic UI" panose="020B0500000000000000" pitchFamily="34" charset="-128"/>
                <a:ea typeface="Yu Gothic UI" panose="020B0500000000000000" pitchFamily="34" charset="-128"/>
              </a:rPr>
              <a:t>5 </a:t>
            </a:r>
            <a:r>
              <a:rPr kumimoji="1" lang="zh-TW" altLang="en-US" sz="4800" b="1" dirty="0">
                <a:solidFill>
                  <a:srgbClr val="FFFF00"/>
                </a:solidFill>
                <a:latin typeface="Yu Gothic UI" panose="020B0500000000000000" pitchFamily="34" charset="-128"/>
                <a:ea typeface="Yu Gothic UI" panose="020B0500000000000000" pitchFamily="34" charset="-128"/>
              </a:rPr>
              <a:t>胜 过 世 界 的 是 谁 呢 ？ 不 是 那 信 耶 稣 是 神 儿 子 的 麽 ？</a:t>
            </a:r>
            <a:endParaRPr kumimoji="1" lang="en-US" altLang="zh-TW" sz="48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en-US" altLang="zh-TW" sz="4800" b="1" dirty="0">
                <a:latin typeface="Yu Gothic UI" panose="020B0500000000000000" pitchFamily="34" charset="-128"/>
                <a:ea typeface="Yu Gothic UI" panose="020B0500000000000000" pitchFamily="34" charset="-128"/>
              </a:rPr>
              <a:t>5 Who overcomes the world? Is it not the person who believes that Jesus is the Son of God?</a:t>
            </a:r>
          </a:p>
        </p:txBody>
      </p:sp>
    </p:spTree>
    <p:extLst>
      <p:ext uri="{BB962C8B-B14F-4D97-AF65-F5344CB8AC3E}">
        <p14:creationId xmlns:p14="http://schemas.microsoft.com/office/powerpoint/2010/main" val="2795509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牆, 貓, 哺乳類, 差異 的圖片&#10;&#10;自動產生的描述">
            <a:extLst>
              <a:ext uri="{FF2B5EF4-FFF2-40B4-BE49-F238E27FC236}">
                <a16:creationId xmlns:a16="http://schemas.microsoft.com/office/drawing/2014/main" id="{04F34FC1-3117-6F42-8CF9-E871C47795D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00398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09DCE1E-575A-3D43-AA90-B6A2D631503F}"/>
              </a:ext>
            </a:extLst>
          </p:cNvPr>
          <p:cNvSpPr txBox="1"/>
          <p:nvPr/>
        </p:nvSpPr>
        <p:spPr>
          <a:xfrm>
            <a:off x="1400390" y="428178"/>
            <a:ext cx="9771797" cy="60016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800" b="1" dirty="0">
                <a:latin typeface="Yu Gothic UI" panose="020B0500000000000000" pitchFamily="34" charset="-128"/>
                <a:ea typeface="Yu Gothic UI" panose="020B0500000000000000" pitchFamily="34" charset="-128"/>
              </a:rPr>
              <a:t>申 命 記 </a:t>
            </a:r>
            <a:r>
              <a:rPr kumimoji="1" lang="en-US" altLang="zh-TW" sz="4800" b="1" dirty="0">
                <a:latin typeface="Yu Gothic UI" panose="020B0500000000000000" pitchFamily="34" charset="-128"/>
                <a:ea typeface="Yu Gothic UI" panose="020B0500000000000000" pitchFamily="34" charset="-128"/>
              </a:rPr>
              <a:t>Deuteronomy 1:13</a:t>
            </a:r>
          </a:p>
          <a:p>
            <a:pPr>
              <a:tabLst>
                <a:tab pos="1330325" algn="l"/>
              </a:tabLst>
            </a:pPr>
            <a:r>
              <a:rPr kumimoji="1" lang="en-US" altLang="zh-TW" sz="4800" b="1" dirty="0">
                <a:solidFill>
                  <a:srgbClr val="FFFF00"/>
                </a:solidFill>
                <a:latin typeface="Yu Gothic UI" panose="020B0500000000000000" pitchFamily="34" charset="-128"/>
                <a:ea typeface="Yu Gothic UI" panose="020B0500000000000000" pitchFamily="34" charset="-128"/>
              </a:rPr>
              <a:t>13 </a:t>
            </a:r>
            <a:r>
              <a:rPr kumimoji="1" lang="zh-TW" altLang="en-US" sz="4800" b="1" dirty="0">
                <a:solidFill>
                  <a:srgbClr val="FFFF00"/>
                </a:solidFill>
                <a:latin typeface="Yu Gothic UI" panose="020B0500000000000000" pitchFamily="34" charset="-128"/>
                <a:ea typeface="Yu Gothic UI" panose="020B0500000000000000" pitchFamily="34" charset="-128"/>
              </a:rPr>
              <a:t>你 们 要 按 着 各 支 派 选 举 有 智 慧 、 有 见 识 、 为 众 人 所 认 识 的 ， 我 立 他 们 为 你 们 的 首 领 。</a:t>
            </a:r>
            <a:r>
              <a:rPr kumimoji="1" lang="en-US" altLang="zh-TW" sz="4800" b="1" dirty="0">
                <a:latin typeface="Yu Gothic UI" panose="020B0500000000000000" pitchFamily="34" charset="-128"/>
                <a:ea typeface="Yu Gothic UI" panose="020B0500000000000000" pitchFamily="34" charset="-128"/>
              </a:rPr>
              <a:t>13 Choose for yourselves wise and discerning men, known to your tribes, and appoint them as your leaders. </a:t>
            </a:r>
          </a:p>
        </p:txBody>
      </p:sp>
    </p:spTree>
    <p:extLst>
      <p:ext uri="{BB962C8B-B14F-4D97-AF65-F5344CB8AC3E}">
        <p14:creationId xmlns:p14="http://schemas.microsoft.com/office/powerpoint/2010/main" val="1630414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09DCE1E-575A-3D43-AA90-B6A2D631503F}"/>
              </a:ext>
            </a:extLst>
          </p:cNvPr>
          <p:cNvSpPr txBox="1"/>
          <p:nvPr/>
        </p:nvSpPr>
        <p:spPr>
          <a:xfrm>
            <a:off x="1400390" y="428178"/>
            <a:ext cx="9771797" cy="600164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4800" b="1" dirty="0">
                <a:latin typeface="Yu Gothic UI" panose="020B0500000000000000" pitchFamily="34" charset="-128"/>
                <a:ea typeface="Yu Gothic UI" panose="020B0500000000000000" pitchFamily="34" charset="-128"/>
              </a:rPr>
              <a:t>箴 言 </a:t>
            </a:r>
            <a:r>
              <a:rPr kumimoji="1" lang="en-US" altLang="zh-TW" sz="4800" b="1" dirty="0">
                <a:latin typeface="Yu Gothic UI" panose="020B0500000000000000" pitchFamily="34" charset="-128"/>
                <a:ea typeface="Yu Gothic UI" panose="020B0500000000000000" pitchFamily="34" charset="-128"/>
              </a:rPr>
              <a:t>Proverbs 19:11</a:t>
            </a:r>
          </a:p>
          <a:p>
            <a:pPr>
              <a:tabLst>
                <a:tab pos="1330325" algn="l"/>
              </a:tabLst>
            </a:pPr>
            <a:r>
              <a:rPr kumimoji="1" lang="en-US" altLang="zh-TW" sz="4800" b="1" dirty="0">
                <a:solidFill>
                  <a:srgbClr val="FFFF00"/>
                </a:solidFill>
                <a:latin typeface="Yu Gothic UI" panose="020B0500000000000000" pitchFamily="34" charset="-128"/>
                <a:ea typeface="Yu Gothic UI" panose="020B0500000000000000" pitchFamily="34" charset="-128"/>
              </a:rPr>
              <a:t>11 </a:t>
            </a:r>
            <a:r>
              <a:rPr kumimoji="1" lang="zh-TW" altLang="en-US" sz="4800" b="1" dirty="0">
                <a:solidFill>
                  <a:srgbClr val="FFFF00"/>
                </a:solidFill>
                <a:latin typeface="Yu Gothic UI" panose="020B0500000000000000" pitchFamily="34" charset="-128"/>
                <a:ea typeface="Yu Gothic UI" panose="020B0500000000000000" pitchFamily="34" charset="-128"/>
              </a:rPr>
              <a:t>人 有 见 识 就 不 轻 易 发 怒 ； 宽 恕 人 的 过 失 便 是 自 己 的 荣 耀 。</a:t>
            </a:r>
            <a:endParaRPr kumimoji="1" lang="en-US" altLang="zh-TW" sz="48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en-US" altLang="zh-TW" sz="4800" b="1" dirty="0">
                <a:latin typeface="Yu Gothic UI" panose="020B0500000000000000" pitchFamily="34" charset="-128"/>
                <a:ea typeface="Yu Gothic UI" panose="020B0500000000000000" pitchFamily="34" charset="-128"/>
              </a:rPr>
              <a:t>11 A person’s discretion makes him slow to anger,</a:t>
            </a:r>
          </a:p>
          <a:p>
            <a:pPr>
              <a:tabLst>
                <a:tab pos="1330325" algn="l"/>
              </a:tabLst>
            </a:pPr>
            <a:r>
              <a:rPr kumimoji="1" lang="en-US" altLang="zh-TW" sz="4800" b="1" dirty="0">
                <a:latin typeface="Yu Gothic UI" panose="020B0500000000000000" pitchFamily="34" charset="-128"/>
                <a:ea typeface="Yu Gothic UI" panose="020B0500000000000000" pitchFamily="34" charset="-128"/>
              </a:rPr>
              <a:t>    and it is to his credit that he ignores an offence.</a:t>
            </a:r>
          </a:p>
        </p:txBody>
      </p:sp>
    </p:spTree>
    <p:extLst>
      <p:ext uri="{BB962C8B-B14F-4D97-AF65-F5344CB8AC3E}">
        <p14:creationId xmlns:p14="http://schemas.microsoft.com/office/powerpoint/2010/main" val="3691593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文字, 個人 的圖片&#10;&#10;自動產生的描述">
            <a:extLst>
              <a:ext uri="{FF2B5EF4-FFF2-40B4-BE49-F238E27FC236}">
                <a16:creationId xmlns:a16="http://schemas.microsoft.com/office/drawing/2014/main" id="{2DE7A304-CDC7-5141-BF5C-9EA86305BFFF}"/>
              </a:ext>
            </a:extLst>
          </p:cNvPr>
          <p:cNvPicPr>
            <a:picLocks noChangeAspect="1"/>
          </p:cNvPicPr>
          <p:nvPr/>
        </p:nvPicPr>
        <p:blipFill>
          <a:blip r:embed="rId2"/>
          <a:stretch>
            <a:fillRect/>
          </a:stretch>
        </p:blipFill>
        <p:spPr>
          <a:xfrm>
            <a:off x="0" y="0"/>
            <a:ext cx="12192000" cy="6944810"/>
          </a:xfrm>
          <a:prstGeom prst="rect">
            <a:avLst/>
          </a:prstGeom>
        </p:spPr>
      </p:pic>
    </p:spTree>
    <p:extLst>
      <p:ext uri="{BB962C8B-B14F-4D97-AF65-F5344CB8AC3E}">
        <p14:creationId xmlns:p14="http://schemas.microsoft.com/office/powerpoint/2010/main" val="23013125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奋勇向前 - 4K" descr="奋勇向前 - 4K">
            <a:hlinkClick r:id="" action="ppaction://media"/>
            <a:extLst>
              <a:ext uri="{FF2B5EF4-FFF2-40B4-BE49-F238E27FC236}">
                <a16:creationId xmlns:a16="http://schemas.microsoft.com/office/drawing/2014/main" id="{5DF8CCE6-E78A-B248-946C-682286C38A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4" y="3174"/>
            <a:ext cx="12186357" cy="6854826"/>
          </a:xfrm>
          <a:prstGeom prst="rect">
            <a:avLst/>
          </a:prstGeom>
        </p:spPr>
      </p:pic>
    </p:spTree>
    <p:extLst>
      <p:ext uri="{BB962C8B-B14F-4D97-AF65-F5344CB8AC3E}">
        <p14:creationId xmlns:p14="http://schemas.microsoft.com/office/powerpoint/2010/main" val="165095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09DCE1E-575A-3D43-AA90-B6A2D631503F}"/>
              </a:ext>
            </a:extLst>
          </p:cNvPr>
          <p:cNvSpPr txBox="1"/>
          <p:nvPr/>
        </p:nvSpPr>
        <p:spPr>
          <a:xfrm>
            <a:off x="1323832" y="520511"/>
            <a:ext cx="9771797" cy="507831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latin typeface="Yu Gothic UI" panose="020B0500000000000000" pitchFamily="34" charset="-128"/>
                <a:ea typeface="Yu Gothic UI" panose="020B0500000000000000" pitchFamily="34" charset="-128"/>
              </a:rPr>
              <a:t>馬 可 福 音 </a:t>
            </a:r>
            <a:r>
              <a:rPr kumimoji="1" lang="en-US" altLang="zh-TW" sz="3600" b="1" dirty="0">
                <a:latin typeface="Yu Gothic UI" panose="020B0500000000000000" pitchFamily="34" charset="-128"/>
                <a:ea typeface="Yu Gothic UI" panose="020B0500000000000000" pitchFamily="34" charset="-128"/>
              </a:rPr>
              <a:t>Mark 5</a:t>
            </a:r>
            <a:r>
              <a:rPr kumimoji="1" lang="zh-TW" altLang="en-US" sz="3600" b="1" dirty="0">
                <a:latin typeface="Yu Gothic UI" panose="020B0500000000000000" pitchFamily="34" charset="-128"/>
                <a:ea typeface="Yu Gothic UI" panose="020B0500000000000000" pitchFamily="34" charset="-128"/>
              </a:rPr>
              <a:t> </a:t>
            </a:r>
            <a:r>
              <a:rPr kumimoji="1" lang="en-US" altLang="zh-TW" sz="3600" b="1" dirty="0">
                <a:latin typeface="Yu Gothic UI" panose="020B0500000000000000" pitchFamily="34" charset="-128"/>
                <a:ea typeface="Yu Gothic UI" panose="020B0500000000000000" pitchFamily="34" charset="-128"/>
              </a:rPr>
              <a:t>:1-3</a:t>
            </a:r>
          </a:p>
          <a:p>
            <a:pPr>
              <a:tabLst>
                <a:tab pos="1330325" algn="l"/>
              </a:tabLst>
            </a:pPr>
            <a:r>
              <a:rPr kumimoji="1" lang="en-US" altLang="zh-TW" sz="3600" b="1" dirty="0">
                <a:solidFill>
                  <a:srgbClr val="FFFF00"/>
                </a:solidFill>
                <a:latin typeface="Yu Gothic UI" panose="020B0500000000000000" pitchFamily="34" charset="-128"/>
                <a:ea typeface="Yu Gothic UI" panose="020B0500000000000000" pitchFamily="34" charset="-128"/>
              </a:rPr>
              <a:t>1 </a:t>
            </a:r>
            <a:r>
              <a:rPr kumimoji="1" lang="zh-TW" altLang="en-US" sz="3600" b="1" dirty="0">
                <a:solidFill>
                  <a:srgbClr val="FFFF00"/>
                </a:solidFill>
                <a:latin typeface="Yu Gothic UI" panose="020B0500000000000000" pitchFamily="34" charset="-128"/>
                <a:ea typeface="Yu Gothic UI" panose="020B0500000000000000" pitchFamily="34" charset="-128"/>
              </a:rPr>
              <a:t>他 们 来 到 海 那 边 格 拉 森 人 的 地 方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1 They arrived at the other side of the sea in the territory of the </a:t>
            </a:r>
            <a:r>
              <a:rPr kumimoji="1" lang="en-US" altLang="zh-TW" sz="3600" b="1" dirty="0" err="1">
                <a:latin typeface="Yu Gothic UI" panose="020B0500000000000000" pitchFamily="34" charset="-128"/>
                <a:ea typeface="Yu Gothic UI" panose="020B0500000000000000" pitchFamily="34" charset="-128"/>
              </a:rPr>
              <a:t>Gerasenes</a:t>
            </a:r>
            <a:r>
              <a:rPr kumimoji="1" lang="en-US" altLang="zh-TW" sz="3600" b="1" dirty="0">
                <a:latin typeface="Yu Gothic UI" panose="020B0500000000000000" pitchFamily="34" charset="-128"/>
                <a:ea typeface="Yu Gothic UI" panose="020B0500000000000000" pitchFamily="34" charset="-128"/>
              </a:rPr>
              <a:t>. </a:t>
            </a:r>
          </a:p>
          <a:p>
            <a:pPr>
              <a:tabLst>
                <a:tab pos="1330325" algn="l"/>
              </a:tabLst>
            </a:pPr>
            <a:r>
              <a:rPr kumimoji="1" lang="en-US" altLang="zh-TW" sz="3600" b="1" dirty="0">
                <a:solidFill>
                  <a:srgbClr val="FFFF00"/>
                </a:solidFill>
                <a:latin typeface="Yu Gothic UI" panose="020B0500000000000000" pitchFamily="34" charset="-128"/>
                <a:ea typeface="Yu Gothic UI" panose="020B0500000000000000" pitchFamily="34" charset="-128"/>
              </a:rPr>
              <a:t>2 </a:t>
            </a:r>
            <a:r>
              <a:rPr kumimoji="1" lang="zh-TW" altLang="en-US" sz="3600" b="1" dirty="0">
                <a:solidFill>
                  <a:srgbClr val="FFFF00"/>
                </a:solidFill>
                <a:latin typeface="Yu Gothic UI" panose="020B0500000000000000" pitchFamily="34" charset="-128"/>
                <a:ea typeface="Yu Gothic UI" panose="020B0500000000000000" pitchFamily="34" charset="-128"/>
              </a:rPr>
              <a:t>耶 稣 一 下 船 ， 就 有 一 个 被 污 鬼 附 着 的 人 从 坟 茔 里 出 来 迎 着 他 。</a:t>
            </a:r>
            <a:endParaRPr kumimoji="1" lang="en-US" altLang="zh-TW" sz="3600" b="1" dirty="0">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2 Just as Jesus stepped out of the boat, a man with an unclean spirit came out of the tombs and met him. </a:t>
            </a:r>
          </a:p>
        </p:txBody>
      </p:sp>
    </p:spTree>
    <p:extLst>
      <p:ext uri="{BB962C8B-B14F-4D97-AF65-F5344CB8AC3E}">
        <p14:creationId xmlns:p14="http://schemas.microsoft.com/office/powerpoint/2010/main" val="2703928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09DCE1E-575A-3D43-AA90-B6A2D631503F}"/>
              </a:ext>
            </a:extLst>
          </p:cNvPr>
          <p:cNvSpPr txBox="1"/>
          <p:nvPr/>
        </p:nvSpPr>
        <p:spPr>
          <a:xfrm>
            <a:off x="1339597" y="993476"/>
            <a:ext cx="9771797" cy="2862322"/>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3600" b="1" dirty="0">
                <a:solidFill>
                  <a:srgbClr val="FFFF00"/>
                </a:solidFill>
                <a:latin typeface="Yu Gothic UI" panose="020B0500000000000000" pitchFamily="34" charset="-128"/>
                <a:ea typeface="Yu Gothic UI" panose="020B0500000000000000" pitchFamily="34" charset="-128"/>
              </a:rPr>
              <a:t>3 </a:t>
            </a:r>
            <a:r>
              <a:rPr kumimoji="1" lang="zh-TW" altLang="en-US" sz="3600" b="1" dirty="0">
                <a:solidFill>
                  <a:srgbClr val="FFFF00"/>
                </a:solidFill>
                <a:latin typeface="Yu Gothic UI" panose="020B0500000000000000" pitchFamily="34" charset="-128"/>
                <a:ea typeface="Yu Gothic UI" panose="020B0500000000000000" pitchFamily="34" charset="-128"/>
              </a:rPr>
              <a:t>那 人 常 住 在 坟 茔 里 ， 没 有 人 能 捆 住 他 ， 就 是 用 铁 炼 也 不 能 ；</a:t>
            </a:r>
            <a:endParaRPr kumimoji="1" lang="en-US" altLang="zh-TW" sz="36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3 He lived among the tombs, and no one could restrain him any longer, not even with a chain.</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4148738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09DCE1E-575A-3D43-AA90-B6A2D631503F}"/>
              </a:ext>
            </a:extLst>
          </p:cNvPr>
          <p:cNvSpPr txBox="1"/>
          <p:nvPr/>
        </p:nvSpPr>
        <p:spPr>
          <a:xfrm>
            <a:off x="1323832" y="335845"/>
            <a:ext cx="9771797" cy="563231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latin typeface="Yu Gothic UI" panose="020B0500000000000000" pitchFamily="34" charset="-128"/>
                <a:ea typeface="Yu Gothic UI" panose="020B0500000000000000" pitchFamily="34" charset="-128"/>
              </a:rPr>
              <a:t>馬 可 福 音 </a:t>
            </a:r>
            <a:r>
              <a:rPr kumimoji="1" lang="en-US" altLang="zh-TW" sz="3600" b="1" dirty="0">
                <a:latin typeface="Yu Gothic UI" panose="020B0500000000000000" pitchFamily="34" charset="-128"/>
                <a:ea typeface="Yu Gothic UI" panose="020B0500000000000000" pitchFamily="34" charset="-128"/>
              </a:rPr>
              <a:t>Mark 5</a:t>
            </a:r>
            <a:r>
              <a:rPr kumimoji="1" lang="zh-TW" altLang="en-US" sz="3600" b="1" dirty="0">
                <a:latin typeface="Yu Gothic UI" panose="020B0500000000000000" pitchFamily="34" charset="-128"/>
                <a:ea typeface="Yu Gothic UI" panose="020B0500000000000000" pitchFamily="34" charset="-128"/>
              </a:rPr>
              <a:t> </a:t>
            </a:r>
            <a:r>
              <a:rPr kumimoji="1" lang="en-US" altLang="zh-TW" sz="3600" b="1" dirty="0">
                <a:latin typeface="Yu Gothic UI" panose="020B0500000000000000" pitchFamily="34" charset="-128"/>
                <a:ea typeface="Yu Gothic UI" panose="020B0500000000000000" pitchFamily="34" charset="-128"/>
              </a:rPr>
              <a:t>:9-13</a:t>
            </a:r>
          </a:p>
          <a:p>
            <a:pPr>
              <a:tabLst>
                <a:tab pos="1330325" algn="l"/>
              </a:tabLst>
            </a:pPr>
            <a:r>
              <a:rPr kumimoji="1" lang="en-US" altLang="zh-TW" sz="3600" b="1" dirty="0">
                <a:solidFill>
                  <a:srgbClr val="FFFF00"/>
                </a:solidFill>
                <a:latin typeface="Yu Gothic UI" panose="020B0500000000000000" pitchFamily="34" charset="-128"/>
                <a:ea typeface="Yu Gothic UI" panose="020B0500000000000000" pitchFamily="34" charset="-128"/>
              </a:rPr>
              <a:t>9 </a:t>
            </a:r>
            <a:r>
              <a:rPr kumimoji="1" lang="zh-TW" altLang="en-US" sz="3600" b="1" dirty="0">
                <a:solidFill>
                  <a:srgbClr val="FFFF00"/>
                </a:solidFill>
                <a:latin typeface="Yu Gothic UI" panose="020B0500000000000000" pitchFamily="34" charset="-128"/>
                <a:ea typeface="Yu Gothic UI" panose="020B0500000000000000" pitchFamily="34" charset="-128"/>
              </a:rPr>
              <a:t>耶 稣 问 他 说 ： 你 名 叫 甚 麽 ？ 回 答 说 ： 我 名 叫 群 ， 因 为 我 们 多 的 缘 故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9 Then Jesus asked him, “What’s your name?”</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He told him, “My name is Legion, because there are many of us.” </a:t>
            </a:r>
          </a:p>
          <a:p>
            <a:pPr>
              <a:tabLst>
                <a:tab pos="1330325" algn="l"/>
              </a:tabLst>
            </a:pPr>
            <a:r>
              <a:rPr kumimoji="1" lang="en-US" altLang="zh-TW" sz="3600" b="1" dirty="0">
                <a:solidFill>
                  <a:srgbClr val="FFFF00"/>
                </a:solidFill>
                <a:latin typeface="Yu Gothic UI" panose="020B0500000000000000" pitchFamily="34" charset="-128"/>
                <a:ea typeface="Yu Gothic UI" panose="020B0500000000000000" pitchFamily="34" charset="-128"/>
              </a:rPr>
              <a:t>10 </a:t>
            </a:r>
            <a:r>
              <a:rPr kumimoji="1" lang="zh-TW" altLang="en-US" sz="3600" b="1" dirty="0">
                <a:solidFill>
                  <a:srgbClr val="FFFF00"/>
                </a:solidFill>
                <a:latin typeface="Yu Gothic UI" panose="020B0500000000000000" pitchFamily="34" charset="-128"/>
                <a:ea typeface="Yu Gothic UI" panose="020B0500000000000000" pitchFamily="34" charset="-128"/>
              </a:rPr>
              <a:t>就 再 三 的 求 耶 稣 ， 不 要 叫 他 们 离 开 那 地 方 。</a:t>
            </a:r>
            <a:endParaRPr kumimoji="1" lang="en-US" altLang="zh-TW" sz="3600" b="1" dirty="0">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10 He kept pleading with Jesus not to send them out of that region.</a:t>
            </a:r>
          </a:p>
        </p:txBody>
      </p:sp>
    </p:spTree>
    <p:extLst>
      <p:ext uri="{BB962C8B-B14F-4D97-AF65-F5344CB8AC3E}">
        <p14:creationId xmlns:p14="http://schemas.microsoft.com/office/powerpoint/2010/main" val="1862320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09DCE1E-575A-3D43-AA90-B6A2D631503F}"/>
              </a:ext>
            </a:extLst>
          </p:cNvPr>
          <p:cNvSpPr txBox="1"/>
          <p:nvPr/>
        </p:nvSpPr>
        <p:spPr>
          <a:xfrm>
            <a:off x="1386894" y="635390"/>
            <a:ext cx="9771797" cy="3970318"/>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3600" b="1" dirty="0">
                <a:solidFill>
                  <a:srgbClr val="FFFF00"/>
                </a:solidFill>
                <a:latin typeface="Yu Gothic UI" panose="020B0500000000000000" pitchFamily="34" charset="-128"/>
                <a:ea typeface="Yu Gothic UI" panose="020B0500000000000000" pitchFamily="34" charset="-128"/>
              </a:rPr>
              <a:t>11 </a:t>
            </a:r>
            <a:r>
              <a:rPr kumimoji="1" lang="zh-TW" altLang="en-US" sz="3600" b="1" dirty="0">
                <a:solidFill>
                  <a:srgbClr val="FFFF00"/>
                </a:solidFill>
                <a:latin typeface="Yu Gothic UI" panose="020B0500000000000000" pitchFamily="34" charset="-128"/>
                <a:ea typeface="Yu Gothic UI" panose="020B0500000000000000" pitchFamily="34" charset="-128"/>
              </a:rPr>
              <a:t>在 那 里 山 坡 上 ， 有 一 大 群 猪 吃 食 ；</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11 Now a large herd of pigs was grazing on a hillside nearby. </a:t>
            </a:r>
          </a:p>
          <a:p>
            <a:pPr>
              <a:tabLst>
                <a:tab pos="1330325" algn="l"/>
              </a:tabLst>
            </a:pPr>
            <a:r>
              <a:rPr kumimoji="1" lang="en-US" altLang="zh-TW" sz="3600" b="1" dirty="0">
                <a:solidFill>
                  <a:srgbClr val="FFFF00"/>
                </a:solidFill>
                <a:latin typeface="Yu Gothic UI" panose="020B0500000000000000" pitchFamily="34" charset="-128"/>
                <a:ea typeface="Yu Gothic UI" panose="020B0500000000000000" pitchFamily="34" charset="-128"/>
              </a:rPr>
              <a:t>12 </a:t>
            </a:r>
            <a:r>
              <a:rPr kumimoji="1" lang="zh-TW" altLang="en-US" sz="3600" b="1" dirty="0">
                <a:solidFill>
                  <a:srgbClr val="FFFF00"/>
                </a:solidFill>
                <a:latin typeface="Yu Gothic UI" panose="020B0500000000000000" pitchFamily="34" charset="-128"/>
                <a:ea typeface="Yu Gothic UI" panose="020B0500000000000000" pitchFamily="34" charset="-128"/>
              </a:rPr>
              <a:t>鬼 就 央 求 耶 稣 说 ： 求 你 打 发 我 们 往 猪 群 里 ， 附 着 猪 去 。</a:t>
            </a:r>
            <a:endParaRPr kumimoji="1" lang="en-US" altLang="zh-TW" sz="3600" b="1" dirty="0">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12 So the demons begged him, “Send us among the pigs, so that we can go into them!”</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521844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09DCE1E-575A-3D43-AA90-B6A2D631503F}"/>
              </a:ext>
            </a:extLst>
          </p:cNvPr>
          <p:cNvSpPr txBox="1"/>
          <p:nvPr/>
        </p:nvSpPr>
        <p:spPr>
          <a:xfrm>
            <a:off x="1323832" y="698452"/>
            <a:ext cx="9771797" cy="3970318"/>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en-US" altLang="zh-TW" sz="3600" b="1" dirty="0">
                <a:solidFill>
                  <a:srgbClr val="FFFF00"/>
                </a:solidFill>
                <a:latin typeface="Yu Gothic UI" panose="020B0500000000000000" pitchFamily="34" charset="-128"/>
                <a:ea typeface="Yu Gothic UI" panose="020B0500000000000000" pitchFamily="34" charset="-128"/>
              </a:rPr>
              <a:t>13 </a:t>
            </a:r>
            <a:r>
              <a:rPr kumimoji="1" lang="zh-TW" altLang="en-US" sz="3600" b="1" dirty="0">
                <a:solidFill>
                  <a:srgbClr val="FFFF00"/>
                </a:solidFill>
                <a:latin typeface="Yu Gothic UI" panose="020B0500000000000000" pitchFamily="34" charset="-128"/>
                <a:ea typeface="Yu Gothic UI" panose="020B0500000000000000" pitchFamily="34" charset="-128"/>
              </a:rPr>
              <a:t>耶 稣 准 了 他 们 ， 污 鬼 就 出 来 ， 进 入 猪 里 去 。 於 是 那 群 猪 闯 下 山 崖 ， 投 在 海 里 ， 淹 死 了 。 猪 的 数 目 约 有 二 千 。</a:t>
            </a:r>
            <a:endParaRPr kumimoji="1" lang="en-US" altLang="zh-TW" sz="3600" b="1" dirty="0">
              <a:solidFill>
                <a:srgbClr val="FFFF00"/>
              </a:solidFill>
              <a:latin typeface="Yu Gothic UI" panose="020B0500000000000000" pitchFamily="34" charset="-128"/>
              <a:ea typeface="Yu Gothic UI" panose="020B0500000000000000" pitchFamily="34" charset="-128"/>
            </a:endParaRPr>
          </a:p>
          <a:p>
            <a:pPr>
              <a:tabLst>
                <a:tab pos="1330325" algn="l"/>
              </a:tabLst>
            </a:pPr>
            <a:r>
              <a:rPr kumimoji="1" lang="en-US" altLang="zh-TW" sz="3600" b="1" dirty="0">
                <a:latin typeface="Yu Gothic UI" panose="020B0500000000000000" pitchFamily="34" charset="-128"/>
                <a:ea typeface="Yu Gothic UI" panose="020B0500000000000000" pitchFamily="34" charset="-128"/>
              </a:rPr>
              <a:t>13 So he let them do this. The unclean spirits came out of the man and went into the pigs, and the herd of about 2,000 rushed down a steep slope into the sea and drowned there.</a:t>
            </a:r>
            <a:endParaRPr kumimoji="1" lang="zh-TW" altLang="en-US" sz="36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862842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09DCE1E-575A-3D43-AA90-B6A2D631503F}"/>
              </a:ext>
            </a:extLst>
          </p:cNvPr>
          <p:cNvSpPr txBox="1"/>
          <p:nvPr/>
        </p:nvSpPr>
        <p:spPr>
          <a:xfrm>
            <a:off x="1436966" y="785730"/>
            <a:ext cx="9771797" cy="563231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tabLst>
                <a:tab pos="1330325" algn="l"/>
              </a:tabLst>
            </a:pPr>
            <a:r>
              <a:rPr kumimoji="1" lang="zh-TW" altLang="en-US" sz="3600" b="1" dirty="0">
                <a:solidFill>
                  <a:srgbClr val="FFFF00"/>
                </a:solidFill>
                <a:latin typeface="Yu Gothic UI" panose="020B0500000000000000" pitchFamily="34" charset="-128"/>
                <a:ea typeface="Yu Gothic UI" panose="020B0500000000000000" pitchFamily="34" charset="-128"/>
              </a:rPr>
              <a:t>使徒信經</a:t>
            </a:r>
          </a:p>
          <a:p>
            <a:pPr>
              <a:tabLst>
                <a:tab pos="1330325" algn="l"/>
              </a:tabLst>
            </a:pPr>
            <a:r>
              <a:rPr kumimoji="1" lang="zh-TW" altLang="en-US" sz="3600" b="1" dirty="0">
                <a:solidFill>
                  <a:srgbClr val="FFFF00"/>
                </a:solidFill>
                <a:latin typeface="Yu Gothic UI" panose="020B0500000000000000" pitchFamily="34" charset="-128"/>
                <a:ea typeface="Yu Gothic UI" panose="020B0500000000000000" pitchFamily="34" charset="-128"/>
              </a:rPr>
              <a:t>我信上帝，全能的父，創造天地的主。</a:t>
            </a:r>
          </a:p>
          <a:p>
            <a:pPr>
              <a:tabLst>
                <a:tab pos="1330325" algn="l"/>
              </a:tabLst>
            </a:pPr>
            <a:r>
              <a:rPr kumimoji="1" lang="zh-TW" altLang="en-US" sz="3600" b="1" dirty="0">
                <a:solidFill>
                  <a:srgbClr val="FFFF00"/>
                </a:solidFill>
                <a:latin typeface="Yu Gothic UI" panose="020B0500000000000000" pitchFamily="34" charset="-128"/>
                <a:ea typeface="Yu Gothic UI" panose="020B0500000000000000" pitchFamily="34" charset="-128"/>
              </a:rPr>
              <a:t>我信我主耶穌基督，上帝的獨生子，因聖靈感孕，由童貞女馬利亞所生，</a:t>
            </a:r>
            <a:endParaRPr kumimoji="1" lang="en-US" altLang="zh-TW" sz="3600" b="1" dirty="0">
              <a:solidFill>
                <a:srgbClr val="FFFF00"/>
              </a:solidFill>
              <a:latin typeface="Yu Gothic UI" panose="020B0500000000000000" pitchFamily="34" charset="-128"/>
              <a:ea typeface="Yu Gothic UI" panose="020B0500000000000000" pitchFamily="34" charset="-128"/>
            </a:endParaRPr>
          </a:p>
          <a:p>
            <a:pPr algn="ctr">
              <a:tabLst>
                <a:tab pos="1330325" algn="l"/>
              </a:tabLst>
            </a:pPr>
            <a:r>
              <a:rPr kumimoji="1" lang="en-US" altLang="zh-TW" sz="3600" b="1" dirty="0">
                <a:latin typeface="Yu Gothic UI" panose="020B0500000000000000" pitchFamily="34" charset="-128"/>
                <a:ea typeface="Yu Gothic UI" panose="020B0500000000000000" pitchFamily="34" charset="-128"/>
              </a:rPr>
              <a:t>The Apostles’ Creed</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I believe in God, the Father almighty, creator of heaven and earth.</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I believe in Jesus Christ, God's only Son, our Lord, who was conceived by the Holy Spirit, born of the virgin Mary,</a:t>
            </a:r>
            <a:endParaRPr kumimoji="1" lang="zh-TW" altLang="en-US" sz="32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2379160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809DCE1E-575A-3D43-AA90-B6A2D631503F}"/>
              </a:ext>
            </a:extLst>
          </p:cNvPr>
          <p:cNvSpPr txBox="1"/>
          <p:nvPr/>
        </p:nvSpPr>
        <p:spPr>
          <a:xfrm>
            <a:off x="1436966" y="754198"/>
            <a:ext cx="9771797" cy="5632311"/>
          </a:xfrm>
          <a:prstGeom prst="rect">
            <a:avLst/>
          </a:prstGeom>
          <a:noFill/>
          <a:effectLst>
            <a:outerShdw blurRad="50800" dist="38100" dir="2700000" algn="tl" rotWithShape="0">
              <a:prstClr val="black">
                <a:alpha val="40000"/>
              </a:prstClr>
            </a:outerShdw>
          </a:effectLst>
        </p:spPr>
        <p:txBody>
          <a:bodyPr wrap="square" rtlCol="0">
            <a:spAutoFit/>
          </a:bodyPr>
          <a:lstStyle/>
          <a:p>
            <a:pPr>
              <a:tabLst>
                <a:tab pos="1330325" algn="l"/>
              </a:tabLst>
            </a:pPr>
            <a:r>
              <a:rPr kumimoji="1" lang="zh-TW" altLang="en-US" sz="3600" b="1" dirty="0">
                <a:solidFill>
                  <a:srgbClr val="FFFF00"/>
                </a:solidFill>
                <a:latin typeface="Yu Gothic UI" panose="020B0500000000000000" pitchFamily="34" charset="-128"/>
                <a:ea typeface="Yu Gothic UI" panose="020B0500000000000000" pitchFamily="34" charset="-128"/>
              </a:rPr>
              <a:t>在本丟彼拉多手下受難，被釘十字架，受死，埋葬，第三天從死人中復活，升天，坐在全能父上帝的右邊，將來必從那裡降臨，審判活人死人。</a:t>
            </a:r>
          </a:p>
          <a:p>
            <a:pPr>
              <a:tabLst>
                <a:tab pos="1330325" algn="l"/>
              </a:tabLst>
            </a:pPr>
            <a:r>
              <a:rPr kumimoji="1" lang="en-US" altLang="zh-TW" sz="3600" b="1" dirty="0">
                <a:latin typeface="Yu Gothic UI" panose="020B0500000000000000" pitchFamily="34" charset="-128"/>
                <a:ea typeface="Yu Gothic UI" panose="020B0500000000000000" pitchFamily="34" charset="-128"/>
              </a:rPr>
              <a:t>suffered under Pontius Pilate, was crucified, died, and was buried. On the third day he rose again; he ascended into heaven, he is seated at the right hand of the Father, and he will come again to judge the living and the dead.</a:t>
            </a:r>
            <a:endParaRPr kumimoji="1" lang="zh-TW" altLang="en-US" sz="3200" b="1" dirty="0">
              <a:latin typeface="Yu Gothic UI" panose="020B0500000000000000" pitchFamily="34" charset="-128"/>
              <a:ea typeface="Yu Gothic UI" panose="020B0500000000000000" pitchFamily="34" charset="-128"/>
            </a:endParaRPr>
          </a:p>
        </p:txBody>
      </p:sp>
    </p:spTree>
    <p:extLst>
      <p:ext uri="{BB962C8B-B14F-4D97-AF65-F5344CB8AC3E}">
        <p14:creationId xmlns:p14="http://schemas.microsoft.com/office/powerpoint/2010/main" val="15761910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網狀">
  <a:themeElements>
    <a:clrScheme name="網狀">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網狀">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網狀">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{E6577B33-B32A-1140-A93D-BE4C3BAD63A4}tf16401378</Template>
  <TotalTime>2350</TotalTime>
  <Words>1235</Words>
  <Application>Microsoft Macintosh PowerPoint</Application>
  <PresentationFormat>寬螢幕</PresentationFormat>
  <Paragraphs>62</Paragraphs>
  <Slides>23</Slides>
  <Notes>0</Notes>
  <HiddenSlides>0</HiddenSlides>
  <MMClips>1</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23</vt:i4>
      </vt:variant>
    </vt:vector>
  </HeadingPairs>
  <TitlesOfParts>
    <vt:vector size="27" baseType="lpstr">
      <vt:lpstr>Yu Gothic UI</vt:lpstr>
      <vt:lpstr>Arial</vt:lpstr>
      <vt:lpstr>Century Gothic</vt:lpstr>
      <vt:lpstr>網狀</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LCCC Church</dc:creator>
  <cp:lastModifiedBy>LCCC Church</cp:lastModifiedBy>
  <cp:revision>166</cp:revision>
  <cp:lastPrinted>2021-04-08T17:38:16Z</cp:lastPrinted>
  <dcterms:created xsi:type="dcterms:W3CDTF">2021-01-06T18:08:20Z</dcterms:created>
  <dcterms:modified xsi:type="dcterms:W3CDTF">2021-04-28T23:46:16Z</dcterms:modified>
</cp:coreProperties>
</file>