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439" r:id="rId2"/>
    <p:sldId id="2137" r:id="rId3"/>
    <p:sldId id="2440" r:id="rId4"/>
    <p:sldId id="2398" r:id="rId5"/>
    <p:sldId id="2442" r:id="rId6"/>
    <p:sldId id="2446" r:id="rId7"/>
    <p:sldId id="2447" r:id="rId8"/>
    <p:sldId id="2448" r:id="rId9"/>
    <p:sldId id="2449" r:id="rId10"/>
    <p:sldId id="2450" r:id="rId11"/>
    <p:sldId id="2443" r:id="rId12"/>
    <p:sldId id="2444" r:id="rId13"/>
    <p:sldId id="2445" r:id="rId14"/>
    <p:sldId id="241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C00"/>
    <a:srgbClr val="D883FF"/>
    <a:srgbClr val="73FEFF"/>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88"/>
    <p:restoredTop sz="96327"/>
  </p:normalViewPr>
  <p:slideViewPr>
    <p:cSldViewPr snapToGrid="0" snapToObjects="1">
      <p:cViewPr>
        <p:scale>
          <a:sx n="149" d="100"/>
          <a:sy n="149" d="100"/>
        </p:scale>
        <p:origin x="208"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5/6/21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5/6/21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5/6/21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5/6/21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植物, 花, 差異, 束 的圖片&#10;&#10;自動產生的描述">
            <a:extLst>
              <a:ext uri="{FF2B5EF4-FFF2-40B4-BE49-F238E27FC236}">
                <a16:creationId xmlns:a16="http://schemas.microsoft.com/office/drawing/2014/main" id="{977ED17E-D489-2B4F-B97A-BA4C68E0FC52}"/>
              </a:ext>
            </a:extLst>
          </p:cNvPr>
          <p:cNvPicPr>
            <a:picLocks noChangeAspect="1"/>
          </p:cNvPicPr>
          <p:nvPr/>
        </p:nvPicPr>
        <p:blipFill rotWithShape="1">
          <a:blip r:embed="rId2"/>
          <a:srcRect b="2074"/>
          <a:stretch/>
        </p:blipFill>
        <p:spPr>
          <a:xfrm>
            <a:off x="0" y="0"/>
            <a:ext cx="12192000" cy="6858000"/>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887289" y="3882081"/>
            <a:ext cx="2549228" cy="830997"/>
          </a:xfrm>
          <a:prstGeom prst="rect">
            <a:avLst/>
          </a:prstGeom>
          <a:noFill/>
          <a:effectLst>
            <a:glow>
              <a:srgbClr val="790C00"/>
            </a:glow>
          </a:effectLst>
        </p:spPr>
        <p:txBody>
          <a:bodyPr wrap="square" rtlCol="0">
            <a:spAutoFit/>
          </a:bodyPr>
          <a:lstStyle/>
          <a:p>
            <a:pPr algn="ctr"/>
            <a:r>
              <a:rPr lang="zh-TW" altLang="en-US" sz="2400" dirty="0">
                <a:latin typeface="Yu Gothic UI" panose="020B0500000000000000" pitchFamily="34" charset="-128"/>
                <a:ea typeface="Yu Gothic UI" panose="020B0500000000000000" pitchFamily="34" charset="-128"/>
              </a:rPr>
              <a:t>房正豪牧師</a:t>
            </a:r>
            <a:endParaRPr lang="en-US" altLang="zh-TW" sz="2400" dirty="0">
              <a:latin typeface="Yu Gothic UI" panose="020B0500000000000000" pitchFamily="34" charset="-128"/>
              <a:ea typeface="Yu Gothic UI" panose="020B0500000000000000" pitchFamily="34" charset="-128"/>
            </a:endParaRPr>
          </a:p>
          <a:p>
            <a:pPr algn="ctr"/>
            <a:r>
              <a:rPr lang="en-US" altLang="zh-TW" sz="2400" dirty="0">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89368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507120" y="635654"/>
            <a:ext cx="10015248"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AutoNum type="arabicPeriod" startAt="6"/>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母亲是老师</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teacher.</a:t>
            </a:r>
            <a:endParaRPr kumimoji="1" lang="zh-TW" altLang="en-US" sz="5400" b="1" dirty="0">
              <a:latin typeface="Yu Gothic UI" panose="020B0500000000000000" pitchFamily="34" charset="-128"/>
              <a:ea typeface="Yu Gothic UI" panose="020B0500000000000000" pitchFamily="34" charset="-128"/>
            </a:endParaRPr>
          </a:p>
        </p:txBody>
      </p:sp>
      <p:pic>
        <p:nvPicPr>
          <p:cNvPr id="4" name="圖片 3" descr="一張含有 個人, 坐, 小孩, 室內 的圖片&#10;&#10;自動產生的描述">
            <a:extLst>
              <a:ext uri="{FF2B5EF4-FFF2-40B4-BE49-F238E27FC236}">
                <a16:creationId xmlns:a16="http://schemas.microsoft.com/office/drawing/2014/main" id="{C36B6021-8D33-984B-AF2F-986DA27145FF}"/>
              </a:ext>
            </a:extLst>
          </p:cNvPr>
          <p:cNvPicPr>
            <a:picLocks noChangeAspect="1"/>
          </p:cNvPicPr>
          <p:nvPr/>
        </p:nvPicPr>
        <p:blipFill>
          <a:blip r:embed="rId2"/>
          <a:stretch>
            <a:fillRect/>
          </a:stretch>
        </p:blipFill>
        <p:spPr>
          <a:xfrm>
            <a:off x="2578061" y="2640946"/>
            <a:ext cx="53848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8504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088376" y="1208222"/>
            <a:ext cx="1001524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求主给我们智慧</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学习、引导，带领孩子正面发展</a:t>
            </a:r>
            <a:r>
              <a:rPr kumimoji="1" lang="en-US" altLang="zh-TW" sz="5400" b="1" dirty="0">
                <a:latin typeface="Yu Gothic UI" panose="020B0500000000000000" pitchFamily="34" charset="-128"/>
                <a:ea typeface="Yu Gothic UI" panose="020B0500000000000000" pitchFamily="34" charset="-128"/>
              </a:rPr>
              <a:t>May the Lord give us the wisdom to learn and guide our children towards positive development.</a:t>
            </a:r>
            <a:endParaRPr kumimoji="1" lang="zh-TW" altLang="en-US"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64923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743343" y="370733"/>
            <a:ext cx="959101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三重点 </a:t>
            </a:r>
            <a:r>
              <a:rPr kumimoji="1" lang="en-US" altLang="zh-TW" sz="5400" b="1" dirty="0">
                <a:latin typeface="Yu Gothic UI" panose="020B0500000000000000" pitchFamily="34" charset="-128"/>
                <a:ea typeface="Yu Gothic UI" panose="020B0500000000000000" pitchFamily="34" charset="-128"/>
              </a:rPr>
              <a:t>Three key points</a:t>
            </a:r>
            <a:endParaRPr kumimoji="1" lang="zh-TW" altLang="en-US" sz="5400" b="1" dirty="0">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C000"/>
                </a:solidFill>
                <a:latin typeface="Yu Gothic UI" panose="020B0500000000000000" pitchFamily="34" charset="-128"/>
                <a:ea typeface="Yu Gothic UI" panose="020B0500000000000000" pitchFamily="34" charset="-128"/>
              </a:rPr>
              <a:t>1.</a:t>
            </a:r>
            <a:r>
              <a:rPr kumimoji="1" lang="zh-TW" altLang="en-US" sz="5400" b="1" dirty="0">
                <a:solidFill>
                  <a:srgbClr val="FFC000"/>
                </a:solidFill>
                <a:latin typeface="Yu Gothic UI" panose="020B0500000000000000" pitchFamily="34" charset="-128"/>
                <a:ea typeface="Yu Gothic UI" panose="020B0500000000000000" pitchFamily="34" charset="-128"/>
              </a:rPr>
              <a:t>母亲的养育之恩</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5400" b="1" dirty="0">
                <a:latin typeface="Yu Gothic UI" panose="020B0500000000000000" pitchFamily="34" charset="-128"/>
                <a:ea typeface="Yu Gothic UI" panose="020B0500000000000000" pitchFamily="34" charset="-128"/>
              </a:rPr>
              <a:t>Mother's nurturing grace</a:t>
            </a:r>
            <a:endParaRPr kumimoji="1" lang="zh-TW" altLang="en-US" sz="5400" b="1" dirty="0">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C000"/>
                </a:solidFill>
                <a:latin typeface="Yu Gothic UI" panose="020B0500000000000000" pitchFamily="34" charset="-128"/>
                <a:ea typeface="Yu Gothic UI" panose="020B0500000000000000" pitchFamily="34" charset="-128"/>
              </a:rPr>
              <a:t>2.</a:t>
            </a:r>
            <a:r>
              <a:rPr kumimoji="1" lang="zh-TW" altLang="en-US" sz="5400" b="1" dirty="0">
                <a:solidFill>
                  <a:srgbClr val="FFC000"/>
                </a:solidFill>
                <a:latin typeface="Yu Gothic UI" panose="020B0500000000000000" pitchFamily="34" charset="-128"/>
                <a:ea typeface="Yu Gothic UI" panose="020B0500000000000000" pitchFamily="34" charset="-128"/>
              </a:rPr>
              <a:t>母亲的用心教导</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5400" b="1" dirty="0">
                <a:latin typeface="Yu Gothic UI" panose="020B0500000000000000" pitchFamily="34" charset="-128"/>
                <a:ea typeface="Yu Gothic UI" panose="020B0500000000000000" pitchFamily="34" charset="-128"/>
              </a:rPr>
              <a:t>Mother's attentive teaching</a:t>
            </a:r>
            <a:endParaRPr kumimoji="1" lang="zh-TW" altLang="en-US" sz="5400" b="1" dirty="0">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solidFill>
                  <a:srgbClr val="FFC000"/>
                </a:solidFill>
                <a:latin typeface="Yu Gothic UI" panose="020B0500000000000000" pitchFamily="34" charset="-128"/>
                <a:ea typeface="Yu Gothic UI" panose="020B0500000000000000" pitchFamily="34" charset="-128"/>
              </a:rPr>
              <a:t>3.</a:t>
            </a:r>
            <a:r>
              <a:rPr kumimoji="1" lang="zh-TW" altLang="en-US" sz="5400" b="1" dirty="0">
                <a:solidFill>
                  <a:srgbClr val="FFC000"/>
                </a:solidFill>
                <a:latin typeface="Yu Gothic UI" panose="020B0500000000000000" pitchFamily="34" charset="-128"/>
                <a:ea typeface="Yu Gothic UI" panose="020B0500000000000000" pitchFamily="34" charset="-128"/>
              </a:rPr>
              <a:t>母亲牺牲的爱</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1">
              <a:tabLst>
                <a:tab pos="1330325" algn="l"/>
              </a:tabLst>
            </a:pPr>
            <a:r>
              <a:rPr kumimoji="1" lang="en-US" altLang="zh-TW" sz="5400" b="1" dirty="0">
                <a:latin typeface="Yu Gothic UI" panose="020B0500000000000000" pitchFamily="34" charset="-128"/>
                <a:ea typeface="Yu Gothic UI" panose="020B0500000000000000" pitchFamily="34" charset="-128"/>
              </a:rPr>
              <a:t>Mother's sacrificial love</a:t>
            </a:r>
            <a:endParaRPr kumimoji="1" lang="zh-TW" altLang="en-US" sz="5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3492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2150532" y="1208222"/>
            <a:ext cx="8953091" cy="4247317"/>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主十架彰显出</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毫无保留的大爱</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5400" b="1" dirty="0">
                <a:latin typeface="Yu Gothic UI" panose="020B0500000000000000" pitchFamily="34" charset="-128"/>
                <a:ea typeface="Yu Gothic UI" panose="020B0500000000000000" pitchFamily="34" charset="-128"/>
              </a:rPr>
              <a:t>The Unreserved Great Love Manifested on the Cross of Christ</a:t>
            </a:r>
          </a:p>
        </p:txBody>
      </p:sp>
    </p:spTree>
    <p:extLst>
      <p:ext uri="{BB962C8B-B14F-4D97-AF65-F5344CB8AC3E}">
        <p14:creationId xmlns:p14="http://schemas.microsoft.com/office/powerpoint/2010/main" val="193323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40765" y="274978"/>
            <a:ext cx="9771797" cy="61247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latin typeface="Yu Gothic UI" panose="020B0500000000000000" pitchFamily="34" charset="-128"/>
                <a:ea typeface="Yu Gothic UI" panose="020B0500000000000000" pitchFamily="34" charset="-128"/>
              </a:rPr>
              <a:t>申 命 記 </a:t>
            </a:r>
            <a:r>
              <a:rPr kumimoji="1" lang="en-US" altLang="zh-TW" sz="3600" b="1" dirty="0">
                <a:latin typeface="Yu Gothic UI" panose="020B0500000000000000" pitchFamily="34" charset="-128"/>
                <a:ea typeface="Yu Gothic UI" panose="020B0500000000000000" pitchFamily="34" charset="-128"/>
              </a:rPr>
              <a:t>Deuteronomy 5:16</a:t>
            </a:r>
          </a:p>
          <a:p>
            <a:pP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16 </a:t>
            </a:r>
            <a:r>
              <a:rPr kumimoji="1" lang="zh-TW" altLang="en-US" sz="4400" b="1" dirty="0">
                <a:solidFill>
                  <a:srgbClr val="FFFF00"/>
                </a:solidFill>
                <a:latin typeface="Yu Gothic UI" panose="020B0500000000000000" pitchFamily="34" charset="-128"/>
                <a:ea typeface="Yu Gothic UI" panose="020B0500000000000000" pitchFamily="34" charset="-128"/>
              </a:rPr>
              <a:t>当 照 耶 和 华 ─ 你 神 所 吩 咐 的 孝 敬 父 母 ， 使 你 得 福 ， 并 使 你 的 日 子 在 耶 和 华 ─ 你 神 所 赐 你 的 地 上 得 以 长 久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tabLst>
                <a:tab pos="1330325" algn="l"/>
              </a:tabLst>
            </a:pPr>
            <a:r>
              <a:rPr kumimoji="1" lang="en-US" altLang="zh-TW" sz="3600" b="1" dirty="0">
                <a:latin typeface="Yu Gothic UI" panose="020B0500000000000000" pitchFamily="34" charset="-128"/>
                <a:ea typeface="Yu Gothic UI" panose="020B0500000000000000" pitchFamily="34" charset="-128"/>
              </a:rPr>
              <a:t>16 “‘Honor your father and your mother, just as the Lord your God commanded you, so that you will live long and things will go well for you in the land that the Lord your God is giving you.</a:t>
            </a:r>
          </a:p>
        </p:txBody>
      </p:sp>
    </p:spTree>
    <p:extLst>
      <p:ext uri="{BB962C8B-B14F-4D97-AF65-F5344CB8AC3E}">
        <p14:creationId xmlns:p14="http://schemas.microsoft.com/office/powerpoint/2010/main" val="270392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797510"/>
            <a:ext cx="9698637"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以弗所书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6:1~4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 </a:t>
            </a:r>
            <a:r>
              <a:rPr kumimoji="1" lang="zh-TW" altLang="en-US" sz="4800" b="1" dirty="0">
                <a:solidFill>
                  <a:srgbClr val="FFC000"/>
                </a:solidFill>
                <a:latin typeface="Yu Gothic UI" panose="020B0500000000000000" pitchFamily="34" charset="-128"/>
                <a:ea typeface="Yu Gothic UI" panose="020B0500000000000000" pitchFamily="34" charset="-128"/>
              </a:rPr>
              <a:t>你 们 作 儿 女 的 ， 要 在 主 里 听 从 父 母 ， 这 是 理 所 当 然 的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1 Children, obey your parents in the Lord,[a] for this is the right thing to do. 2 “Honor your father and mother…”</a:t>
            </a:r>
          </a:p>
        </p:txBody>
      </p:sp>
    </p:spTree>
    <p:extLst>
      <p:ext uri="{BB962C8B-B14F-4D97-AF65-F5344CB8AC3E}">
        <p14:creationId xmlns:p14="http://schemas.microsoft.com/office/powerpoint/2010/main" val="188767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8947" y="566426"/>
            <a:ext cx="9997053" cy="6001643"/>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2 </a:t>
            </a:r>
            <a:r>
              <a:rPr kumimoji="1" lang="zh-TW" altLang="en-US" sz="4800" b="1" dirty="0">
                <a:solidFill>
                  <a:srgbClr val="FFC000"/>
                </a:solidFill>
                <a:latin typeface="Yu Gothic UI" panose="020B0500000000000000" pitchFamily="34" charset="-128"/>
                <a:ea typeface="Yu Gothic UI" panose="020B0500000000000000" pitchFamily="34" charset="-128"/>
              </a:rPr>
              <a:t>要 孝 敬 父 母 ， 使 你 得 福 ， 在 世 长 寿 。 这 是 第 一 条 带 应 许 的 诫 命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2 “Honor your father and mother…”</a:t>
            </a:r>
            <a:endParaRPr kumimoji="1" lang="zh-TW" altLang="en-US"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3 a</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3 “…so that it may go well for you, and that you may have a long life on the earth.”</a:t>
            </a:r>
          </a:p>
        </p:txBody>
      </p:sp>
    </p:spTree>
    <p:extLst>
      <p:ext uri="{BB962C8B-B14F-4D97-AF65-F5344CB8AC3E}">
        <p14:creationId xmlns:p14="http://schemas.microsoft.com/office/powerpoint/2010/main" val="87623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76584" y="797510"/>
            <a:ext cx="9698637"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4 </a:t>
            </a:r>
            <a:r>
              <a:rPr kumimoji="1" lang="zh-TW" altLang="en-US" sz="4800" b="1" dirty="0">
                <a:solidFill>
                  <a:srgbClr val="FFC000"/>
                </a:solidFill>
                <a:latin typeface="Yu Gothic UI" panose="020B0500000000000000" pitchFamily="34" charset="-128"/>
                <a:ea typeface="Yu Gothic UI" panose="020B0500000000000000" pitchFamily="34" charset="-128"/>
              </a:rPr>
              <a:t>你 们 作 父 亲 的 ， 不 要 惹 儿 女 的 气 ， 只 要 照 着 主 的 教 训 和 警 戒 养 育 他 们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4 Fathers, do not provoke your children to anger, but bring them up by training and instructing them about the Lord.</a:t>
            </a:r>
          </a:p>
        </p:txBody>
      </p:sp>
    </p:spTree>
    <p:extLst>
      <p:ext uri="{BB962C8B-B14F-4D97-AF65-F5344CB8AC3E}">
        <p14:creationId xmlns:p14="http://schemas.microsoft.com/office/powerpoint/2010/main" val="395887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870970" y="590384"/>
            <a:ext cx="7009419"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Font typeface="+mj-lt"/>
              <a:buAutoNum type="arabicPeriod"/>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母亲是大师傅</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chef.</a:t>
            </a:r>
            <a:endParaRPr kumimoji="1" lang="zh-TW" altLang="en-US" sz="5400" b="1" dirty="0">
              <a:latin typeface="Yu Gothic UI" panose="020B0500000000000000" pitchFamily="34" charset="-128"/>
              <a:ea typeface="Yu Gothic UI" panose="020B0500000000000000" pitchFamily="34" charset="-128"/>
            </a:endParaRPr>
          </a:p>
        </p:txBody>
      </p:sp>
      <p:pic>
        <p:nvPicPr>
          <p:cNvPr id="9" name="圖片 8">
            <a:extLst>
              <a:ext uri="{FF2B5EF4-FFF2-40B4-BE49-F238E27FC236}">
                <a16:creationId xmlns:a16="http://schemas.microsoft.com/office/drawing/2014/main" id="{7D0481D3-14A4-F74A-ADF9-5E8BC7D89DB1}"/>
              </a:ext>
            </a:extLst>
          </p:cNvPr>
          <p:cNvPicPr>
            <a:picLocks noChangeAspect="1"/>
          </p:cNvPicPr>
          <p:nvPr/>
        </p:nvPicPr>
        <p:blipFill>
          <a:blip r:embed="rId2"/>
          <a:stretch>
            <a:fillRect/>
          </a:stretch>
        </p:blipFill>
        <p:spPr>
          <a:xfrm>
            <a:off x="2962875" y="2481443"/>
            <a:ext cx="4113427" cy="3187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8058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821544" y="442103"/>
            <a:ext cx="7709635"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AutoNum type="arabicPeriod" startAt="2"/>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母亲是司机</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driver.</a:t>
            </a:r>
            <a:endParaRPr kumimoji="1" lang="zh-TW" altLang="en-US" sz="5400" b="1" dirty="0">
              <a:latin typeface="Yu Gothic UI" panose="020B0500000000000000" pitchFamily="34" charset="-128"/>
              <a:ea typeface="Yu Gothic UI" panose="020B0500000000000000" pitchFamily="34" charset="-128"/>
            </a:endParaRPr>
          </a:p>
        </p:txBody>
      </p:sp>
      <p:pic>
        <p:nvPicPr>
          <p:cNvPr id="9" name="圖片 8" descr="一張含有 個人, 室內, 汽車座椅, 木屋 的圖片&#10;&#10;自動產生的描述">
            <a:extLst>
              <a:ext uri="{FF2B5EF4-FFF2-40B4-BE49-F238E27FC236}">
                <a16:creationId xmlns:a16="http://schemas.microsoft.com/office/drawing/2014/main" id="{76ECC2A0-7F80-EC43-B0B2-1A3BFCF99084}"/>
              </a:ext>
            </a:extLst>
          </p:cNvPr>
          <p:cNvPicPr>
            <a:picLocks noChangeAspect="1"/>
          </p:cNvPicPr>
          <p:nvPr/>
        </p:nvPicPr>
        <p:blipFill>
          <a:blip r:embed="rId2"/>
          <a:stretch>
            <a:fillRect/>
          </a:stretch>
        </p:blipFill>
        <p:spPr>
          <a:xfrm>
            <a:off x="2924432" y="2374956"/>
            <a:ext cx="5232400" cy="3695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599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96025" y="734073"/>
            <a:ext cx="7429548"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AutoNum type="arabicPeriod" startAt="3"/>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母亲是护士</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nurse.</a:t>
            </a:r>
            <a:endParaRPr kumimoji="1" lang="zh-TW" altLang="en-US" sz="5400" b="1" dirty="0">
              <a:latin typeface="Yu Gothic UI" panose="020B0500000000000000" pitchFamily="34" charset="-128"/>
              <a:ea typeface="Yu Gothic UI" panose="020B0500000000000000" pitchFamily="34" charset="-128"/>
            </a:endParaRPr>
          </a:p>
        </p:txBody>
      </p:sp>
      <p:pic>
        <p:nvPicPr>
          <p:cNvPr id="2" name="圖片 1">
            <a:extLst>
              <a:ext uri="{FF2B5EF4-FFF2-40B4-BE49-F238E27FC236}">
                <a16:creationId xmlns:a16="http://schemas.microsoft.com/office/drawing/2014/main" id="{D980A96B-0545-8F4A-BF13-4F05841AFECC}"/>
              </a:ext>
            </a:extLst>
          </p:cNvPr>
          <p:cNvPicPr>
            <a:picLocks noChangeAspect="1"/>
          </p:cNvPicPr>
          <p:nvPr/>
        </p:nvPicPr>
        <p:blipFill>
          <a:blip r:embed="rId2"/>
          <a:stretch>
            <a:fillRect/>
          </a:stretch>
        </p:blipFill>
        <p:spPr>
          <a:xfrm>
            <a:off x="2434780" y="2682227"/>
            <a:ext cx="5168900" cy="344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015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259291" y="565869"/>
            <a:ext cx="10015248"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AutoNum type="arabicPeriod" startAt="4"/>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母亲是理发师</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hairdresser.</a:t>
            </a:r>
            <a:endParaRPr kumimoji="1" lang="zh-TW" altLang="en-US" sz="5400" b="1" dirty="0">
              <a:latin typeface="Yu Gothic UI" panose="020B0500000000000000" pitchFamily="34" charset="-128"/>
              <a:ea typeface="Yu Gothic UI" panose="020B0500000000000000" pitchFamily="34" charset="-128"/>
            </a:endParaRPr>
          </a:p>
        </p:txBody>
      </p:sp>
      <p:pic>
        <p:nvPicPr>
          <p:cNvPr id="4" name="圖片 3" descr="一張含有 個人, 室內, 嬰兒, 幼兒 的圖片&#10;&#10;自動產生的描述">
            <a:extLst>
              <a:ext uri="{FF2B5EF4-FFF2-40B4-BE49-F238E27FC236}">
                <a16:creationId xmlns:a16="http://schemas.microsoft.com/office/drawing/2014/main" id="{4975BE25-A1C0-4A4C-8299-9D52C7AC31D4}"/>
              </a:ext>
            </a:extLst>
          </p:cNvPr>
          <p:cNvPicPr>
            <a:picLocks noChangeAspect="1"/>
          </p:cNvPicPr>
          <p:nvPr/>
        </p:nvPicPr>
        <p:blipFill>
          <a:blip r:embed="rId2"/>
          <a:stretch>
            <a:fillRect/>
          </a:stretch>
        </p:blipFill>
        <p:spPr>
          <a:xfrm>
            <a:off x="2385226" y="2663445"/>
            <a:ext cx="5571067" cy="3329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50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809DCE1E-575A-3D43-AA90-B6A2D631503F}"/>
              </a:ext>
            </a:extLst>
          </p:cNvPr>
          <p:cNvSpPr txBox="1"/>
          <p:nvPr/>
        </p:nvSpPr>
        <p:spPr>
          <a:xfrm>
            <a:off x="1387478" y="567288"/>
            <a:ext cx="10015248" cy="1754326"/>
          </a:xfrm>
          <a:prstGeom prst="rect">
            <a:avLst/>
          </a:prstGeom>
          <a:noFill/>
          <a:effectLst>
            <a:outerShdw blurRad="50800" dist="38100" dir="2700000" algn="tl" rotWithShape="0">
              <a:prstClr val="black">
                <a:alpha val="40000"/>
              </a:prstClr>
            </a:outerShdw>
          </a:effectLst>
        </p:spPr>
        <p:txBody>
          <a:bodyPr wrap="square" rtlCol="0">
            <a:spAutoFit/>
          </a:bodyPr>
          <a:lstStyle/>
          <a:p>
            <a:pPr marL="914400" indent="-914400">
              <a:buAutoNum type="arabicPeriod" startAt="5"/>
              <a:tabLst>
                <a:tab pos="1330325" algn="l"/>
              </a:tabLst>
            </a:pPr>
            <a:r>
              <a:rPr kumimoji="1" lang="zh-TW" altLang="en-US" sz="5400" b="1" dirty="0">
                <a:solidFill>
                  <a:srgbClr val="FFC000"/>
                </a:solidFill>
                <a:latin typeface="Yu Gothic UI" panose="020B0500000000000000" pitchFamily="34" charset="-128"/>
                <a:ea typeface="Yu Gothic UI" panose="020B0500000000000000" pitchFamily="34" charset="-128"/>
              </a:rPr>
              <a:t>母亲是精算师</a:t>
            </a:r>
            <a:endParaRPr kumimoji="1" lang="en-US" altLang="zh-TW" sz="5400" b="1" dirty="0">
              <a:solidFill>
                <a:srgbClr val="FFC000"/>
              </a:solidFill>
              <a:latin typeface="Yu Gothic UI" panose="020B0500000000000000" pitchFamily="34" charset="-128"/>
              <a:ea typeface="Yu Gothic UI" panose="020B0500000000000000" pitchFamily="34" charset="-128"/>
            </a:endParaRPr>
          </a:p>
          <a:p>
            <a:pPr lvl="2">
              <a:tabLst>
                <a:tab pos="1330325" algn="l"/>
              </a:tabLst>
            </a:pPr>
            <a:r>
              <a:rPr kumimoji="1" lang="en-US" altLang="zh-TW" sz="5400" b="1" dirty="0">
                <a:latin typeface="Yu Gothic UI" panose="020B0500000000000000" pitchFamily="34" charset="-128"/>
                <a:ea typeface="Yu Gothic UI" panose="020B0500000000000000" pitchFamily="34" charset="-128"/>
              </a:rPr>
              <a:t>Mother is the actuary.</a:t>
            </a:r>
            <a:endParaRPr kumimoji="1" lang="zh-TW" altLang="en-US" sz="5400" b="1" dirty="0">
              <a:latin typeface="Yu Gothic UI" panose="020B0500000000000000" pitchFamily="34" charset="-128"/>
              <a:ea typeface="Yu Gothic UI" panose="020B0500000000000000" pitchFamily="34" charset="-128"/>
            </a:endParaRPr>
          </a:p>
        </p:txBody>
      </p:sp>
      <p:pic>
        <p:nvPicPr>
          <p:cNvPr id="4" name="圖片 3" descr="一張含有 桌, 個人, 室內, 膝上型電腦 的圖片&#10;&#10;自動產生的描述">
            <a:extLst>
              <a:ext uri="{FF2B5EF4-FFF2-40B4-BE49-F238E27FC236}">
                <a16:creationId xmlns:a16="http://schemas.microsoft.com/office/drawing/2014/main" id="{D64B7CFA-85EB-C84D-8C2E-FFF95C08522C}"/>
              </a:ext>
            </a:extLst>
          </p:cNvPr>
          <p:cNvPicPr>
            <a:picLocks noChangeAspect="1"/>
          </p:cNvPicPr>
          <p:nvPr/>
        </p:nvPicPr>
        <p:blipFill>
          <a:blip r:embed="rId2"/>
          <a:stretch>
            <a:fillRect/>
          </a:stretch>
        </p:blipFill>
        <p:spPr>
          <a:xfrm>
            <a:off x="2455492" y="2733968"/>
            <a:ext cx="4919133" cy="3279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4725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2431</TotalTime>
  <Words>437</Words>
  <Application>Microsoft Macintosh PowerPoint</Application>
  <PresentationFormat>寬螢幕</PresentationFormat>
  <Paragraphs>38</Paragraphs>
  <Slides>14</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14</vt:i4>
      </vt:variant>
    </vt:vector>
  </HeadingPairs>
  <TitlesOfParts>
    <vt:vector size="19" baseType="lpstr">
      <vt:lpstr>Microsoft JhengHei UI</vt:lpstr>
      <vt:lpstr>Yu Gothic UI</vt:lpstr>
      <vt:lpstr>Arial</vt:lpstr>
      <vt:lpstr>Century Gothic</vt:lpstr>
      <vt:lpstr>網狀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174</cp:revision>
  <cp:lastPrinted>2021-04-08T17:38:16Z</cp:lastPrinted>
  <dcterms:created xsi:type="dcterms:W3CDTF">2021-01-06T18:08:20Z</dcterms:created>
  <dcterms:modified xsi:type="dcterms:W3CDTF">2021-05-06T19:28:51Z</dcterms:modified>
</cp:coreProperties>
</file>