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1" r:id="rId1"/>
  </p:sldMasterIdLst>
  <p:sldIdLst>
    <p:sldId id="2543" r:id="rId2"/>
    <p:sldId id="2452" r:id="rId3"/>
    <p:sldId id="2536" r:id="rId4"/>
    <p:sldId id="2537" r:id="rId5"/>
    <p:sldId id="2538" r:id="rId6"/>
    <p:sldId id="2502" r:id="rId7"/>
    <p:sldId id="2503" r:id="rId8"/>
    <p:sldId id="2539" r:id="rId9"/>
    <p:sldId id="2540" r:id="rId10"/>
    <p:sldId id="2541" r:id="rId11"/>
    <p:sldId id="2534" r:id="rId12"/>
    <p:sldId id="254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0C00"/>
    <a:srgbClr val="D883FF"/>
    <a:srgbClr val="73FEFF"/>
    <a:srgbClr val="3C1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327"/>
  </p:normalViewPr>
  <p:slideViewPr>
    <p:cSldViewPr snapToGrid="0" snapToObjects="1">
      <p:cViewPr varScale="1">
        <p:scale>
          <a:sx n="80" d="100"/>
          <a:sy n="80" d="100"/>
        </p:scale>
        <p:origin x="200" y="1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2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5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55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1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06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12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88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90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0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6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7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1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6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9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01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B7B11EFF-C798-EE49-948C-0D3BADB23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794DF74-E25C-EC4D-AAE2-02EDB945E98F}"/>
              </a:ext>
            </a:extLst>
          </p:cNvPr>
          <p:cNvSpPr txBox="1"/>
          <p:nvPr/>
        </p:nvSpPr>
        <p:spPr>
          <a:xfrm>
            <a:off x="7267985" y="3596640"/>
            <a:ext cx="2549228" cy="830997"/>
          </a:xfrm>
          <a:prstGeom prst="rect">
            <a:avLst/>
          </a:prstGeom>
          <a:noFill/>
          <a:effectLst>
            <a:glow>
              <a:srgbClr val="790C00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房正豪牧師</a:t>
            </a:r>
            <a:endParaRPr lang="en-US" altLang="zh-TW" sz="24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en-US" altLang="zh-TW" sz="24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Rev. Steven Fang</a:t>
            </a:r>
            <a:endParaRPr kumimoji="1" lang="zh-TW" altLang="en-US" sz="2800" dirty="0">
              <a:ln w="10160">
                <a:solidFill>
                  <a:schemeClr val="accent5"/>
                </a:solidFill>
                <a:prstDash val="solid"/>
              </a:ln>
              <a:effectLst>
                <a:glow rad="50800">
                  <a:schemeClr val="bg1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9439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531029" y="305068"/>
            <a:ext cx="9443803" cy="44012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詩 篇 </a:t>
            </a:r>
            <a:r>
              <a:rPr kumimoji="1" lang="en-US" altLang="zh-TW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Psalm 1:2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0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</a:t>
            </a:r>
            <a:r>
              <a:rPr kumimoji="1" lang="zh-TW" altLang="en-US" sz="40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惟 喜 爱 耶 和 华 的 律 法 ， 昼 夜 思 想 ， 这 人 便 为 有 福 ！</a:t>
            </a:r>
            <a:endParaRPr kumimoji="1" lang="en-US" altLang="zh-TW" sz="40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 But he delights in the Lord’s instruction,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  and meditates in his instruction[d] day and night.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4414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21888" y="879990"/>
            <a:ext cx="9343695" cy="4216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8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两大重点	</a:t>
            </a:r>
            <a:r>
              <a:rPr kumimoji="1"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 main points: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48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8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1.</a:t>
            </a:r>
            <a:r>
              <a:rPr kumimoji="1" lang="zh-TW" altLang="en-US" sz="48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来到教堂，真心敬拜赞美主。</a:t>
            </a:r>
            <a:endParaRPr kumimoji="1" lang="en-US" altLang="zh-TW" sz="48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Come worship &amp; praise God in the church.</a:t>
            </a:r>
          </a:p>
          <a:p>
            <a:pPr algn="ctr">
              <a:tabLst>
                <a:tab pos="1330325" algn="l"/>
              </a:tabLst>
            </a:pPr>
            <a:r>
              <a:rPr kumimoji="1" lang="en-US" altLang="zh-TW" sz="48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2.</a:t>
            </a:r>
            <a:r>
              <a:rPr kumimoji="1" lang="zh-TW" altLang="en-US" sz="48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谦卑认真地事奉神，服务人。</a:t>
            </a:r>
            <a:endParaRPr kumimoji="1" lang="en-US" altLang="zh-TW" sz="48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Humbly serve God &amp; minister to others.</a:t>
            </a:r>
            <a:endParaRPr kumimoji="1" lang="en-US" altLang="zh-TW" sz="4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7257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37930" y="2274838"/>
            <a:ext cx="9343695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8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神就必定大大祝福你！</a:t>
            </a:r>
            <a:endParaRPr kumimoji="1" lang="en-US" altLang="zh-TW" sz="48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And God will bless you abundantly!</a:t>
            </a:r>
            <a:endParaRPr kumimoji="1" lang="zh-TW" altLang="en-US" sz="4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DD4FE339-9794-1949-854D-4C5A86103F26}"/>
              </a:ext>
            </a:extLst>
          </p:cNvPr>
          <p:cNvSpPr txBox="1"/>
          <p:nvPr/>
        </p:nvSpPr>
        <p:spPr>
          <a:xfrm>
            <a:off x="10908632" y="518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9871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469036" y="458956"/>
            <a:ext cx="9443803" cy="5632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何 西 阿 書 </a:t>
            </a:r>
            <a:r>
              <a:rPr kumimoji="1" lang="en-US" altLang="zh-TW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Hosea </a:t>
            </a:r>
            <a:r>
              <a:rPr kumimoji="1" lang="zh-TW" altLang="en-US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６</a:t>
            </a:r>
            <a:r>
              <a:rPr kumimoji="1" lang="en-US" altLang="zh-TW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:1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 </a:t>
            </a:r>
            <a:r>
              <a:rPr kumimoji="1" lang="zh-TW" altLang="en-US" sz="40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来 罢 ， 我 们 归 向 耶 和 华 ！ 他 撕 裂 我 们 ， 也 必 医 治 ； 他 打 伤 我 们 ， 也 必 缠 裹 。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 “Come, let us return to the Lord;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  even though he has torn us,[a]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      he will heal us.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Even though he has wounded us,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  he will bind our wounds.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8148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469036" y="458956"/>
            <a:ext cx="9443803" cy="50167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何 西 阿 書 </a:t>
            </a:r>
            <a:r>
              <a:rPr kumimoji="1" lang="en-US" altLang="zh-TW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Hosea </a:t>
            </a:r>
            <a:r>
              <a:rPr kumimoji="1" lang="zh-TW" altLang="en-US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６</a:t>
            </a:r>
            <a:r>
              <a:rPr kumimoji="1" lang="en-US" altLang="zh-TW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:2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</a:t>
            </a:r>
            <a:r>
              <a:rPr kumimoji="1" lang="zh-TW" altLang="en-US" sz="40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过 两 天 他 必 使 我 们 苏 醒 ， 第 三 天 他 必 使 我 们 兴 起 ， 我 们 就 在 他 面 前 得 以 存 活 。</a:t>
            </a:r>
            <a:endParaRPr kumimoji="1" lang="en-US" altLang="zh-TW" sz="40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 After two days, he will restore us to life,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  on the third day he will raise us up,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      and we will live in his presence.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6844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469036" y="458956"/>
            <a:ext cx="9443803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何 西 阿 書 </a:t>
            </a:r>
            <a:r>
              <a:rPr kumimoji="1" lang="en-US" altLang="zh-TW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Hosea </a:t>
            </a:r>
            <a:r>
              <a:rPr kumimoji="1" lang="zh-TW" altLang="en-US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６</a:t>
            </a:r>
            <a:r>
              <a:rPr kumimoji="1" lang="en-US" altLang="zh-TW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:1a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 </a:t>
            </a:r>
            <a:r>
              <a:rPr kumimoji="1" lang="zh-TW" altLang="en-US" sz="40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来 罢 ， 我 们 归 向 耶 和 华 ！</a:t>
            </a:r>
            <a:endParaRPr kumimoji="1" lang="en-US" altLang="zh-TW" sz="40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 “Come, let us return to the Lord;</a:t>
            </a:r>
          </a:p>
        </p:txBody>
      </p:sp>
    </p:spTree>
    <p:extLst>
      <p:ext uri="{BB962C8B-B14F-4D97-AF65-F5344CB8AC3E}">
        <p14:creationId xmlns:p14="http://schemas.microsoft.com/office/powerpoint/2010/main" val="7200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469036" y="458956"/>
            <a:ext cx="9443803" cy="44012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何 西 阿 書 </a:t>
            </a:r>
            <a:r>
              <a:rPr kumimoji="1" lang="en-US" altLang="zh-TW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Hosea </a:t>
            </a:r>
            <a:r>
              <a:rPr kumimoji="1" lang="zh-TW" altLang="en-US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６</a:t>
            </a:r>
            <a:r>
              <a:rPr kumimoji="1" lang="en-US" altLang="zh-TW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:1b</a:t>
            </a:r>
          </a:p>
          <a:p>
            <a:pPr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他 撕 裂 我 们 ， 也 必 医 治 ；</a:t>
            </a:r>
            <a:endParaRPr kumimoji="1" lang="en-US" altLang="zh-TW" sz="40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他 打 伤 我 们 ， 也 必 缠 裹 。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even though he has torn us, he will heal us.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Even though he has wounded us,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  he will bind our wounds.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7834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74098" y="337159"/>
            <a:ext cx="9443803" cy="59400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申 命 記 </a:t>
            </a:r>
            <a:r>
              <a:rPr kumimoji="1" lang="en-US" altLang="zh-TW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Deuteronomy 32:39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39 </a:t>
            </a:r>
            <a:r>
              <a:rPr kumimoji="1" lang="zh-TW" altLang="en-US" sz="40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你 们 如 今 要 知 道 ： 我 ， 惟 有 我 是 神 ； 在 我 以 外 并 无 别 神 。 我 使 人 死 ， 我 使 人 活 ； 我 损 伤 ， 我 也 医 治 ， 并 无 人 能 从 我 手 中 救 出 来 。</a:t>
            </a: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39 “Look now! I AM,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  and there is no other god besides me.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I myself cause death and I sustain life;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I wound severely and I also heal;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      from my power no one can deliver.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4542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81439" y="366623"/>
            <a:ext cx="9443803" cy="61247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耶 利 米 書 </a:t>
            </a:r>
            <a:r>
              <a:rPr kumimoji="1" lang="en-US" altLang="zh-TW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Jeremiah 33:6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 </a:t>
            </a:r>
            <a:r>
              <a:rPr kumimoji="1" lang="zh-TW" altLang="en-US" sz="44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看 哪 ， 我 要 使 这 城 得 以 痊 愈 安 舒 ， 使 城 中 的 人 得 医 治 ， 又 将 丰 盛 的 平 安 和 诚 实 显 明 与 他 们 。</a:t>
            </a:r>
            <a:endParaRPr kumimoji="1" lang="en-US" altLang="zh-TW" sz="44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 “‘Look, I’ll bring restoration and healing to it, and I’ll heal them. I’ll reveal to them an abundance of peace and faithfulness.</a:t>
            </a:r>
            <a:endParaRPr kumimoji="1" lang="zh-TW" altLang="en-US" sz="4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7762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469036" y="458956"/>
            <a:ext cx="9443803" cy="50167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何 西 阿 書 </a:t>
            </a:r>
            <a:r>
              <a:rPr kumimoji="1" lang="en-US" altLang="zh-TW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Hosea </a:t>
            </a:r>
            <a:r>
              <a:rPr kumimoji="1" lang="zh-TW" altLang="en-US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６</a:t>
            </a:r>
            <a:r>
              <a:rPr kumimoji="1" lang="en-US" altLang="zh-TW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:2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</a:t>
            </a:r>
            <a:r>
              <a:rPr kumimoji="1" lang="zh-TW" altLang="en-US" sz="40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过 两 天 他 必 使 我 们 苏 醒 ， 第 三 天 他 必 使 我 们 兴 起 ， 我 们 就 在 他 面 前 得 以 存 活 。</a:t>
            </a:r>
            <a:endParaRPr kumimoji="1" lang="en-US" altLang="zh-TW" sz="40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 After two days, he will restore us to life,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  on the third day he will raise us up,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      and we will live in his presence.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7678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531029" y="305068"/>
            <a:ext cx="9443803" cy="62478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何 西 阿 書 </a:t>
            </a:r>
            <a:r>
              <a:rPr kumimoji="1" lang="en-US" altLang="zh-TW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Hosea </a:t>
            </a:r>
            <a:r>
              <a:rPr kumimoji="1" lang="zh-TW" altLang="en-US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６</a:t>
            </a:r>
            <a:r>
              <a:rPr kumimoji="1" lang="en-US" altLang="zh-TW" sz="4000" b="1" dirty="0">
                <a:solidFill>
                  <a:srgbClr val="FFC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:3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</a:t>
            </a:r>
            <a:r>
              <a:rPr kumimoji="1" lang="zh-TW" altLang="en-US" sz="4000" b="1" dirty="0">
                <a:solidFill>
                  <a:srgbClr val="FFC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我 们 务 要 认 识 耶 和 华 ， 竭 力 追 求 认 识 他 。 他 出 现 确 如 晨 光 ， 他 必 临 到 我 们 像 甘 雨 ， 像 滋 润 田 地 的 春 雨 。</a:t>
            </a:r>
            <a:endParaRPr kumimoji="1" lang="en-US" altLang="zh-TW" sz="4000" b="1" dirty="0">
              <a:solidFill>
                <a:srgbClr val="FFC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 Let us know, let us pursue knowledge of the Lord; his coming is as certain as the dawn. He will come to us like the rain, like the autumn and spring rains come on the earth.</a:t>
            </a:r>
            <a:endParaRPr kumimoji="1" lang="zh-TW" altLang="en-US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0054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網狀">
  <a:themeElements>
    <a:clrScheme name="網狀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網狀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網狀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{E6577B33-B32A-1140-A93D-BE4C3BAD63A4}tf16401378</Template>
  <TotalTime>2780</TotalTime>
  <Words>715</Words>
  <Application>Microsoft Macintosh PowerPoint</Application>
  <PresentationFormat>寬螢幕</PresentationFormat>
  <Paragraphs>52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Microsoft JhengHei UI</vt:lpstr>
      <vt:lpstr>Yu Gothic UI</vt:lpstr>
      <vt:lpstr>Arial</vt:lpstr>
      <vt:lpstr>Century Gothic</vt:lpstr>
      <vt:lpstr>網狀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LCCC Church</dc:creator>
  <cp:lastModifiedBy>LCCC Church</cp:lastModifiedBy>
  <cp:revision>217</cp:revision>
  <cp:lastPrinted>2021-04-08T17:38:16Z</cp:lastPrinted>
  <dcterms:created xsi:type="dcterms:W3CDTF">2021-01-06T18:08:20Z</dcterms:created>
  <dcterms:modified xsi:type="dcterms:W3CDTF">2021-06-09T17:43:04Z</dcterms:modified>
</cp:coreProperties>
</file>