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4" r:id="rId9"/>
    <p:sldId id="275" r:id="rId10"/>
    <p:sldId id="277" r:id="rId11"/>
    <p:sldId id="278" r:id="rId12"/>
    <p:sldId id="279" r:id="rId13"/>
    <p:sldId id="281" r:id="rId14"/>
    <p:sldId id="295" r:id="rId15"/>
    <p:sldId id="282" r:id="rId16"/>
    <p:sldId id="285" r:id="rId17"/>
    <p:sldId id="286" r:id="rId18"/>
    <p:sldId id="287" r:id="rId19"/>
    <p:sldId id="288" r:id="rId20"/>
    <p:sldId id="289" r:id="rId21"/>
    <p:sldId id="290" r:id="rId22"/>
    <p:sldId id="258" r:id="rId23"/>
    <p:sldId id="283" r:id="rId24"/>
    <p:sldId id="260" r:id="rId25"/>
    <p:sldId id="292" r:id="rId26"/>
    <p:sldId id="293" r:id="rId27"/>
    <p:sldId id="294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/>
    <p:restoredTop sz="94698"/>
  </p:normalViewPr>
  <p:slideViewPr>
    <p:cSldViewPr snapToGrid="0">
      <p:cViewPr varScale="1">
        <p:scale>
          <a:sx n="176" d="100"/>
          <a:sy n="176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8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54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6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1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2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5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6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7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0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8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71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mountain&#10;&#10;Description automatically generated">
            <a:extLst>
              <a:ext uri="{FF2B5EF4-FFF2-40B4-BE49-F238E27FC236}">
                <a16:creationId xmlns:a16="http://schemas.microsoft.com/office/drawing/2014/main" id="{0D8A267E-F73D-9605-83F5-226CE4747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86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B9111-6546-7B5B-6506-B0451BF6A332}"/>
              </a:ext>
            </a:extLst>
          </p:cNvPr>
          <p:cNvSpPr txBox="1"/>
          <p:nvPr/>
        </p:nvSpPr>
        <p:spPr>
          <a:xfrm>
            <a:off x="5142854" y="4742059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房正豪牧师</a:t>
            </a:r>
            <a:endParaRPr lang="en-US" altLang="zh-TW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</a:t>
            </a:r>
          </a:p>
        </p:txBody>
      </p:sp>
    </p:spTree>
    <p:extLst>
      <p:ext uri="{BB962C8B-B14F-4D97-AF65-F5344CB8AC3E}">
        <p14:creationId xmlns:p14="http://schemas.microsoft.com/office/powerpoint/2010/main" val="20202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3657181" y="222411"/>
            <a:ext cx="546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神六大属性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Gospel has three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2555117" y="1003278"/>
            <a:ext cx="4987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慈爱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Kindness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公义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Justice</a:t>
            </a:r>
          </a:p>
        </p:txBody>
      </p:sp>
    </p:spTree>
    <p:extLst>
      <p:ext uri="{BB962C8B-B14F-4D97-AF65-F5344CB8AC3E}">
        <p14:creationId xmlns:p14="http://schemas.microsoft.com/office/powerpoint/2010/main" val="157217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3657181" y="222411"/>
            <a:ext cx="546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神六大属性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Gospel has three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2555117" y="1003278"/>
            <a:ext cx="49872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慈爱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Kindness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公义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Justice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圣洁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Holy</a:t>
            </a:r>
          </a:p>
        </p:txBody>
      </p:sp>
    </p:spTree>
    <p:extLst>
      <p:ext uri="{BB962C8B-B14F-4D97-AF65-F5344CB8AC3E}">
        <p14:creationId xmlns:p14="http://schemas.microsoft.com/office/powerpoint/2010/main" val="271658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3657181" y="222411"/>
            <a:ext cx="546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神六大属性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Gospel has three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2555117" y="1003278"/>
            <a:ext cx="59298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慈爱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Kindness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公义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Justice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圣洁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Holy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信实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Faithfulness</a:t>
            </a:r>
          </a:p>
        </p:txBody>
      </p:sp>
    </p:spTree>
    <p:extLst>
      <p:ext uri="{BB962C8B-B14F-4D97-AF65-F5344CB8AC3E}">
        <p14:creationId xmlns:p14="http://schemas.microsoft.com/office/powerpoint/2010/main" val="24830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3657181" y="222411"/>
            <a:ext cx="546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神六大属性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Gospel has three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2555117" y="1003278"/>
            <a:ext cx="592982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慈爱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Kindness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公义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Justice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圣洁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Holy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信实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Faithfulness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5.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权能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Authority</a:t>
            </a:r>
          </a:p>
        </p:txBody>
      </p:sp>
    </p:spTree>
    <p:extLst>
      <p:ext uri="{BB962C8B-B14F-4D97-AF65-F5344CB8AC3E}">
        <p14:creationId xmlns:p14="http://schemas.microsoft.com/office/powerpoint/2010/main" val="328896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3657181" y="222411"/>
            <a:ext cx="546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神六大属性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Gospel has three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2555117" y="1003278"/>
            <a:ext cx="602921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慈爱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Kindness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公义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Justice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圣洁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Holy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信实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Faithfulness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5.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权能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Authority</a:t>
            </a:r>
          </a:p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救赎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Redemption</a:t>
            </a:r>
          </a:p>
        </p:txBody>
      </p:sp>
    </p:spTree>
    <p:extLst>
      <p:ext uri="{BB962C8B-B14F-4D97-AF65-F5344CB8AC3E}">
        <p14:creationId xmlns:p14="http://schemas.microsoft.com/office/powerpoint/2010/main" val="335523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913369"/>
            <a:ext cx="99837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罗马书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Philippians 3:23-24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23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因为世人都犯了罪，亏缺了神的荣耀。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 for all have sinned and fall short of the glory of God,</a:t>
            </a:r>
            <a:endParaRPr lang="zh-TW" altLang="en-US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24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如今却蒙神的恩典，因基督耶稣的救赎，就白白地称义。</a:t>
            </a:r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24 and all are justified freely by his grace through the redemption that came by Christ Jesus.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84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007706" y="612844"/>
            <a:ext cx="99837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腓利比书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Philippians 1:5-6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因为从头一天直到如今，你们是同心合意地兴旺福音。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because of your partnership in the gospel from the first day until now, 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我深信那在你们心里动了善工的，必成全这工，直到耶稣基督的日子。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being confident of this, that he who began a good work in you will carry it on to completion until the day of Christ Jesus.</a:t>
            </a:r>
            <a:endParaRPr 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22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295603"/>
            <a:ext cx="998375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马可福音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Mark 1:15-18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约翰下监以后，耶稣来到加利利，宣传神的福音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 After John was put in prison, Jesus went into Galilee, proclaiming the good news of God.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，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说，日期满了，神的国近了。你们当悔改，信福音。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“The time has come,” he said. “The kingdom of God has come near. Repent and believe the good news!”</a:t>
            </a:r>
            <a:endParaRPr lang="zh-TW" altLang="en-US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耶稣顺着加利利的海边走，看见西门，和西门的兄弟安得烈，在海里撒网。他们本是打鱼的。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 As Jesus walked beside the Sea of Galilee, he saw Simon and his brother Andrew casting a net into the lake, for they were fishermen. </a:t>
            </a:r>
            <a:endParaRPr lang="zh-TW" altLang="en-US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86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1060714"/>
            <a:ext cx="9983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耶稣对他们说，来跟从我，我要叫你们得人如得鱼一样。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 “Come, follow me,” Jesus said, “and I will send you out to fish for people</a:t>
            </a:r>
            <a:endParaRPr lang="zh-TW" altLang="en-US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他们就立刻舍了网，跟从了他。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18 At once they left their nets and followed him.</a:t>
            </a:r>
          </a:p>
        </p:txBody>
      </p:sp>
    </p:spTree>
    <p:extLst>
      <p:ext uri="{BB962C8B-B14F-4D97-AF65-F5344CB8AC3E}">
        <p14:creationId xmlns:p14="http://schemas.microsoft.com/office/powerpoint/2010/main" val="269391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80FD9-4394-04C8-2197-324BBF4E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90" y="378473"/>
            <a:ext cx="7756071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6BD76-6EFB-190C-4330-9321DC5E8EED}"/>
              </a:ext>
            </a:extLst>
          </p:cNvPr>
          <p:cNvSpPr txBox="1"/>
          <p:nvPr/>
        </p:nvSpPr>
        <p:spPr>
          <a:xfrm>
            <a:off x="4665306" y="5807723"/>
            <a:ext cx="391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李玟 </a:t>
            </a:r>
            <a:r>
              <a:rPr lang="en-US" altLang="zh-TW" sz="2400" b="1" dirty="0" err="1"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CoCo</a:t>
            </a:r>
            <a:r>
              <a:rPr lang="en-US" altLang="zh-TW" sz="2400" b="1" dirty="0"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 Lee</a:t>
            </a:r>
            <a:endParaRPr lang="zh-TW" altLang="en-US" sz="2400" b="1" dirty="0">
              <a:effectLst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85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428178"/>
            <a:ext cx="99837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腓利比书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Philippians 1:1-6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基督耶稣的仆人保罗，和提摩太，写信给凡住腓立比，在基督耶稣里的众圣徒，和诸位监督，诸位执事。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Paul and Timothy, servants of Christ Jesus,</a:t>
            </a: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To all God’s holy people in Christ Jesus at Philippi, together with the overseers and deacons: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愿恩惠平安，从神我们的父，并主耶稣基督，归与你们。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Grace and peace to you from God our Father and the Lord Jesus Christ.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我每逢想念你们，就感谢我的神。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I thank my God every time I remember you. 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909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007706" y="612844"/>
            <a:ext cx="99837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腓利比书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Philippians 3:20-21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我们却是天上的国民。并且等候救主，就是主耶稣基督，从天上降临。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 But our citizenship is in heaven. And we eagerly await a Savior from there, the Lord Jesus Christ,</a:t>
            </a:r>
            <a:endParaRPr lang="zh-TW" altLang="en-US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21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他要按着那能叫万有归服自己的大能，将我们这卑贱的身体改变形状，和他自己荣耀的身体相似。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21 who, by the power that enables him to bring everything under his control, will transform our lowly bodies so that they will be like his glorious body.</a:t>
            </a:r>
            <a:endParaRPr 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298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1099982"/>
            <a:ext cx="99837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天下无不散的筵席</a:t>
            </a: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天上却有永远的筵席</a:t>
            </a:r>
          </a:p>
          <a:p>
            <a:pPr algn="ctr"/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is no feast without dissolution in the world</a:t>
            </a:r>
          </a:p>
          <a:p>
            <a:pPr algn="ctr"/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but there is an eternal feast in heaven</a:t>
            </a:r>
          </a:p>
        </p:txBody>
      </p:sp>
    </p:spTree>
    <p:extLst>
      <p:ext uri="{BB962C8B-B14F-4D97-AF65-F5344CB8AC3E}">
        <p14:creationId xmlns:p14="http://schemas.microsoft.com/office/powerpoint/2010/main" val="46201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9A0D88-45B9-DDBE-2AED-FCE12F771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7305" r="20444" b="25035"/>
          <a:stretch/>
        </p:blipFill>
        <p:spPr>
          <a:xfrm>
            <a:off x="0" y="-30026"/>
            <a:ext cx="12192000" cy="6918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2054669" y="3987113"/>
            <a:ext cx="80826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撒但三只毒箭</a:t>
            </a:r>
            <a:endParaRPr lang="en-US" altLang="zh-TW" sz="44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Satan's Three Poisoned Arrows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21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1570136" y="1841072"/>
            <a:ext cx="87158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人得救必须来到耶稣基督十架前！</a:t>
            </a:r>
          </a:p>
          <a:p>
            <a:pPr algn="ctr"/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To be saved, one must </a:t>
            </a:r>
          </a:p>
          <a:p>
            <a:pPr algn="ctr"/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come to the cross of Jesus Christ!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219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3131887" y="486032"/>
            <a:ext cx="5928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撒但三只毒箭</a:t>
            </a:r>
            <a:endParaRPr lang="en-US" altLang="zh-TW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Satan's Three Poisoned Arrows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2586375" y="2012092"/>
            <a:ext cx="760176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使人</a:t>
            </a:r>
            <a:r>
              <a:rPr lang="zh-TW" altLang="en-US" sz="6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忧虑</a:t>
            </a:r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To worry</a:t>
            </a:r>
            <a:endParaRPr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使人</a:t>
            </a:r>
            <a:r>
              <a:rPr lang="zh-TW" altLang="en-US" sz="6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害怕</a:t>
            </a:r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To scare</a:t>
            </a:r>
            <a:endParaRPr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zh-TW" altLang="en-US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使人</a:t>
            </a:r>
            <a:r>
              <a:rPr lang="zh-TW" altLang="en-US" sz="6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怀疑</a:t>
            </a:r>
            <a:r>
              <a:rPr lang="zh-TW" altLang="en-US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（神）</a:t>
            </a:r>
            <a:endParaRPr lang="en-US" altLang="zh-TW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To make people doubt (God)</a:t>
            </a:r>
            <a:endParaRPr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92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950686"/>
            <a:ext cx="99837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彼得前书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Peter 5:7-9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你们要将一切的忧虑卸给神，因为他顾念你们。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 Cast all your anxiety on him because he cares for you.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务要谨守，儆醒。因为你们的仇敌魔鬼，如同吼叫的狮子，遍地游行，寻找可吞吃的人。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 Be alert and of sober mind. Your enemy the devil prowls around like a roaring lion looking for someone to devour.</a:t>
            </a:r>
            <a:endParaRPr lang="zh-TW" altLang="en-US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38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979714"/>
            <a:ext cx="9983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你们要用坚固的信心抵挡他，因为知道你们在世上的众弟兄，也是经历这样的苦难。</a:t>
            </a:r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9 Resist him, standing firm in the faith, because you know that the family of believers throughout the world is undergoing the same kind of sufferings.</a:t>
            </a:r>
            <a:endParaRPr 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891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4871947" y="667461"/>
            <a:ext cx="2448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主的恩典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Lord's grace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1342418" y="2062892"/>
            <a:ext cx="98139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靠主喜 </a:t>
            </a:r>
            <a:r>
              <a:rPr lang="zh-TW" altLang="en-US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乐</a:t>
            </a:r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rejoice in the Lord</a:t>
            </a:r>
            <a:endParaRPr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742950" indent="-742950" algn="ctr">
              <a:buFontTx/>
              <a:buAutoNum type="arabicPeriod"/>
            </a:pPr>
            <a:r>
              <a:rPr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刚强壮胆 </a:t>
            </a:r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strong and courageous</a:t>
            </a:r>
          </a:p>
          <a:p>
            <a:pPr marL="742950" indent="-742950" algn="ctr">
              <a:buFontTx/>
              <a:buAutoNum type="arabicPeriod"/>
            </a:pPr>
            <a:r>
              <a:rPr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圣灵内住 </a:t>
            </a:r>
            <a:r>
              <a:rPr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Holy Spirit indwells</a:t>
            </a:r>
            <a:endParaRPr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671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1042052"/>
            <a:ext cx="99837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罗马书 </a:t>
            </a:r>
            <a:r>
              <a:rPr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Romans 1:17</a:t>
            </a:r>
          </a:p>
          <a:p>
            <a:pPr algn="ctr"/>
            <a:r>
              <a:rPr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因为神的义，正在这福音上显明出来。这义是本于信以致于信。</a:t>
            </a:r>
            <a:endParaRPr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如经上所记，义人必因信得生。</a:t>
            </a:r>
            <a:r>
              <a:rPr lang="en-US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pPr algn="ctr"/>
            <a:r>
              <a:rPr 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For in the gospel the righteousness of God is revealed—a righteousness that is by faith from first to last, just as it is written: “The righteous will live by faith.”</a:t>
            </a:r>
            <a:endParaRPr lang="en-US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76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007706" y="612844"/>
            <a:ext cx="99837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（每逢为你们众人祈求的时候，常是欢欢喜喜地祈求</a:t>
            </a:r>
            <a:r>
              <a:rPr lang="zh-TW" alt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）</a:t>
            </a:r>
            <a:endParaRPr lang="en-US" altLang="zh-TW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In all my prayers for all of you, I always pray with joy 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因为从头一天直到如今，你们是同心合意地兴旺福音。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because of your partnership in the gospel from the first day until now, 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我深信那在你们心里动了善工的，必成全这工，直到耶稣基督的日子。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being confident of this, that he who began a good work in you will carry it on to completion until the day of Christ Jesus.</a:t>
            </a:r>
            <a:endParaRPr lang="en-US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56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A31A2-F402-403E-EA3B-06C513B30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03"/>
          <a:stretch/>
        </p:blipFill>
        <p:spPr>
          <a:xfrm>
            <a:off x="12440" y="-1"/>
            <a:ext cx="12179559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B34B74-44B2-B78F-D8B1-309312DE1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55" y="2396931"/>
            <a:ext cx="5739033" cy="429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E74D96F-70E2-8C8E-4E1F-5F524F560E31}"/>
              </a:ext>
            </a:extLst>
          </p:cNvPr>
          <p:cNvSpPr/>
          <p:nvPr/>
        </p:nvSpPr>
        <p:spPr>
          <a:xfrm rot="13236507">
            <a:off x="6914096" y="2592296"/>
            <a:ext cx="2405419" cy="514272"/>
          </a:xfrm>
          <a:prstGeom prst="rightArrow">
            <a:avLst>
              <a:gd name="adj1" fmla="val 4090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9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689435"/>
            <a:ext cx="9983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腓利比书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Philippians 1:3-4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我每逢想念你们，就感谢我的神。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I thank my God every time I remember you.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（每逢为你们众人祈求的时候，常是欢欢喜喜地祈求）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In all my prayers for all of you, I always pray with joy  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20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1099982"/>
            <a:ext cx="9983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腓利比书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Philippians 1:5</a:t>
            </a:r>
          </a:p>
          <a:p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因为从头一天直到如今，你们是同心合意地兴旺福音。</a:t>
            </a:r>
            <a:endParaRPr lang="en-US" altLang="zh-TW" sz="32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because of your partnership in the gospel from the first day until now, 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55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4BDDE-4E29-32ED-F311-493A85AA1565}"/>
              </a:ext>
            </a:extLst>
          </p:cNvPr>
          <p:cNvSpPr txBox="1"/>
          <p:nvPr/>
        </p:nvSpPr>
        <p:spPr>
          <a:xfrm>
            <a:off x="1104122" y="1099982"/>
            <a:ext cx="99837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雅各书</a:t>
            </a:r>
            <a:r>
              <a:rPr lang="en-US" altLang="zh-TW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James 1:22</a:t>
            </a: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只是你们要行道，不要单单听道，</a:t>
            </a:r>
            <a:endParaRPr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自己欺哄自己。</a:t>
            </a:r>
            <a:endParaRPr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 not merely listen to the word, and so deceive yourselves. </a:t>
            </a:r>
          </a:p>
          <a:p>
            <a:pPr algn="ctr"/>
            <a:r>
              <a:rPr 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 what it says.</a:t>
            </a:r>
            <a:endParaRPr lang="zh-TW" altLang="en-US" sz="4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29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4739207" y="523354"/>
            <a:ext cx="32960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福音的三有</a:t>
            </a:r>
            <a:r>
              <a:rPr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pPr algn="ctr"/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Gospel has three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2657708" y="2012092"/>
            <a:ext cx="74590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有神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is a God</a:t>
            </a:r>
          </a:p>
          <a:p>
            <a:pPr algn="ctr"/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有罪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Human Sins</a:t>
            </a:r>
          </a:p>
          <a:p>
            <a:pPr algn="ctr"/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有救</a:t>
            </a:r>
            <a:r>
              <a:rPr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is Salvation</a:t>
            </a:r>
            <a:endParaRPr lang="zh-TW" altLang="en-US" sz="4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01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969B1-A39F-9E91-67CF-2E8A2C680A74}"/>
              </a:ext>
            </a:extLst>
          </p:cNvPr>
          <p:cNvSpPr txBox="1"/>
          <p:nvPr/>
        </p:nvSpPr>
        <p:spPr>
          <a:xfrm>
            <a:off x="3657181" y="222411"/>
            <a:ext cx="546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神六大属性 </a:t>
            </a:r>
            <a:r>
              <a:rPr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Gospel has three</a:t>
            </a:r>
            <a:endParaRPr lang="zh-TW" altLang="en-US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27B-84D4-43E6-2BFC-4A38379F27F5}"/>
              </a:ext>
            </a:extLst>
          </p:cNvPr>
          <p:cNvSpPr txBox="1"/>
          <p:nvPr/>
        </p:nvSpPr>
        <p:spPr>
          <a:xfrm>
            <a:off x="2555117" y="1003278"/>
            <a:ext cx="4987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6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慈爱 </a:t>
            </a:r>
            <a:r>
              <a:rPr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Kindness</a:t>
            </a:r>
          </a:p>
        </p:txBody>
      </p:sp>
    </p:spTree>
    <p:extLst>
      <p:ext uri="{BB962C8B-B14F-4D97-AF65-F5344CB8AC3E}">
        <p14:creationId xmlns:p14="http://schemas.microsoft.com/office/powerpoint/2010/main" val="1955981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{84E33DDA-7D63-4944-A6F6-2338BE3BE2D4}tf10001063</Template>
  <TotalTime>111</TotalTime>
  <Words>1518</Words>
  <Application>Microsoft Macintosh PowerPoint</Application>
  <PresentationFormat>Widescreen</PresentationFormat>
  <Paragraphs>118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Yu Gothic UI</vt:lpstr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6</cp:revision>
  <dcterms:created xsi:type="dcterms:W3CDTF">2023-07-20T09:56:38Z</dcterms:created>
  <dcterms:modified xsi:type="dcterms:W3CDTF">2023-07-25T20:03:38Z</dcterms:modified>
</cp:coreProperties>
</file>