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74" r:id="rId2"/>
    <p:sldId id="3086" r:id="rId3"/>
    <p:sldId id="3099" r:id="rId4"/>
    <p:sldId id="3100" r:id="rId5"/>
    <p:sldId id="3101" r:id="rId6"/>
    <p:sldId id="3124" r:id="rId7"/>
    <p:sldId id="3102" r:id="rId8"/>
    <p:sldId id="3103" r:id="rId9"/>
    <p:sldId id="3104" r:id="rId10"/>
    <p:sldId id="3105" r:id="rId11"/>
    <p:sldId id="3106" r:id="rId12"/>
    <p:sldId id="3126" r:id="rId13"/>
    <p:sldId id="3108" r:id="rId14"/>
    <p:sldId id="3109" r:id="rId15"/>
    <p:sldId id="3110" r:id="rId16"/>
    <p:sldId id="3111" r:id="rId17"/>
    <p:sldId id="3112" r:id="rId18"/>
    <p:sldId id="3113" r:id="rId19"/>
    <p:sldId id="3114" r:id="rId20"/>
    <p:sldId id="3115" r:id="rId21"/>
    <p:sldId id="3116" r:id="rId22"/>
    <p:sldId id="3117" r:id="rId23"/>
    <p:sldId id="3118" r:id="rId24"/>
    <p:sldId id="3119" r:id="rId25"/>
    <p:sldId id="3120" r:id="rId26"/>
    <p:sldId id="3121" r:id="rId27"/>
    <p:sldId id="3122" r:id="rId28"/>
    <p:sldId id="312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4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7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6707-E5CC-C94A-A6BC-3F84EBFCB20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FAC3-F18C-2A46-B3C3-5E567466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3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2CE11-5EA6-49C2-88FD-9850D00F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7597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6AECE-E627-EC10-64CA-9E126E486CEC}"/>
              </a:ext>
            </a:extLst>
          </p:cNvPr>
          <p:cNvSpPr txBox="1"/>
          <p:nvPr/>
        </p:nvSpPr>
        <p:spPr>
          <a:xfrm>
            <a:off x="5460049" y="3836138"/>
            <a:ext cx="2868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Rev. Steven Fang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房正豪牧师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4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18314" y="967547"/>
            <a:ext cx="8823423" cy="49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马太福音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Matthew 16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：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14~16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他们说，有人说是施洗的约翰。有人说是以利亚。又有人说是耶利米，或是先知里的一位。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14 They replied, “Some say John the Baptist; others say Elijah; and still others, Jeremiah or one of the prophets.”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84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44440" y="875076"/>
            <a:ext cx="8823423" cy="49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15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耶稣说，你们说我是谁。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15 “But what about you?” he asked. “Who do you say I am?”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16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西门彼得回答说，你是基督，是永生神的儿子。</a:t>
            </a:r>
            <a:endParaRPr lang="en-US" altLang="zh-TW" sz="3200" b="1" dirty="0"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16 Simon Peter answered, “You are the Messiah, the Son of the living God.”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2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5E055-FB80-5C70-146A-5E3602B0ECFE}"/>
              </a:ext>
            </a:extLst>
          </p:cNvPr>
          <p:cNvSpPr txBox="1"/>
          <p:nvPr/>
        </p:nvSpPr>
        <p:spPr>
          <a:xfrm>
            <a:off x="2790444" y="607502"/>
            <a:ext cx="8144256" cy="581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如何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明白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神的启示？ 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How to understand God's revelation?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来自圣经的话。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Words</a:t>
            </a:r>
            <a:r>
              <a:rPr lang="en-US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from the 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Bible.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来自圣灵的感动。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Moved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by the Holy Spirit.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来自环境的印证。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proof of Environment.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来自内心的平安。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Peace from the Heart.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65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祷告之前先要顺服神
无论神是如何带领。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Obey God before your prayer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whatever He leads you.</a:t>
            </a:r>
          </a:p>
        </p:txBody>
      </p:sp>
    </p:spTree>
    <p:extLst>
      <p:ext uri="{BB962C8B-B14F-4D97-AF65-F5344CB8AC3E}">
        <p14:creationId xmlns:p14="http://schemas.microsoft.com/office/powerpoint/2010/main" val="40022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我们先要等候神
学会尊重神的主权。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We must wait for God first and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Learn to respect His sovereignty. 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1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神的声音</a:t>
            </a:r>
            <a:r>
              <a:rPr lang="zh-CN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能被</a:t>
            </a: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听见吗？
是的。 大多是意念。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Can</a:t>
            </a: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the voice of God be heard?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Yes. Mostly it is mediation. </a:t>
            </a:r>
            <a:r>
              <a:rPr lang="zh-TW" altLang="en-US" sz="37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92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57503" y="666069"/>
            <a:ext cx="8823423" cy="547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约翰福音 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John 10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从门进去的，才是羊的牧人。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The one who enters by the gate is the shepherd of the sheep. 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看门的就给他开门。羊也听他的声音。他按着名叫自己的羊，把羊领出来。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The gatekeeper opens the gate for him, and the sheep listen to his voice. He calls his own sheep by name and leads them out. 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33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83628" y="967547"/>
            <a:ext cx="8823423" cy="49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既放出自己的羊来，就在前头走，羊也跟着他，因为认得他的声音。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When he has brought out all his own, he goes on ahead of them, and his sheep follow him because they know his voice.</a:t>
            </a: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2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神的旨意和心意不同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God's will and mind are different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742950" indent="-742950" fontAlgn="auto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旨意決不會改變。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His w</a:t>
            </a:r>
            <a:r>
              <a:rPr lang="en-US" altLang="zh-TW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ill</a:t>
            </a:r>
            <a:r>
              <a:rPr lang="en-US" altLang="zh-CN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altLang="zh-TW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never change</a:t>
            </a:r>
            <a:r>
              <a:rPr lang="en-US" altLang="zh-CN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</a:t>
            </a:r>
            <a:r>
              <a:rPr lang="en-US" altLang="zh-TW" sz="41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心意可能會改變。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</a:t>
            </a:r>
            <a:r>
              <a:rPr lang="en-US" altLang="zh-CN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His m</a:t>
            </a:r>
            <a:r>
              <a:rPr lang="en-US" altLang="zh-TW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ind may change.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10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2018798" y="967547"/>
            <a:ext cx="8823423" cy="58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列王纪下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2 Kings 20: 1~6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那时，希西家病得要死。亚摩斯的儿子先知以赛亚去见他，对他说，耶和华如此说，你当留遗命与你的家，因为你必死，不能活了。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In those days Hezekiah became ill and was at the point of death. The prophet Isaiah son of </a:t>
            </a:r>
            <a:r>
              <a:rPr lang="en-US" altLang="zh-TW" sz="3200" b="1" dirty="0" err="1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Amoz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went to him and said, “This is what the Lord says: Put your house in order, because you are going to die; you will not recover.”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14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594740" y="713396"/>
            <a:ext cx="9482203" cy="614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詩篇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Psalm 29: 1~2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神的众子啊，你们要将荣耀能力，归给耶和华。归给耶和华。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Ascribe to the Lord, you heavenly beings,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ascribe to the Lord glory and strength.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要将耶和华的名所当得的荣耀归给他。以圣洁的妆饰敬拜耶和华。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Ascribe to the Lord the glory due his name;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worship the Lord in the splendor of his[a] holiness.</a:t>
            </a: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42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83628" y="545516"/>
            <a:ext cx="8823423" cy="49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希西家就转脸朝墙，祷告耶和华说，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Hezekiah turned his face to the wall and prayed to the Lord,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耶和华啊，求你记念我在你面前怎样存完全的心，按诚实行事，又作你眼中所看为善的。希西家就痛哭了。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“Remember, Lord, how I have walked before you faithfully and with wholehearted devotion and have done what is good in your eyes.” And Hezekiah wept bitterly.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12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83628" y="1090246"/>
            <a:ext cx="8823423" cy="48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以赛亚出来，还没有到中院（院或作城），耶和华的话就临到他，说，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4 Before Isaiah had left the middle court, the word of the Lord came to him: 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97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83628" y="562708"/>
            <a:ext cx="8823423" cy="60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你回去告诉我民的君希西家说，耶和华你祖大卫的神如此说，我听见了你的祷告，看见了你的眼泪，我必医治你。到第三日，你必上到耶和华的殿。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5 “Go back and tell Hezekiah, the ruler of my people, ‘This is what the Lord, the God of your father David, says: I have heard your prayer and seen your tears; I will heal you. On the third day from now you will go up to the temple of the Lord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81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983628" y="562708"/>
            <a:ext cx="8823423" cy="53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我必加增你十五年的寿数，并且我要救你和这城脱离亚述王的手。我为自己和我仆人大卫的缘故，必保护这城。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6 I will add fifteen years to your life. And I will deliver you and this city from the hand of the king of Assyria. I will defend this city for my sake and for the sake of my servant David.’”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altLang="zh-TW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zh-TW" altLang="en-US" sz="32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62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我们的信仰不是宿命论
因我们和神有互动的关系。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Our faith is not fatalistic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because we have an interactive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fellow</a:t>
            </a: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ship with God.</a:t>
            </a:r>
          </a:p>
        </p:txBody>
      </p:sp>
    </p:spTree>
    <p:extLst>
      <p:ext uri="{BB962C8B-B14F-4D97-AF65-F5344CB8AC3E}">
        <p14:creationId xmlns:p14="http://schemas.microsoft.com/office/powerpoint/2010/main" val="34271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先问自己
我们和神的关系好不好？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Ask yourself first if we have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good relationship with God? </a:t>
            </a:r>
            <a:r>
              <a:rPr lang="zh-TW" altLang="en-US" sz="37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10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神是非常爱我们
祂会引导我，保护我。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God loves us very much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He will guide me and protect me. </a:t>
            </a:r>
            <a:r>
              <a:rPr lang="zh-TW" altLang="en-US" sz="37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11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我们要学会
安静在主前
聆听主的声音。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CN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</a:t>
            </a: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e must learn to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be quiet before the lord and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37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hear the Lord’s voice. </a:t>
            </a: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950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5E055-FB80-5C70-146A-5E3602B0ECFE}"/>
              </a:ext>
            </a:extLst>
          </p:cNvPr>
          <p:cNvSpPr txBox="1"/>
          <p:nvPr/>
        </p:nvSpPr>
        <p:spPr>
          <a:xfrm>
            <a:off x="2790444" y="607502"/>
            <a:ext cx="8144256" cy="594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TW" altLang="en-US" sz="36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四个重点</a:t>
            </a:r>
            <a:endParaRPr lang="en-US" altLang="zh-TW" sz="36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36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Four key points: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来自圣经的话。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Words</a:t>
            </a:r>
            <a:r>
              <a:rPr lang="en-US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from the 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Bible.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来自圣灵的感动。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Moved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by the Holy Spirit.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来自环境的印证。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proof of Environment.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来自内心的平安。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Peace from the Heart.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12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729652" y="713396"/>
            <a:ext cx="9482203" cy="614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詩篇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Psalm 29: 3~5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耶和华的声音发在水上。荣耀的神打雷，耶和华打雷在大水之上。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The voice of the Lord is over the waters;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the God of glory thunders,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the Lord thunders over the mighty waters.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耶和华的声音大有能力。耶和华的声音满有威严。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The voice of the Lord is powerful;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the voice of the Lord is majestic.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25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354897" y="952556"/>
            <a:ext cx="9482203" cy="49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耶和华的声音震破香柏树。耶和华震碎利巴嫩的香柏树。</a:t>
            </a: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5 The voice of the Lord breaks the cedars;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the Lord breaks in pieces the cedars of Lebanon.</a:t>
            </a:r>
          </a:p>
        </p:txBody>
      </p:sp>
    </p:spTree>
    <p:extLst>
      <p:ext uri="{BB962C8B-B14F-4D97-AF65-F5344CB8AC3E}">
        <p14:creationId xmlns:p14="http://schemas.microsoft.com/office/powerpoint/2010/main" val="312037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t&#10;&#10;Description automatically generated with low confidence">
            <a:extLst>
              <a:ext uri="{FF2B5EF4-FFF2-40B4-BE49-F238E27FC236}">
                <a16:creationId xmlns:a16="http://schemas.microsoft.com/office/drawing/2014/main" id="{8AD2FABB-7658-62D0-A488-30F965BC0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774623" y="1462904"/>
            <a:ext cx="8823423" cy="49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詩篇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Psalm 5: 3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耶和华啊，早晨你必听我的声音。早晨我必向你陈明我的心意，并要儆醒。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In the morning, Lord, you hear my voice;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in the morning I lay my requests before you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   and wait expectantly.</a:t>
            </a:r>
            <a:endParaRPr lang="zh-TW" altLang="en-US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40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5E055-FB80-5C70-146A-5E3602B0ECFE}"/>
              </a:ext>
            </a:extLst>
          </p:cNvPr>
          <p:cNvSpPr txBox="1"/>
          <p:nvPr/>
        </p:nvSpPr>
        <p:spPr>
          <a:xfrm>
            <a:off x="1883664" y="607502"/>
            <a:ext cx="9051036" cy="581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如何清楚神的启示？ 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How to understand God's revelation </a:t>
            </a: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clearly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?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来自圣经的话。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Words</a:t>
            </a:r>
            <a:r>
              <a:rPr lang="en-US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from the 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Bible.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来自圣灵的感动。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Moved</a:t>
            </a: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by the Holy Spirit.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</a:t>
            </a: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来自环境的印证。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proof of Environment.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 </a:t>
            </a:r>
            <a:r>
              <a:rPr lang="zh-TW" altLang="en-US" sz="3200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来自内心的平安。</a:t>
            </a:r>
            <a:endParaRPr lang="en-US" altLang="zh-TW" sz="3200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Peace from the Heart.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6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圣灵的感动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和人自己是不同的。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To be moved by the Holy Spirit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Is different from </a:t>
            </a:r>
            <a:r>
              <a:rPr lang="en-US" altLang="zh-CN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being moved by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 </a:t>
            </a: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human himself.</a:t>
            </a:r>
          </a:p>
        </p:txBody>
      </p:sp>
    </p:spTree>
    <p:extLst>
      <p:ext uri="{BB962C8B-B14F-4D97-AF65-F5344CB8AC3E}">
        <p14:creationId xmlns:p14="http://schemas.microsoft.com/office/powerpoint/2010/main" val="291516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圣灵的感动後
人就得释放，完全轻松。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40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 person will be relieved and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completely at ease after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moving of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182602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3AF19902-CCDA-0DFA-AEE6-DBE188E80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79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2E9653-4D6D-E3EE-9148-ADA61DC83D05}"/>
              </a:ext>
            </a:extLst>
          </p:cNvPr>
          <p:cNvSpPr txBox="1">
            <a:spLocks/>
          </p:cNvSpPr>
          <p:nvPr/>
        </p:nvSpPr>
        <p:spPr bwMode="auto">
          <a:xfrm>
            <a:off x="1601178" y="713395"/>
            <a:ext cx="9482203" cy="5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等线 Light" panose="02010600030101010101" pitchFamily="2" charset="-122"/>
              </a:defRPr>
            </a:lvl9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圣灵必定和
圣经的方向是一致。</a:t>
            </a:r>
            <a:endParaRPr lang="en-US" altLang="zh-TW" b="1" dirty="0"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700" b="1" dirty="0">
              <a:effectLst>
                <a:glow rad="63500">
                  <a:prstClr val="black">
                    <a:alpha val="40000"/>
                  </a:prst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Holy Spirit must be 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4000" b="1" dirty="0">
                <a:effectLst>
                  <a:glow rad="63500">
                    <a:prstClr val="black">
                      <a:alpha val="40000"/>
                    </a:prst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in harmony with His word.</a:t>
            </a:r>
          </a:p>
        </p:txBody>
      </p:sp>
    </p:spTree>
    <p:extLst>
      <p:ext uri="{BB962C8B-B14F-4D97-AF65-F5344CB8AC3E}">
        <p14:creationId xmlns:p14="http://schemas.microsoft.com/office/powerpoint/2010/main" val="181152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1646</Words>
  <Application>Microsoft Macintosh PowerPoint</Application>
  <PresentationFormat>Widescreen</PresentationFormat>
  <Paragraphs>123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43</cp:revision>
  <dcterms:created xsi:type="dcterms:W3CDTF">2022-07-06T15:22:09Z</dcterms:created>
  <dcterms:modified xsi:type="dcterms:W3CDTF">2022-07-28T13:41:54Z</dcterms:modified>
</cp:coreProperties>
</file>