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01" r:id="rId1"/>
  </p:sldMasterIdLst>
  <p:sldIdLst>
    <p:sldId id="2401" r:id="rId2"/>
    <p:sldId id="2052" r:id="rId3"/>
    <p:sldId id="2591" r:id="rId4"/>
    <p:sldId id="2592" r:id="rId5"/>
    <p:sldId id="2593" r:id="rId6"/>
    <p:sldId id="2595" r:id="rId7"/>
    <p:sldId id="2596" r:id="rId8"/>
    <p:sldId id="2594" r:id="rId9"/>
    <p:sldId id="2597" r:id="rId10"/>
    <p:sldId id="2598" r:id="rId11"/>
    <p:sldId id="2599" r:id="rId12"/>
    <p:sldId id="2600" r:id="rId13"/>
    <p:sldId id="2601" r:id="rId14"/>
    <p:sldId id="2602" r:id="rId15"/>
    <p:sldId id="2603" r:id="rId16"/>
    <p:sldId id="2604" r:id="rId17"/>
    <p:sldId id="2608" r:id="rId18"/>
    <p:sldId id="2607"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83FF"/>
    <a:srgbClr val="EF53A5"/>
    <a:srgbClr val="790C00"/>
    <a:srgbClr val="73FEFF"/>
    <a:srgbClr val="3C1D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720"/>
    <p:restoredTop sz="96327"/>
  </p:normalViewPr>
  <p:slideViewPr>
    <p:cSldViewPr snapToGrid="0" snapToObjects="1">
      <p:cViewPr varScale="1">
        <p:scale>
          <a:sx n="181" d="100"/>
          <a:sy n="181" d="100"/>
        </p:scale>
        <p:origin x="184" y="6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613926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smtClean="0"/>
              <a:pPr/>
              <a:t>6/29/21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047257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6/29/21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991855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輔助字幕)">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6/29/21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342113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6/29/21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90306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zh-TW" altLang="en-US"/>
              <a:t>按一下以編輯母片文字樣式</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6/29/21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974612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zh-TW" altLang="en-US"/>
              <a:t>按一下以編輯母片標題樣式</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zh-TW" altLang="en-US"/>
              <a:t>按一下以編輯母片文字樣式</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6/29/21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887588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71990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8860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nchor="ct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222661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6/29/21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231160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6/29/21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610870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6/29/21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218612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6/29/21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044864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6/29/21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912398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zh-TW" altLang="en-US"/>
              <a:t>按一下以編輯母片標題樣式</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smtClean="0"/>
              <a:pPr/>
              <a:t>6/29/21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52720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zh-TW" altLang="en-US"/>
              <a:t>按一下以編輯母片標題樣式</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smtClean="0"/>
              <a:pPr/>
              <a:t>6/29/21</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267891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smtClean="0"/>
              <a:pPr/>
              <a:t>6/29/21</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2661601209"/>
      </p:ext>
    </p:extLst>
  </p:cSld>
  <p:clrMap bg1="dk1" tx1="lt1" bg2="dk2"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 id="2147483915" r:id="rId14"/>
    <p:sldLayoutId id="2147483916" r:id="rId15"/>
    <p:sldLayoutId id="2147483917" r:id="rId16"/>
    <p:sldLayoutId id="2147483918"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B433F0D6-FCA0-7B40-A45D-B787F7429CBB}"/>
              </a:ext>
            </a:extLst>
          </p:cNvPr>
          <p:cNvPicPr>
            <a:picLocks noChangeAspect="1"/>
          </p:cNvPicPr>
          <p:nvPr/>
        </p:nvPicPr>
        <p:blipFill>
          <a:blip r:embed="rId2"/>
          <a:stretch>
            <a:fillRect/>
          </a:stretch>
        </p:blipFill>
        <p:spPr>
          <a:xfrm>
            <a:off x="0" y="0"/>
            <a:ext cx="12192000" cy="6901912"/>
          </a:xfrm>
          <a:prstGeom prst="rect">
            <a:avLst/>
          </a:prstGeom>
        </p:spPr>
      </p:pic>
      <p:sp>
        <p:nvSpPr>
          <p:cNvPr id="7" name="文字方塊 6">
            <a:extLst>
              <a:ext uri="{FF2B5EF4-FFF2-40B4-BE49-F238E27FC236}">
                <a16:creationId xmlns:a16="http://schemas.microsoft.com/office/drawing/2014/main" id="{F794DF74-E25C-EC4D-AAE2-02EDB945E98F}"/>
              </a:ext>
            </a:extLst>
          </p:cNvPr>
          <p:cNvSpPr txBox="1"/>
          <p:nvPr/>
        </p:nvSpPr>
        <p:spPr>
          <a:xfrm>
            <a:off x="4376856" y="5442445"/>
            <a:ext cx="2549228" cy="830997"/>
          </a:xfrm>
          <a:prstGeom prst="rect">
            <a:avLst/>
          </a:prstGeom>
          <a:noFill/>
          <a:effectLst>
            <a:glow>
              <a:srgbClr val="790C00"/>
            </a:glow>
          </a:effectLst>
        </p:spPr>
        <p:txBody>
          <a:bodyPr wrap="square" rtlCol="0">
            <a:spAutoFit/>
          </a:bodyPr>
          <a:lstStyle/>
          <a:p>
            <a:r>
              <a:rPr lang="zh-TW" altLang="en-US" sz="2400" dirty="0">
                <a:solidFill>
                  <a:schemeClr val="bg1"/>
                </a:solidFill>
                <a:latin typeface="Yu Gothic UI" panose="020B0500000000000000" pitchFamily="34" charset="-128"/>
                <a:ea typeface="Yu Gothic UI" panose="020B0500000000000000" pitchFamily="34" charset="-128"/>
              </a:rPr>
              <a:t>房正豪牧師</a:t>
            </a:r>
            <a:endParaRPr lang="en-US" altLang="zh-TW" sz="2400" dirty="0">
              <a:solidFill>
                <a:schemeClr val="bg1"/>
              </a:solidFill>
              <a:latin typeface="Yu Gothic UI" panose="020B0500000000000000" pitchFamily="34" charset="-128"/>
              <a:ea typeface="Yu Gothic UI" panose="020B0500000000000000" pitchFamily="34" charset="-128"/>
            </a:endParaRPr>
          </a:p>
          <a:p>
            <a:r>
              <a:rPr lang="en-US" altLang="zh-TW" sz="2400" dirty="0">
                <a:solidFill>
                  <a:schemeClr val="bg1"/>
                </a:solidFill>
                <a:latin typeface="Yu Gothic UI" panose="020B0500000000000000" pitchFamily="34" charset="-128"/>
                <a:ea typeface="Yu Gothic UI" panose="020B0500000000000000" pitchFamily="34" charset="-128"/>
              </a:rPr>
              <a:t>Rev. Steven Fang</a:t>
            </a:r>
            <a:endParaRPr kumimoji="1" lang="zh-TW" altLang="en-US" sz="2800" dirty="0">
              <a:ln w="10160">
                <a:solidFill>
                  <a:schemeClr val="accent5"/>
                </a:solidFill>
                <a:prstDash val="solid"/>
              </a:ln>
              <a:solidFill>
                <a:schemeClr val="bg1"/>
              </a:solidFill>
              <a:effectLst>
                <a:glow rad="50800">
                  <a:schemeClr val="bg1"/>
                </a:glow>
                <a:outerShdw blurRad="38100" dist="22860" dir="5400000" algn="tl" rotWithShape="0">
                  <a:srgbClr val="000000">
                    <a:alpha val="30000"/>
                  </a:srgbClr>
                </a:outerShd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546270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520332" y="428178"/>
            <a:ext cx="9403491" cy="600164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400" b="1" dirty="0">
                <a:solidFill>
                  <a:srgbClr val="FFC000"/>
                </a:solidFill>
                <a:latin typeface="Microsoft JhengHei UI" panose="020B0604030504040204" pitchFamily="34" charset="-120"/>
                <a:ea typeface="Microsoft JhengHei UI" panose="020B0604030504040204" pitchFamily="34" charset="-120"/>
              </a:rPr>
              <a:t>彼 得 前 書 </a:t>
            </a:r>
            <a:r>
              <a:rPr kumimoji="1" lang="en-US" altLang="zh-TW" sz="4400" b="1" dirty="0">
                <a:latin typeface="Microsoft JhengHei UI" panose="020B0604030504040204" pitchFamily="34" charset="-120"/>
                <a:ea typeface="Microsoft JhengHei UI" panose="020B0604030504040204" pitchFamily="34" charset="-120"/>
              </a:rPr>
              <a:t>1 Peter 2:5</a:t>
            </a:r>
          </a:p>
          <a:p>
            <a:pPr>
              <a:tabLst>
                <a:tab pos="1330325" algn="l"/>
              </a:tabLst>
            </a:pPr>
            <a:r>
              <a:rPr kumimoji="1" lang="en-US" altLang="zh-TW" sz="4000" b="1" dirty="0">
                <a:solidFill>
                  <a:srgbClr val="FFC000"/>
                </a:solidFill>
                <a:latin typeface="Yu Gothic UI" panose="020B0500000000000000" pitchFamily="34" charset="-128"/>
                <a:ea typeface="Yu Gothic UI" panose="020B0500000000000000" pitchFamily="34" charset="-128"/>
              </a:rPr>
              <a:t>5 </a:t>
            </a:r>
            <a:r>
              <a:rPr kumimoji="1" lang="zh-TW" altLang="en-US" sz="4000" b="1" dirty="0">
                <a:solidFill>
                  <a:srgbClr val="FFC000"/>
                </a:solidFill>
                <a:latin typeface="Yu Gothic UI" panose="020B0500000000000000" pitchFamily="34" charset="-128"/>
                <a:ea typeface="Yu Gothic UI" panose="020B0500000000000000" pitchFamily="34" charset="-128"/>
              </a:rPr>
              <a:t>你 们 来 到 主 面 前 ， 也 就 像 活 石 ， 被 建 造 成 为 灵 宫 ， 作 圣 洁 的 祭 司 ， 藉 着 耶 稣 基 督 奉 献 神 所 悦 纳 的 灵 祭 。</a:t>
            </a:r>
            <a:endParaRPr kumimoji="1" lang="en-US" altLang="zh-TW" sz="40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3600" b="1" dirty="0">
                <a:latin typeface="Yu Gothic UI" panose="020B0500000000000000" pitchFamily="34" charset="-128"/>
                <a:ea typeface="Yu Gothic UI" panose="020B0500000000000000" pitchFamily="34" charset="-128"/>
              </a:rPr>
              <a:t>5 you, too, as living stones, are building yourselves up into a spiritual house and a holy priesthood, so that you may offer spiritual sacrifices that are acceptable to God through Jesus, the Messiah.</a:t>
            </a:r>
          </a:p>
        </p:txBody>
      </p:sp>
    </p:spTree>
    <p:extLst>
      <p:ext uri="{BB962C8B-B14F-4D97-AF65-F5344CB8AC3E}">
        <p14:creationId xmlns:p14="http://schemas.microsoft.com/office/powerpoint/2010/main" val="286594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520332" y="428178"/>
            <a:ext cx="9403491" cy="600164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400" b="1" dirty="0">
                <a:solidFill>
                  <a:srgbClr val="FFC000"/>
                </a:solidFill>
                <a:latin typeface="Microsoft JhengHei UI" panose="020B0604030504040204" pitchFamily="34" charset="-120"/>
                <a:ea typeface="Microsoft JhengHei UI" panose="020B0604030504040204" pitchFamily="34" charset="-120"/>
              </a:rPr>
              <a:t>羅 馬 書 </a:t>
            </a:r>
            <a:r>
              <a:rPr kumimoji="1" lang="en-US" altLang="zh-TW" sz="4400" b="1" dirty="0">
                <a:latin typeface="Microsoft JhengHei UI" panose="020B0604030504040204" pitchFamily="34" charset="-120"/>
                <a:ea typeface="Microsoft JhengHei UI" panose="020B0604030504040204" pitchFamily="34" charset="-120"/>
              </a:rPr>
              <a:t>Romans 12:1</a:t>
            </a:r>
          </a:p>
          <a:p>
            <a:pPr>
              <a:tabLst>
                <a:tab pos="1330325" algn="l"/>
              </a:tabLst>
            </a:pPr>
            <a:r>
              <a:rPr kumimoji="1" lang="en-US" altLang="zh-TW" sz="4000" b="1" dirty="0">
                <a:solidFill>
                  <a:srgbClr val="FFC000"/>
                </a:solidFill>
                <a:latin typeface="Yu Gothic UI" panose="020B0500000000000000" pitchFamily="34" charset="-128"/>
                <a:ea typeface="Yu Gothic UI" panose="020B0500000000000000" pitchFamily="34" charset="-128"/>
              </a:rPr>
              <a:t>1 </a:t>
            </a:r>
            <a:r>
              <a:rPr kumimoji="1" lang="zh-TW" altLang="en-US" sz="4000" b="1" dirty="0">
                <a:solidFill>
                  <a:srgbClr val="FFC000"/>
                </a:solidFill>
                <a:latin typeface="Yu Gothic UI" panose="020B0500000000000000" pitchFamily="34" charset="-128"/>
                <a:ea typeface="Yu Gothic UI" panose="020B0500000000000000" pitchFamily="34" charset="-128"/>
              </a:rPr>
              <a:t>所 以 弟 兄 们 ， 我 以 神 的 慈 悲 劝 你 们 ， 将 身 体 献 上 ， 当 作 活 祭 ， 是 圣 洁 的 ， 是 神 所 喜 悦 的 ； 你 们 如 此 事 奉 乃 是 理 所 当 然 的 。</a:t>
            </a:r>
            <a:endParaRPr kumimoji="1" lang="en-US" altLang="zh-TW" sz="40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3600" b="1" dirty="0">
                <a:latin typeface="Yu Gothic UI" panose="020B0500000000000000" pitchFamily="34" charset="-128"/>
                <a:ea typeface="Yu Gothic UI" panose="020B0500000000000000" pitchFamily="34" charset="-128"/>
              </a:rPr>
              <a:t>1 I therefore urge you, brothers, in view of God’s mercies, to offer your bodies as living sacrifices that are holy and pleasing to God, for this is the reasonable way for you to worship.</a:t>
            </a:r>
          </a:p>
        </p:txBody>
      </p:sp>
    </p:spTree>
    <p:extLst>
      <p:ext uri="{BB962C8B-B14F-4D97-AF65-F5344CB8AC3E}">
        <p14:creationId xmlns:p14="http://schemas.microsoft.com/office/powerpoint/2010/main" val="2111392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577151" y="584064"/>
            <a:ext cx="9403491" cy="5570756"/>
          </a:xfrm>
          <a:prstGeom prst="rect">
            <a:avLst/>
          </a:prstGeom>
          <a:noFill/>
          <a:effectLst>
            <a:outerShdw blurRad="50800" dist="38100" dir="2700000" algn="tl" rotWithShape="0">
              <a:prstClr val="black">
                <a:alpha val="40000"/>
              </a:prstClr>
            </a:outerShdw>
          </a:effectLst>
        </p:spPr>
        <p:txBody>
          <a:bodyPr wrap="square" rtlCol="0">
            <a:spAutoFit/>
          </a:bodyPr>
          <a:lstStyle/>
          <a:p>
            <a:pPr marL="742950" indent="-742950" algn="ctr">
              <a:buAutoNum type="arabicPeriod"/>
              <a:tabLst>
                <a:tab pos="1330325" algn="l"/>
              </a:tabLst>
            </a:pPr>
            <a:r>
              <a:rPr kumimoji="1" lang="zh-TW" altLang="en-US" sz="4400" b="1" dirty="0">
                <a:solidFill>
                  <a:srgbClr val="FFFF00"/>
                </a:solidFill>
                <a:latin typeface="Heiti SC Medium" pitchFamily="2" charset="-128"/>
                <a:ea typeface="Heiti SC Medium" pitchFamily="2" charset="-128"/>
              </a:rPr>
              <a:t>教会的定位？</a:t>
            </a:r>
            <a:endParaRPr kumimoji="1" lang="en-US" altLang="zh-TW" sz="4400" b="1" dirty="0">
              <a:solidFill>
                <a:srgbClr val="FFFF00"/>
              </a:solidFill>
              <a:latin typeface="Heiti SC Medium" pitchFamily="2" charset="-128"/>
              <a:ea typeface="Heiti SC Medium" pitchFamily="2" charset="-128"/>
            </a:endParaRPr>
          </a:p>
          <a:p>
            <a:pPr algn="ctr">
              <a:tabLst>
                <a:tab pos="1330325" algn="l"/>
              </a:tabLst>
            </a:pPr>
            <a:r>
              <a:rPr kumimoji="1" lang="en-US" altLang="zh-TW" sz="4400" b="1" dirty="0">
                <a:solidFill>
                  <a:schemeClr val="tx2"/>
                </a:solidFill>
                <a:latin typeface="Heiti SC Medium" pitchFamily="2" charset="-128"/>
                <a:ea typeface="Heiti SC Medium" pitchFamily="2" charset="-128"/>
              </a:rPr>
              <a:t>The Orientation of the Church</a:t>
            </a:r>
            <a:endParaRPr kumimoji="1" lang="en-US" altLang="zh-TW" sz="5400" b="1" dirty="0">
              <a:solidFill>
                <a:schemeClr val="tx2"/>
              </a:solidFill>
              <a:latin typeface="Heiti SC Medium" pitchFamily="2" charset="-128"/>
              <a:ea typeface="Heiti SC Medium" pitchFamily="2" charset="-128"/>
            </a:endParaRPr>
          </a:p>
          <a:p>
            <a:pPr algn="ctr">
              <a:tabLst>
                <a:tab pos="1330325" algn="l"/>
              </a:tabLst>
            </a:pPr>
            <a:endParaRPr kumimoji="1" lang="en-US" altLang="zh-TW" sz="4400" b="1" dirty="0">
              <a:solidFill>
                <a:srgbClr val="FFFF00"/>
              </a:solidFill>
              <a:latin typeface="Heiti SC Medium" pitchFamily="2" charset="-128"/>
              <a:ea typeface="Heiti SC Medium" pitchFamily="2" charset="-128"/>
            </a:endParaRPr>
          </a:p>
          <a:p>
            <a:pPr algn="ctr">
              <a:tabLst>
                <a:tab pos="1330325" algn="l"/>
              </a:tabLst>
            </a:pPr>
            <a:r>
              <a:rPr kumimoji="1" lang="en-US" altLang="zh-TW" sz="4400" b="1" dirty="0">
                <a:solidFill>
                  <a:srgbClr val="FFFF00"/>
                </a:solidFill>
                <a:latin typeface="Heiti SC Medium" pitchFamily="2" charset="-128"/>
                <a:ea typeface="Heiti SC Medium" pitchFamily="2" charset="-128"/>
              </a:rPr>
              <a:t>   2. </a:t>
            </a:r>
            <a:r>
              <a:rPr kumimoji="1" lang="zh-TW" altLang="en-US" sz="4400" b="1" dirty="0">
                <a:solidFill>
                  <a:srgbClr val="FFFF00"/>
                </a:solidFill>
                <a:latin typeface="Heiti SC Medium" pitchFamily="2" charset="-128"/>
                <a:ea typeface="Heiti SC Medium" pitchFamily="2" charset="-128"/>
              </a:rPr>
              <a:t>属天的价值？</a:t>
            </a:r>
            <a:endParaRPr kumimoji="1" lang="en-US" altLang="zh-TW" sz="4400" b="1" dirty="0">
              <a:solidFill>
                <a:srgbClr val="FFFF00"/>
              </a:solidFill>
              <a:latin typeface="Heiti SC Medium" pitchFamily="2" charset="-128"/>
              <a:ea typeface="Heiti SC Medium" pitchFamily="2" charset="-128"/>
            </a:endParaRPr>
          </a:p>
          <a:p>
            <a:pPr algn="ctr">
              <a:tabLst>
                <a:tab pos="1330325" algn="l"/>
              </a:tabLst>
            </a:pPr>
            <a:r>
              <a:rPr kumimoji="1" lang="en-US" altLang="zh-TW" sz="4400" b="1" dirty="0">
                <a:solidFill>
                  <a:schemeClr val="tx2"/>
                </a:solidFill>
                <a:latin typeface="Heiti SC Medium" pitchFamily="2" charset="-128"/>
                <a:ea typeface="Heiti SC Medium" pitchFamily="2" charset="-128"/>
              </a:rPr>
              <a:t>The Heavenly Value</a:t>
            </a:r>
          </a:p>
          <a:p>
            <a:pPr algn="ctr">
              <a:tabLst>
                <a:tab pos="1330325" algn="l"/>
              </a:tabLst>
            </a:pPr>
            <a:endParaRPr kumimoji="1" lang="en-US" altLang="zh-TW" sz="4400" b="1" dirty="0">
              <a:solidFill>
                <a:srgbClr val="FFFF00"/>
              </a:solidFill>
              <a:latin typeface="Heiti SC Medium" pitchFamily="2" charset="-128"/>
              <a:ea typeface="Heiti SC Medium" pitchFamily="2" charset="-128"/>
            </a:endParaRPr>
          </a:p>
          <a:p>
            <a:pPr algn="ctr">
              <a:tabLst>
                <a:tab pos="1330325" algn="l"/>
              </a:tabLst>
            </a:pPr>
            <a:r>
              <a:rPr kumimoji="1" lang="en-US" altLang="zh-TW" sz="4400" b="1" dirty="0">
                <a:solidFill>
                  <a:srgbClr val="FFFF00"/>
                </a:solidFill>
                <a:latin typeface="Heiti SC Medium" pitchFamily="2" charset="-128"/>
                <a:ea typeface="Heiti SC Medium" pitchFamily="2" charset="-128"/>
              </a:rPr>
              <a:t>   3. </a:t>
            </a:r>
            <a:r>
              <a:rPr kumimoji="1" lang="zh-TW" altLang="en-US" sz="4400" b="1" dirty="0">
                <a:solidFill>
                  <a:srgbClr val="FFFF00"/>
                </a:solidFill>
                <a:latin typeface="Heiti SC Medium" pitchFamily="2" charset="-128"/>
                <a:ea typeface="Heiti SC Medium" pitchFamily="2" charset="-128"/>
              </a:rPr>
              <a:t>门徒的生态？</a:t>
            </a:r>
            <a:endParaRPr kumimoji="1" lang="en-US" altLang="zh-TW" sz="4400" b="1" dirty="0">
              <a:solidFill>
                <a:srgbClr val="FFFF00"/>
              </a:solidFill>
              <a:latin typeface="Heiti SC Medium" pitchFamily="2" charset="-128"/>
              <a:ea typeface="Heiti SC Medium" pitchFamily="2" charset="-128"/>
            </a:endParaRPr>
          </a:p>
          <a:p>
            <a:pPr algn="ctr">
              <a:tabLst>
                <a:tab pos="1330325" algn="l"/>
              </a:tabLst>
            </a:pPr>
            <a:r>
              <a:rPr kumimoji="1" lang="en-US" altLang="zh-TW" sz="4400" b="1" dirty="0">
                <a:solidFill>
                  <a:schemeClr val="tx2"/>
                </a:solidFill>
                <a:latin typeface="Heiti SC Medium" pitchFamily="2" charset="-128"/>
                <a:ea typeface="Heiti SC Medium" pitchFamily="2" charset="-128"/>
              </a:rPr>
              <a:t>The Ecology of Discipleship</a:t>
            </a:r>
            <a:endParaRPr kumimoji="1" lang="zh-TW" altLang="en-US" sz="4400" b="1" dirty="0">
              <a:solidFill>
                <a:schemeClr val="tx2"/>
              </a:solidFill>
              <a:latin typeface="Heiti SC Medium" pitchFamily="2" charset="-128"/>
              <a:ea typeface="Heiti SC Medium" pitchFamily="2" charset="-128"/>
            </a:endParaRPr>
          </a:p>
        </p:txBody>
      </p:sp>
    </p:spTree>
    <p:extLst>
      <p:ext uri="{BB962C8B-B14F-4D97-AF65-F5344CB8AC3E}">
        <p14:creationId xmlns:p14="http://schemas.microsoft.com/office/powerpoint/2010/main" val="3206116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520332" y="428178"/>
            <a:ext cx="9403491" cy="600164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400" b="1" dirty="0">
                <a:solidFill>
                  <a:srgbClr val="FFC000"/>
                </a:solidFill>
                <a:latin typeface="Microsoft JhengHei UI" panose="020B0604030504040204" pitchFamily="34" charset="-120"/>
                <a:ea typeface="Microsoft JhengHei UI" panose="020B0604030504040204" pitchFamily="34" charset="-120"/>
              </a:rPr>
              <a:t>何 西 阿 書 </a:t>
            </a:r>
            <a:r>
              <a:rPr kumimoji="1" lang="en-US" altLang="zh-TW" sz="4400" b="1" dirty="0">
                <a:latin typeface="Microsoft JhengHei UI" panose="020B0604030504040204" pitchFamily="34" charset="-120"/>
                <a:ea typeface="Microsoft JhengHei UI" panose="020B0604030504040204" pitchFamily="34" charset="-120"/>
              </a:rPr>
              <a:t>Hosea 6:3</a:t>
            </a:r>
          </a:p>
          <a:p>
            <a:pPr>
              <a:tabLst>
                <a:tab pos="1330325" algn="l"/>
              </a:tabLst>
            </a:pPr>
            <a:r>
              <a:rPr kumimoji="1" lang="en-US" altLang="zh-TW" sz="4000" b="1" dirty="0">
                <a:solidFill>
                  <a:srgbClr val="FFC000"/>
                </a:solidFill>
                <a:latin typeface="Yu Gothic UI" panose="020B0500000000000000" pitchFamily="34" charset="-128"/>
                <a:ea typeface="Yu Gothic UI" panose="020B0500000000000000" pitchFamily="34" charset="-128"/>
              </a:rPr>
              <a:t>3 </a:t>
            </a:r>
            <a:r>
              <a:rPr kumimoji="1" lang="zh-TW" altLang="en-US" sz="4000" b="1" dirty="0">
                <a:solidFill>
                  <a:srgbClr val="FFC000"/>
                </a:solidFill>
                <a:latin typeface="Yu Gothic UI" panose="020B0500000000000000" pitchFamily="34" charset="-128"/>
                <a:ea typeface="Yu Gothic UI" panose="020B0500000000000000" pitchFamily="34" charset="-128"/>
              </a:rPr>
              <a:t>我 们 务 要 认 识 耶 和 华 ， 竭 力 追 求 认 识 他 。 他 出 现 确 如 晨 光 ， 他 必 临 到 我 们 像 甘 雨 ， 像 滋 润 田 地 的 春 雨 。</a:t>
            </a:r>
            <a:endParaRPr kumimoji="1" lang="en-US" altLang="zh-TW" sz="40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3600" b="1" dirty="0">
                <a:latin typeface="Yu Gothic UI" panose="020B0500000000000000" pitchFamily="34" charset="-128"/>
                <a:ea typeface="Yu Gothic UI" panose="020B0500000000000000" pitchFamily="34" charset="-128"/>
              </a:rPr>
              <a:t>3 Let us know,</a:t>
            </a:r>
          </a:p>
          <a:p>
            <a:pPr>
              <a:tabLst>
                <a:tab pos="1330325" algn="l"/>
              </a:tabLst>
            </a:pPr>
            <a:r>
              <a:rPr kumimoji="1" lang="en-US" altLang="zh-TW" sz="3600" b="1" dirty="0">
                <a:latin typeface="Yu Gothic UI" panose="020B0500000000000000" pitchFamily="34" charset="-128"/>
                <a:ea typeface="Yu Gothic UI" panose="020B0500000000000000" pitchFamily="34" charset="-128"/>
              </a:rPr>
              <a:t>    let us pursue knowledge of the Lord;</a:t>
            </a:r>
          </a:p>
          <a:p>
            <a:pPr>
              <a:tabLst>
                <a:tab pos="1330325" algn="l"/>
              </a:tabLst>
            </a:pPr>
            <a:r>
              <a:rPr kumimoji="1" lang="en-US" altLang="zh-TW" sz="3600" b="1" dirty="0">
                <a:latin typeface="Yu Gothic UI" panose="020B0500000000000000" pitchFamily="34" charset="-128"/>
                <a:ea typeface="Yu Gothic UI" panose="020B0500000000000000" pitchFamily="34" charset="-128"/>
              </a:rPr>
              <a:t>        his coming is as certain as the dawn.</a:t>
            </a:r>
          </a:p>
          <a:p>
            <a:pPr>
              <a:tabLst>
                <a:tab pos="1330325" algn="l"/>
              </a:tabLst>
            </a:pPr>
            <a:r>
              <a:rPr kumimoji="1" lang="en-US" altLang="zh-TW" sz="3600" b="1" dirty="0">
                <a:latin typeface="Yu Gothic UI" panose="020B0500000000000000" pitchFamily="34" charset="-128"/>
                <a:ea typeface="Yu Gothic UI" panose="020B0500000000000000" pitchFamily="34" charset="-128"/>
              </a:rPr>
              <a:t>He will come to us like the rain, like the autumn and spring rains come on the earth.</a:t>
            </a:r>
          </a:p>
        </p:txBody>
      </p:sp>
    </p:spTree>
    <p:extLst>
      <p:ext uri="{BB962C8B-B14F-4D97-AF65-F5344CB8AC3E}">
        <p14:creationId xmlns:p14="http://schemas.microsoft.com/office/powerpoint/2010/main" val="2591282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654523" y="914655"/>
            <a:ext cx="9403491" cy="415498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400" b="1" dirty="0">
                <a:solidFill>
                  <a:srgbClr val="FFFF00"/>
                </a:solidFill>
                <a:latin typeface="Heiti SC Medium" pitchFamily="2" charset="-128"/>
                <a:ea typeface="Heiti SC Medium" pitchFamily="2" charset="-128"/>
              </a:rPr>
              <a:t>教会的定位是要让更多的人认识主（十字架）。</a:t>
            </a:r>
          </a:p>
          <a:p>
            <a:pPr algn="ctr">
              <a:tabLst>
                <a:tab pos="1330325" algn="l"/>
              </a:tabLst>
            </a:pPr>
            <a:endParaRPr kumimoji="1" lang="zh-TW" altLang="en-US" sz="4400" b="1" dirty="0">
              <a:solidFill>
                <a:srgbClr val="FFFF00"/>
              </a:solidFill>
              <a:latin typeface="Heiti SC Medium" pitchFamily="2" charset="-128"/>
              <a:ea typeface="Heiti SC Medium" pitchFamily="2" charset="-128"/>
            </a:endParaRPr>
          </a:p>
          <a:p>
            <a:pPr algn="ctr">
              <a:tabLst>
                <a:tab pos="1330325" algn="l"/>
              </a:tabLst>
            </a:pPr>
            <a:r>
              <a:rPr kumimoji="1" lang="en-US" altLang="zh-TW" sz="4400" b="1" dirty="0">
                <a:solidFill>
                  <a:schemeClr val="tx2"/>
                </a:solidFill>
                <a:latin typeface="Heiti SC Medium" pitchFamily="2" charset="-128"/>
                <a:ea typeface="Heiti SC Medium" pitchFamily="2" charset="-128"/>
              </a:rPr>
              <a:t>The orientation of the church is to make the Lord (the cross) known to more people.</a:t>
            </a:r>
            <a:endParaRPr kumimoji="1" lang="zh-TW" altLang="en-US" sz="4400" b="1" dirty="0">
              <a:solidFill>
                <a:schemeClr val="tx2"/>
              </a:solidFill>
              <a:latin typeface="Heiti SC Medium" pitchFamily="2" charset="-128"/>
              <a:ea typeface="Heiti SC Medium" pitchFamily="2" charset="-128"/>
            </a:endParaRPr>
          </a:p>
        </p:txBody>
      </p:sp>
    </p:spTree>
    <p:extLst>
      <p:ext uri="{BB962C8B-B14F-4D97-AF65-F5344CB8AC3E}">
        <p14:creationId xmlns:p14="http://schemas.microsoft.com/office/powerpoint/2010/main" val="1550745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675625" y="1533633"/>
            <a:ext cx="9403491" cy="280076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400" b="1" dirty="0">
                <a:solidFill>
                  <a:srgbClr val="FFFF00"/>
                </a:solidFill>
                <a:latin typeface="Heiti SC Medium" pitchFamily="2" charset="-128"/>
                <a:ea typeface="Heiti SC Medium" pitchFamily="2" charset="-128"/>
              </a:rPr>
              <a:t>属天的价值是忠心爱主的事奉。</a:t>
            </a:r>
            <a:endParaRPr kumimoji="1" lang="en-US" altLang="zh-TW" sz="4400" b="1" dirty="0">
              <a:solidFill>
                <a:srgbClr val="FFFF00"/>
              </a:solidFill>
              <a:latin typeface="Heiti SC Medium" pitchFamily="2" charset="-128"/>
              <a:ea typeface="Heiti SC Medium" pitchFamily="2" charset="-128"/>
            </a:endParaRPr>
          </a:p>
          <a:p>
            <a:pPr algn="ctr">
              <a:tabLst>
                <a:tab pos="1330325" algn="l"/>
              </a:tabLst>
            </a:pPr>
            <a:r>
              <a:rPr kumimoji="1" lang="en-US" altLang="zh-TW" sz="4400" b="1" dirty="0">
                <a:solidFill>
                  <a:schemeClr val="tx2"/>
                </a:solidFill>
                <a:latin typeface="Heiti SC Medium" pitchFamily="2" charset="-128"/>
                <a:ea typeface="Heiti SC Medium" pitchFamily="2" charset="-128"/>
              </a:rPr>
              <a:t>The heavenly value is faithful service to the Lord.</a:t>
            </a:r>
            <a:r>
              <a:rPr kumimoji="1" lang="zh-TW" altLang="en-US" sz="4400" b="1" dirty="0">
                <a:solidFill>
                  <a:srgbClr val="FFFF00"/>
                </a:solidFill>
                <a:latin typeface="Heiti SC Medium" pitchFamily="2" charset="-128"/>
                <a:ea typeface="Heiti SC Medium" pitchFamily="2" charset="-128"/>
              </a:rPr>
              <a:t>
</a:t>
            </a:r>
          </a:p>
        </p:txBody>
      </p:sp>
    </p:spTree>
    <p:extLst>
      <p:ext uri="{BB962C8B-B14F-4D97-AF65-F5344CB8AC3E}">
        <p14:creationId xmlns:p14="http://schemas.microsoft.com/office/powerpoint/2010/main" val="12323427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675625" y="1533633"/>
            <a:ext cx="9403491" cy="280076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400" b="1" dirty="0">
                <a:solidFill>
                  <a:srgbClr val="FFFF00"/>
                </a:solidFill>
                <a:latin typeface="Heiti SC Medium" pitchFamily="2" charset="-128"/>
                <a:ea typeface="Heiti SC Medium" pitchFamily="2" charset="-128"/>
              </a:rPr>
              <a:t>门徒的生态就是生和养！</a:t>
            </a:r>
            <a:endParaRPr kumimoji="1" lang="en-US" altLang="zh-TW" sz="4400" b="1" dirty="0">
              <a:solidFill>
                <a:srgbClr val="FFFF00"/>
              </a:solidFill>
              <a:latin typeface="Heiti SC Medium" pitchFamily="2" charset="-128"/>
              <a:ea typeface="Heiti SC Medium" pitchFamily="2" charset="-128"/>
            </a:endParaRPr>
          </a:p>
          <a:p>
            <a:pPr algn="ctr">
              <a:tabLst>
                <a:tab pos="1330325" algn="l"/>
              </a:tabLst>
            </a:pPr>
            <a:r>
              <a:rPr kumimoji="1" lang="en-US" altLang="zh-TW" sz="4400" b="1" dirty="0">
                <a:solidFill>
                  <a:schemeClr val="tx2"/>
                </a:solidFill>
                <a:latin typeface="Heiti SC Medium" pitchFamily="2" charset="-128"/>
                <a:ea typeface="Heiti SC Medium" pitchFamily="2" charset="-128"/>
              </a:rPr>
              <a:t>The ecology of discipleship is to procreate and nourish!</a:t>
            </a:r>
            <a:r>
              <a:rPr kumimoji="1" lang="zh-TW" altLang="en-US" sz="4400" b="1" dirty="0">
                <a:solidFill>
                  <a:srgbClr val="FFFF00"/>
                </a:solidFill>
                <a:latin typeface="Heiti SC Medium" pitchFamily="2" charset="-128"/>
                <a:ea typeface="Heiti SC Medium" pitchFamily="2" charset="-128"/>
              </a:rPr>
              <a:t>
</a:t>
            </a:r>
          </a:p>
        </p:txBody>
      </p:sp>
    </p:spTree>
    <p:extLst>
      <p:ext uri="{BB962C8B-B14F-4D97-AF65-F5344CB8AC3E}">
        <p14:creationId xmlns:p14="http://schemas.microsoft.com/office/powerpoint/2010/main" val="2034437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570117" y="335845"/>
            <a:ext cx="9403491" cy="5447645"/>
          </a:xfrm>
          <a:prstGeom prst="rect">
            <a:avLst/>
          </a:prstGeom>
          <a:noFill/>
          <a:effectLst>
            <a:outerShdw blurRad="50800" dist="38100" dir="2700000" algn="tl" rotWithShape="0">
              <a:prstClr val="black">
                <a:alpha val="40000"/>
              </a:prstClr>
            </a:outerShdw>
          </a:effectLst>
        </p:spPr>
        <p:txBody>
          <a:bodyPr wrap="square" rtlCol="0">
            <a:spAutoFit/>
          </a:bodyPr>
          <a:lstStyle/>
          <a:p>
            <a:pPr marL="742950" indent="-742950" algn="ctr">
              <a:buAutoNum type="arabicPeriod"/>
              <a:tabLst>
                <a:tab pos="1330325" algn="l"/>
              </a:tabLst>
            </a:pPr>
            <a:r>
              <a:rPr kumimoji="1" lang="zh-TW" altLang="en-US" sz="3600" b="1" dirty="0">
                <a:solidFill>
                  <a:srgbClr val="FFFF00"/>
                </a:solidFill>
                <a:latin typeface="Heiti SC Medium" pitchFamily="2" charset="-128"/>
                <a:ea typeface="Heiti SC Medium" pitchFamily="2" charset="-128"/>
              </a:rPr>
              <a:t>教会的定位？</a:t>
            </a:r>
            <a:endParaRPr kumimoji="1" lang="en-US" altLang="zh-TW" sz="3600" b="1" dirty="0">
              <a:solidFill>
                <a:srgbClr val="FFFF00"/>
              </a:solidFill>
              <a:latin typeface="Heiti SC Medium" pitchFamily="2" charset="-128"/>
              <a:ea typeface="Heiti SC Medium" pitchFamily="2" charset="-128"/>
            </a:endParaRPr>
          </a:p>
          <a:p>
            <a:pPr algn="ctr">
              <a:tabLst>
                <a:tab pos="1330325" algn="l"/>
              </a:tabLst>
            </a:pPr>
            <a:r>
              <a:rPr kumimoji="1" lang="en-US" altLang="zh-TW" sz="3600" b="1" dirty="0">
                <a:solidFill>
                  <a:schemeClr val="tx2"/>
                </a:solidFill>
                <a:latin typeface="Heiti SC Medium" pitchFamily="2" charset="-128"/>
                <a:ea typeface="Heiti SC Medium" pitchFamily="2" charset="-128"/>
              </a:rPr>
              <a:t>The Orientation of the Church</a:t>
            </a:r>
            <a:endParaRPr kumimoji="1" lang="en-US" altLang="zh-TW" sz="3600" b="1" dirty="0">
              <a:solidFill>
                <a:srgbClr val="FFFF00"/>
              </a:solidFill>
              <a:latin typeface="Heiti SC Medium" pitchFamily="2" charset="-128"/>
              <a:ea typeface="Heiti SC Medium" pitchFamily="2" charset="-128"/>
            </a:endParaRPr>
          </a:p>
          <a:p>
            <a:pPr algn="ctr">
              <a:tabLst>
                <a:tab pos="1330325" algn="l"/>
              </a:tabLst>
            </a:pPr>
            <a:r>
              <a:rPr kumimoji="1" lang="en-US" altLang="zh-TW" sz="3600" b="1" dirty="0">
                <a:solidFill>
                  <a:srgbClr val="FFFF00"/>
                </a:solidFill>
                <a:latin typeface="Heiti SC Medium" pitchFamily="2" charset="-128"/>
                <a:ea typeface="Heiti SC Medium" pitchFamily="2" charset="-128"/>
              </a:rPr>
              <a:t>   2. </a:t>
            </a:r>
            <a:r>
              <a:rPr kumimoji="1" lang="zh-TW" altLang="en-US" sz="3600" b="1" dirty="0">
                <a:solidFill>
                  <a:srgbClr val="FFFF00"/>
                </a:solidFill>
                <a:latin typeface="Heiti SC Medium" pitchFamily="2" charset="-128"/>
                <a:ea typeface="Heiti SC Medium" pitchFamily="2" charset="-128"/>
              </a:rPr>
              <a:t>属天的价值？</a:t>
            </a:r>
            <a:endParaRPr kumimoji="1" lang="en-US" altLang="zh-TW" sz="3600" b="1" dirty="0">
              <a:solidFill>
                <a:srgbClr val="FFFF00"/>
              </a:solidFill>
              <a:latin typeface="Heiti SC Medium" pitchFamily="2" charset="-128"/>
              <a:ea typeface="Heiti SC Medium" pitchFamily="2" charset="-128"/>
            </a:endParaRPr>
          </a:p>
          <a:p>
            <a:pPr algn="ctr">
              <a:tabLst>
                <a:tab pos="1330325" algn="l"/>
              </a:tabLst>
            </a:pPr>
            <a:r>
              <a:rPr kumimoji="1" lang="en-US" altLang="zh-TW" sz="3600" b="1" dirty="0">
                <a:solidFill>
                  <a:schemeClr val="tx2"/>
                </a:solidFill>
                <a:latin typeface="Heiti SC Medium" pitchFamily="2" charset="-128"/>
                <a:ea typeface="Heiti SC Medium" pitchFamily="2" charset="-128"/>
              </a:rPr>
              <a:t>The Heavenly Value</a:t>
            </a:r>
            <a:endParaRPr kumimoji="1" lang="en-US" altLang="zh-TW" sz="3600" b="1" dirty="0">
              <a:solidFill>
                <a:srgbClr val="FFFF00"/>
              </a:solidFill>
              <a:latin typeface="Heiti SC Medium" pitchFamily="2" charset="-128"/>
              <a:ea typeface="Heiti SC Medium" pitchFamily="2" charset="-128"/>
            </a:endParaRPr>
          </a:p>
          <a:p>
            <a:pPr algn="ctr">
              <a:tabLst>
                <a:tab pos="1330325" algn="l"/>
              </a:tabLst>
            </a:pPr>
            <a:r>
              <a:rPr kumimoji="1" lang="en-US" altLang="zh-TW" sz="3600" b="1" dirty="0">
                <a:solidFill>
                  <a:srgbClr val="FFFF00"/>
                </a:solidFill>
                <a:latin typeface="Heiti SC Medium" pitchFamily="2" charset="-128"/>
                <a:ea typeface="Heiti SC Medium" pitchFamily="2" charset="-128"/>
              </a:rPr>
              <a:t>   3. </a:t>
            </a:r>
            <a:r>
              <a:rPr kumimoji="1" lang="zh-TW" altLang="en-US" sz="3600" b="1" dirty="0">
                <a:solidFill>
                  <a:srgbClr val="FFFF00"/>
                </a:solidFill>
                <a:latin typeface="Heiti SC Medium" pitchFamily="2" charset="-128"/>
                <a:ea typeface="Heiti SC Medium" pitchFamily="2" charset="-128"/>
              </a:rPr>
              <a:t>门徒的生态？</a:t>
            </a:r>
            <a:endParaRPr kumimoji="1" lang="en-US" altLang="zh-TW" sz="3600" b="1" dirty="0">
              <a:solidFill>
                <a:srgbClr val="FFFF00"/>
              </a:solidFill>
              <a:latin typeface="Heiti SC Medium" pitchFamily="2" charset="-128"/>
              <a:ea typeface="Heiti SC Medium" pitchFamily="2" charset="-128"/>
            </a:endParaRPr>
          </a:p>
          <a:p>
            <a:pPr algn="ctr">
              <a:tabLst>
                <a:tab pos="1330325" algn="l"/>
              </a:tabLst>
            </a:pPr>
            <a:r>
              <a:rPr kumimoji="1" lang="en-US" altLang="zh-TW" sz="3600" b="1" dirty="0">
                <a:solidFill>
                  <a:schemeClr val="tx2"/>
                </a:solidFill>
                <a:latin typeface="Heiti SC Medium" pitchFamily="2" charset="-128"/>
                <a:ea typeface="Heiti SC Medium" pitchFamily="2" charset="-128"/>
              </a:rPr>
              <a:t>The Ecology of Discipleship</a:t>
            </a:r>
          </a:p>
          <a:p>
            <a:pPr algn="ctr">
              <a:tabLst>
                <a:tab pos="1330325" algn="l"/>
              </a:tabLst>
            </a:pPr>
            <a:r>
              <a:rPr kumimoji="1" lang="zh-TW" altLang="en-US" sz="4400" b="1" dirty="0">
                <a:solidFill>
                  <a:srgbClr val="FFFF00"/>
                </a:solidFill>
                <a:latin typeface="Heiti SC Medium" pitchFamily="2" charset="-128"/>
                <a:ea typeface="Heiti SC Medium" pitchFamily="2" charset="-128"/>
              </a:rPr>
              <a:t>关联到</a:t>
            </a:r>
            <a:r>
              <a:rPr kumimoji="1" lang="zh-TW" altLang="en-US" sz="4400" b="1" dirty="0">
                <a:solidFill>
                  <a:srgbClr val="EF53A5"/>
                </a:solidFill>
                <a:latin typeface="Heiti SC Medium" pitchFamily="2" charset="-128"/>
                <a:ea typeface="Heiti SC Medium" pitchFamily="2" charset="-128"/>
              </a:rPr>
              <a:t>“敬拜与连接”</a:t>
            </a:r>
          </a:p>
          <a:p>
            <a:pPr algn="ctr">
              <a:tabLst>
                <a:tab pos="1330325" algn="l"/>
              </a:tabLst>
            </a:pPr>
            <a:r>
              <a:rPr kumimoji="1" lang="en-US" altLang="zh-TW" sz="4400" b="1" dirty="0">
                <a:solidFill>
                  <a:schemeClr val="tx2"/>
                </a:solidFill>
                <a:latin typeface="Heiti SC Medium" pitchFamily="2" charset="-128"/>
                <a:ea typeface="Heiti SC Medium" pitchFamily="2" charset="-128"/>
              </a:rPr>
              <a:t>Related to </a:t>
            </a:r>
          </a:p>
          <a:p>
            <a:pPr algn="ctr">
              <a:tabLst>
                <a:tab pos="1330325" algn="l"/>
              </a:tabLst>
            </a:pPr>
            <a:r>
              <a:rPr kumimoji="1" lang="en-US" altLang="zh-TW" sz="4400" b="1" dirty="0">
                <a:solidFill>
                  <a:schemeClr val="tx2"/>
                </a:solidFill>
                <a:latin typeface="Heiti SC Medium" pitchFamily="2" charset="-128"/>
                <a:ea typeface="Heiti SC Medium" pitchFamily="2" charset="-128"/>
              </a:rPr>
              <a:t>"Worship and Connection"</a:t>
            </a:r>
            <a:endParaRPr kumimoji="1" lang="zh-TW" altLang="en-US" sz="4400" b="1" dirty="0">
              <a:solidFill>
                <a:schemeClr val="tx2"/>
              </a:solidFill>
              <a:latin typeface="Heiti SC Medium" pitchFamily="2" charset="-128"/>
              <a:ea typeface="Heiti SC Medium" pitchFamily="2" charset="-128"/>
            </a:endParaRPr>
          </a:p>
        </p:txBody>
      </p:sp>
    </p:spTree>
    <p:extLst>
      <p:ext uri="{BB962C8B-B14F-4D97-AF65-F5344CB8AC3E}">
        <p14:creationId xmlns:p14="http://schemas.microsoft.com/office/powerpoint/2010/main" val="3151369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520332" y="428178"/>
            <a:ext cx="9403491" cy="544764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400" b="1" dirty="0">
                <a:solidFill>
                  <a:srgbClr val="FFC000"/>
                </a:solidFill>
                <a:latin typeface="Microsoft JhengHei UI" panose="020B0604030504040204" pitchFamily="34" charset="-120"/>
                <a:ea typeface="Microsoft JhengHei UI" panose="020B0604030504040204" pitchFamily="34" charset="-120"/>
              </a:rPr>
              <a:t>啟 示 錄 </a:t>
            </a:r>
            <a:r>
              <a:rPr kumimoji="1" lang="en-US" altLang="zh-TW" sz="4400" b="1" dirty="0">
                <a:latin typeface="Microsoft JhengHei UI" panose="020B0604030504040204" pitchFamily="34" charset="-120"/>
                <a:ea typeface="Microsoft JhengHei UI" panose="020B0604030504040204" pitchFamily="34" charset="-120"/>
              </a:rPr>
              <a:t>Revelation 15:4</a:t>
            </a:r>
          </a:p>
          <a:p>
            <a:pPr algn="ctr">
              <a:tabLst>
                <a:tab pos="1330325" algn="l"/>
              </a:tabLst>
            </a:pPr>
            <a:r>
              <a:rPr kumimoji="1" lang="en-US" altLang="zh-TW" sz="4000" b="1" dirty="0">
                <a:solidFill>
                  <a:srgbClr val="FFC000"/>
                </a:solidFill>
                <a:latin typeface="Yu Gothic UI" panose="020B0500000000000000" pitchFamily="34" charset="-128"/>
                <a:ea typeface="Yu Gothic UI" panose="020B0500000000000000" pitchFamily="34" charset="-128"/>
              </a:rPr>
              <a:t>4 </a:t>
            </a:r>
            <a:r>
              <a:rPr kumimoji="1" lang="zh-TW" altLang="en-US" sz="4000" b="1" dirty="0">
                <a:solidFill>
                  <a:srgbClr val="FFC000"/>
                </a:solidFill>
                <a:latin typeface="Yu Gothic UI" panose="020B0500000000000000" pitchFamily="34" charset="-128"/>
                <a:ea typeface="Yu Gothic UI" panose="020B0500000000000000" pitchFamily="34" charset="-128"/>
              </a:rPr>
              <a:t>主 阿 ， 谁 敢 不 敬 畏 你 ， 不 将 荣 耀 归 与 你 的 名 呢 ？ 因 为 独 有 你 是 圣 的 。 万 民 都 要 来 在 你 面 前 敬 拜 ， 因 你 公 义 的 作 为 已 经 显 出 来 了 。</a:t>
            </a:r>
            <a:r>
              <a:rPr kumimoji="1" lang="en-US" altLang="zh-TW" sz="3600" b="1" dirty="0">
                <a:latin typeface="Yu Gothic UI" panose="020B0500000000000000" pitchFamily="34" charset="-128"/>
                <a:ea typeface="Yu Gothic UI" panose="020B0500000000000000" pitchFamily="34" charset="-128"/>
              </a:rPr>
              <a:t>3 4 Lord, who won’t fear and praise your name?</a:t>
            </a:r>
            <a:r>
              <a:rPr kumimoji="1" lang="zh-TW" altLang="en-US" sz="3600" b="1" dirty="0">
                <a:latin typeface="Yu Gothic UI" panose="020B0500000000000000" pitchFamily="34" charset="-128"/>
                <a:ea typeface="Yu Gothic UI" panose="020B0500000000000000" pitchFamily="34" charset="-128"/>
              </a:rPr>
              <a:t> </a:t>
            </a:r>
            <a:r>
              <a:rPr kumimoji="1" lang="en-US" altLang="zh-TW" sz="3600" b="1" dirty="0">
                <a:latin typeface="Yu Gothic UI" panose="020B0500000000000000" pitchFamily="34" charset="-128"/>
                <a:ea typeface="Yu Gothic UI" panose="020B0500000000000000" pitchFamily="34" charset="-128"/>
              </a:rPr>
              <a:t>For you alone are holy,</a:t>
            </a:r>
            <a:r>
              <a:rPr kumimoji="1" lang="zh-TW" altLang="en-US" sz="3600" b="1" dirty="0">
                <a:latin typeface="Yu Gothic UI" panose="020B0500000000000000" pitchFamily="34" charset="-128"/>
                <a:ea typeface="Yu Gothic UI" panose="020B0500000000000000" pitchFamily="34" charset="-128"/>
              </a:rPr>
              <a:t> </a:t>
            </a:r>
            <a:r>
              <a:rPr kumimoji="1" lang="en-US" altLang="zh-TW" sz="3600" b="1" dirty="0">
                <a:latin typeface="Yu Gothic UI" panose="020B0500000000000000" pitchFamily="34" charset="-128"/>
                <a:ea typeface="Yu Gothic UI" panose="020B0500000000000000" pitchFamily="34" charset="-128"/>
              </a:rPr>
              <a:t>and all the nations will come and worship you</a:t>
            </a:r>
            <a:r>
              <a:rPr kumimoji="1" lang="zh-TW" altLang="en-US" sz="3600" b="1" dirty="0">
                <a:latin typeface="Yu Gothic UI" panose="020B0500000000000000" pitchFamily="34" charset="-128"/>
                <a:ea typeface="Yu Gothic UI" panose="020B0500000000000000" pitchFamily="34" charset="-128"/>
              </a:rPr>
              <a:t> </a:t>
            </a:r>
            <a:r>
              <a:rPr kumimoji="1" lang="en-US" altLang="zh-TW" sz="3600" b="1" dirty="0">
                <a:latin typeface="Yu Gothic UI" panose="020B0500000000000000" pitchFamily="34" charset="-128"/>
                <a:ea typeface="Yu Gothic UI" panose="020B0500000000000000" pitchFamily="34" charset="-128"/>
              </a:rPr>
              <a:t>because your judgments have been revealed.”</a:t>
            </a:r>
          </a:p>
        </p:txBody>
      </p:sp>
    </p:spTree>
    <p:extLst>
      <p:ext uri="{BB962C8B-B14F-4D97-AF65-F5344CB8AC3E}">
        <p14:creationId xmlns:p14="http://schemas.microsoft.com/office/powerpoint/2010/main" val="2553996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656258" y="1316954"/>
            <a:ext cx="9403491" cy="347787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400" b="1" dirty="0">
                <a:solidFill>
                  <a:srgbClr val="FFFF00"/>
                </a:solidFill>
                <a:latin typeface="Heiti SC Medium" pitchFamily="2" charset="-128"/>
                <a:ea typeface="Heiti SC Medium" pitchFamily="2" charset="-128"/>
              </a:rPr>
              <a:t>独一真神掌管万有！ </a:t>
            </a:r>
            <a:endParaRPr kumimoji="1" lang="en-US" altLang="zh-TW" sz="4400" b="1" dirty="0">
              <a:solidFill>
                <a:srgbClr val="FFFF00"/>
              </a:solidFill>
              <a:latin typeface="Heiti SC Medium" pitchFamily="2" charset="-128"/>
              <a:ea typeface="Heiti SC Medium" pitchFamily="2" charset="-128"/>
            </a:endParaRPr>
          </a:p>
          <a:p>
            <a:pPr algn="ctr">
              <a:tabLst>
                <a:tab pos="1330325" algn="l"/>
              </a:tabLst>
            </a:pPr>
            <a:r>
              <a:rPr kumimoji="1" lang="zh-TW" altLang="en-US" sz="4400" b="1" dirty="0">
                <a:solidFill>
                  <a:schemeClr val="tx1">
                    <a:lumMod val="95000"/>
                  </a:schemeClr>
                </a:solidFill>
                <a:latin typeface="Heiti SC Medium" pitchFamily="2" charset="-128"/>
                <a:ea typeface="Heiti SC Medium" pitchFamily="2" charset="-128"/>
              </a:rPr>
              <a:t> </a:t>
            </a:r>
            <a:r>
              <a:rPr kumimoji="1" lang="en-US" altLang="zh-TW" sz="4000" b="1" dirty="0">
                <a:solidFill>
                  <a:schemeClr val="tx1">
                    <a:lumMod val="95000"/>
                  </a:schemeClr>
                </a:solidFill>
                <a:latin typeface="Heiti SC Medium" pitchFamily="2" charset="-128"/>
                <a:ea typeface="Heiti SC Medium" pitchFamily="2" charset="-128"/>
              </a:rPr>
              <a:t>The only true </a:t>
            </a:r>
            <a:r>
              <a:rPr kumimoji="1" lang="en-US" altLang="zh-TW" sz="4000" b="1" dirty="0">
                <a:solidFill>
                  <a:schemeClr val="tx2"/>
                </a:solidFill>
                <a:latin typeface="Heiti SC Medium" pitchFamily="2" charset="-128"/>
                <a:ea typeface="Heiti SC Medium" pitchFamily="2" charset="-128"/>
              </a:rPr>
              <a:t>God rules over all things!</a:t>
            </a:r>
          </a:p>
          <a:p>
            <a:pPr algn="ctr">
              <a:tabLst>
                <a:tab pos="1330325" algn="l"/>
              </a:tabLst>
            </a:pPr>
            <a:endParaRPr kumimoji="1" lang="en-US" altLang="zh-TW" sz="4400" b="1" dirty="0">
              <a:solidFill>
                <a:srgbClr val="FFFF00"/>
              </a:solidFill>
              <a:latin typeface="Heiti SC Medium" pitchFamily="2" charset="-128"/>
              <a:ea typeface="Heiti SC Medium" pitchFamily="2" charset="-128"/>
            </a:endParaRPr>
          </a:p>
          <a:p>
            <a:pPr algn="ctr">
              <a:tabLst>
                <a:tab pos="1330325" algn="l"/>
              </a:tabLst>
            </a:pPr>
            <a:r>
              <a:rPr kumimoji="1" lang="zh-TW" altLang="en-US" sz="4400" b="1" dirty="0">
                <a:solidFill>
                  <a:srgbClr val="FFFF00"/>
                </a:solidFill>
                <a:latin typeface="Heiti SC Medium" pitchFamily="2" charset="-128"/>
                <a:ea typeface="Heiti SC Medium" pitchFamily="2" charset="-128"/>
              </a:rPr>
              <a:t>满有权柄、威严、能力！</a:t>
            </a:r>
            <a:endParaRPr kumimoji="1" lang="en-US" altLang="zh-TW" sz="4400" b="1" dirty="0">
              <a:solidFill>
                <a:srgbClr val="FFFF00"/>
              </a:solidFill>
              <a:latin typeface="Heiti SC Medium" pitchFamily="2" charset="-128"/>
              <a:ea typeface="Heiti SC Medium" pitchFamily="2" charset="-128"/>
            </a:endParaRPr>
          </a:p>
          <a:p>
            <a:pPr algn="ctr">
              <a:tabLst>
                <a:tab pos="1330325" algn="l"/>
              </a:tabLst>
            </a:pPr>
            <a:r>
              <a:rPr kumimoji="1" lang="zh-TW" altLang="en-US" sz="4400" b="1" dirty="0">
                <a:solidFill>
                  <a:schemeClr val="tx1">
                    <a:lumMod val="95000"/>
                  </a:schemeClr>
                </a:solidFill>
                <a:latin typeface="Heiti SC Medium" pitchFamily="2" charset="-128"/>
                <a:ea typeface="Heiti SC Medium" pitchFamily="2" charset="-128"/>
              </a:rPr>
              <a:t> </a:t>
            </a:r>
            <a:r>
              <a:rPr kumimoji="1" lang="en-US" altLang="zh-TW" sz="4000" b="1" dirty="0">
                <a:solidFill>
                  <a:schemeClr val="tx1">
                    <a:lumMod val="95000"/>
                  </a:schemeClr>
                </a:solidFill>
                <a:latin typeface="Heiti SC Medium" pitchFamily="2" charset="-128"/>
                <a:ea typeface="Heiti SC Medium" pitchFamily="2" charset="-128"/>
              </a:rPr>
              <a:t>Full of </a:t>
            </a:r>
            <a:r>
              <a:rPr kumimoji="1" lang="en-US" altLang="zh-TW" sz="4000" b="1" dirty="0">
                <a:solidFill>
                  <a:schemeClr val="tx2"/>
                </a:solidFill>
                <a:latin typeface="Heiti SC Medium" pitchFamily="2" charset="-128"/>
                <a:ea typeface="Heiti SC Medium" pitchFamily="2" charset="-128"/>
              </a:rPr>
              <a:t>authority, majesty, and power!</a:t>
            </a:r>
            <a:endParaRPr kumimoji="1" lang="zh-TW" altLang="en-US" sz="4400" b="1" dirty="0">
              <a:solidFill>
                <a:schemeClr val="tx2"/>
              </a:solidFill>
              <a:latin typeface="Heiti SC Medium" pitchFamily="2" charset="-128"/>
              <a:ea typeface="Heiti SC Medium" pitchFamily="2" charset="-128"/>
            </a:endParaRPr>
          </a:p>
        </p:txBody>
      </p:sp>
    </p:spTree>
    <p:extLst>
      <p:ext uri="{BB962C8B-B14F-4D97-AF65-F5344CB8AC3E}">
        <p14:creationId xmlns:p14="http://schemas.microsoft.com/office/powerpoint/2010/main" val="1520333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628123" y="726111"/>
            <a:ext cx="9403491" cy="341632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400" b="1" dirty="0">
                <a:solidFill>
                  <a:srgbClr val="FFFF00"/>
                </a:solidFill>
                <a:latin typeface="Heiti SC Medium" pitchFamily="2" charset="-128"/>
                <a:ea typeface="Heiti SC Medium" pitchFamily="2" charset="-128"/>
              </a:rPr>
              <a:t>神是爱我们到底的神。  </a:t>
            </a:r>
            <a:endParaRPr kumimoji="1" lang="en-US" altLang="zh-TW" sz="4400" b="1" dirty="0">
              <a:solidFill>
                <a:srgbClr val="FFFF00"/>
              </a:solidFill>
              <a:latin typeface="Heiti SC Medium" pitchFamily="2" charset="-128"/>
              <a:ea typeface="Heiti SC Medium" pitchFamily="2" charset="-128"/>
            </a:endParaRPr>
          </a:p>
          <a:p>
            <a:pPr algn="ctr">
              <a:tabLst>
                <a:tab pos="1330325" algn="l"/>
              </a:tabLst>
            </a:pPr>
            <a:r>
              <a:rPr kumimoji="1" lang="en-US" altLang="zh-TW" sz="4400" b="1" dirty="0">
                <a:solidFill>
                  <a:schemeClr val="tx2"/>
                </a:solidFill>
                <a:latin typeface="Heiti SC Medium" pitchFamily="2" charset="-128"/>
                <a:ea typeface="Heiti SC Medium" pitchFamily="2" charset="-128"/>
              </a:rPr>
              <a:t>God loves us till the end.</a:t>
            </a:r>
          </a:p>
          <a:p>
            <a:pPr algn="ctr">
              <a:tabLst>
                <a:tab pos="1330325" algn="l"/>
              </a:tabLst>
            </a:pPr>
            <a:endParaRPr kumimoji="1" lang="en-US" altLang="zh-TW" sz="4400" b="1" dirty="0">
              <a:solidFill>
                <a:srgbClr val="FFFF00"/>
              </a:solidFill>
              <a:latin typeface="Heiti SC Medium" pitchFamily="2" charset="-128"/>
              <a:ea typeface="Heiti SC Medium" pitchFamily="2" charset="-128"/>
            </a:endParaRPr>
          </a:p>
          <a:p>
            <a:pPr algn="ctr">
              <a:tabLst>
                <a:tab pos="1330325" algn="l"/>
              </a:tabLst>
            </a:pPr>
            <a:r>
              <a:rPr kumimoji="1" lang="zh-TW" altLang="en-US" sz="4400" b="1" dirty="0">
                <a:solidFill>
                  <a:srgbClr val="FFFF00"/>
                </a:solidFill>
                <a:latin typeface="Heiti SC Medium" pitchFamily="2" charset="-128"/>
                <a:ea typeface="Heiti SC Medium" pitchFamily="2" charset="-128"/>
              </a:rPr>
              <a:t>祂配得一切颂赞、尊荣！   </a:t>
            </a:r>
            <a:endParaRPr kumimoji="1" lang="en-US" altLang="zh-TW" sz="4400" b="1" dirty="0">
              <a:solidFill>
                <a:srgbClr val="FFFF00"/>
              </a:solidFill>
              <a:latin typeface="Heiti SC Medium" pitchFamily="2" charset="-128"/>
              <a:ea typeface="Heiti SC Medium" pitchFamily="2" charset="-128"/>
            </a:endParaRPr>
          </a:p>
          <a:p>
            <a:pPr algn="ctr">
              <a:tabLst>
                <a:tab pos="1330325" algn="l"/>
              </a:tabLst>
            </a:pPr>
            <a:r>
              <a:rPr kumimoji="1" lang="en-US" altLang="zh-TW" sz="4000" b="1" dirty="0">
                <a:solidFill>
                  <a:schemeClr val="tx2"/>
                </a:solidFill>
                <a:latin typeface="Heiti SC Medium" pitchFamily="2" charset="-128"/>
                <a:ea typeface="Heiti SC Medium" pitchFamily="2" charset="-128"/>
              </a:rPr>
              <a:t>He is worthy of all praise and honor!</a:t>
            </a:r>
            <a:endParaRPr kumimoji="1" lang="zh-TW" altLang="en-US" sz="4000" b="1" dirty="0">
              <a:solidFill>
                <a:schemeClr val="tx2"/>
              </a:solidFill>
              <a:latin typeface="Heiti SC Medium" pitchFamily="2" charset="-128"/>
              <a:ea typeface="Heiti SC Medium" pitchFamily="2" charset="-128"/>
            </a:endParaRPr>
          </a:p>
        </p:txBody>
      </p:sp>
    </p:spTree>
    <p:extLst>
      <p:ext uri="{BB962C8B-B14F-4D97-AF65-F5344CB8AC3E}">
        <p14:creationId xmlns:p14="http://schemas.microsoft.com/office/powerpoint/2010/main" val="1236751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603459" y="750671"/>
            <a:ext cx="9403491" cy="446276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400" b="1" dirty="0">
                <a:solidFill>
                  <a:srgbClr val="FFC000"/>
                </a:solidFill>
                <a:latin typeface="Microsoft JhengHei UI" panose="020B0604030504040204" pitchFamily="34" charset="-120"/>
                <a:ea typeface="Microsoft JhengHei UI" panose="020B0604030504040204" pitchFamily="34" charset="-120"/>
              </a:rPr>
              <a:t>詩篇</a:t>
            </a:r>
            <a:r>
              <a:rPr kumimoji="1" lang="en-US" altLang="zh-TW" sz="4400" b="1" dirty="0">
                <a:solidFill>
                  <a:srgbClr val="FFC000"/>
                </a:solidFill>
                <a:latin typeface="Microsoft JhengHei UI" panose="020B0604030504040204" pitchFamily="34" charset="-120"/>
                <a:ea typeface="Microsoft JhengHei UI" panose="020B0604030504040204" pitchFamily="34" charset="-120"/>
              </a:rPr>
              <a:t> </a:t>
            </a:r>
            <a:r>
              <a:rPr kumimoji="1" lang="en-US" altLang="zh-TW" sz="4400" b="1" dirty="0">
                <a:latin typeface="Heiti SC Medium" pitchFamily="2" charset="-128"/>
                <a:ea typeface="Heiti SC Medium" pitchFamily="2" charset="-128"/>
              </a:rPr>
              <a:t>Psalm 138:1</a:t>
            </a:r>
          </a:p>
          <a:p>
            <a:pPr>
              <a:tabLst>
                <a:tab pos="1330325" algn="l"/>
              </a:tabLst>
            </a:pPr>
            <a:r>
              <a:rPr kumimoji="1" lang="en-US" altLang="zh-TW" sz="4000" b="1" dirty="0">
                <a:solidFill>
                  <a:srgbClr val="FFC000"/>
                </a:solidFill>
                <a:latin typeface="Yu Gothic UI" panose="020B0500000000000000" pitchFamily="34" charset="-128"/>
                <a:ea typeface="Yu Gothic UI" panose="020B0500000000000000" pitchFamily="34" charset="-128"/>
              </a:rPr>
              <a:t>1 </a:t>
            </a:r>
            <a:r>
              <a:rPr kumimoji="1" lang="zh-TW" altLang="en-US" sz="4000" b="1" dirty="0">
                <a:solidFill>
                  <a:srgbClr val="FFC000"/>
                </a:solidFill>
                <a:latin typeface="Yu Gothic UI" panose="020B0500000000000000" pitchFamily="34" charset="-128"/>
                <a:ea typeface="Yu Gothic UI" panose="020B0500000000000000" pitchFamily="34" charset="-128"/>
              </a:rPr>
              <a:t>我 要 一 心 称 谢 你 ， 在 诸 神 面 前 歌 颂 你 。</a:t>
            </a:r>
          </a:p>
          <a:p>
            <a:pPr>
              <a:tabLst>
                <a:tab pos="1330325" algn="l"/>
              </a:tabLst>
            </a:pPr>
            <a:r>
              <a:rPr kumimoji="1" lang="en-US" altLang="zh-TW" sz="4000" b="1" dirty="0">
                <a:latin typeface="Yu Gothic UI" panose="020B0500000000000000" pitchFamily="34" charset="-128"/>
                <a:ea typeface="Yu Gothic UI" panose="020B0500000000000000" pitchFamily="34" charset="-128"/>
              </a:rPr>
              <a:t>1. Lord, I thank you with all of my heart;</a:t>
            </a:r>
          </a:p>
          <a:p>
            <a:pPr>
              <a:tabLst>
                <a:tab pos="1330325" algn="l"/>
              </a:tabLst>
            </a:pPr>
            <a:r>
              <a:rPr kumimoji="1" lang="en-US" altLang="zh-TW" sz="4000" b="1" dirty="0">
                <a:latin typeface="Yu Gothic UI" panose="020B0500000000000000" pitchFamily="34" charset="-128"/>
                <a:ea typeface="Yu Gothic UI" panose="020B0500000000000000" pitchFamily="34" charset="-128"/>
              </a:rPr>
              <a:t>    because you heard the words that I spoke, I will sing your praise before the heavenly beings.</a:t>
            </a:r>
          </a:p>
        </p:txBody>
      </p:sp>
    </p:spTree>
    <p:extLst>
      <p:ext uri="{BB962C8B-B14F-4D97-AF65-F5344CB8AC3E}">
        <p14:creationId xmlns:p14="http://schemas.microsoft.com/office/powerpoint/2010/main" val="2893894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484706" y="786297"/>
            <a:ext cx="9403491" cy="538609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400" b="1" dirty="0">
                <a:solidFill>
                  <a:srgbClr val="FFC000"/>
                </a:solidFill>
                <a:latin typeface="Microsoft JhengHei UI" panose="020B0604030504040204" pitchFamily="34" charset="-120"/>
                <a:ea typeface="Microsoft JhengHei UI" panose="020B0604030504040204" pitchFamily="34" charset="-120"/>
              </a:rPr>
              <a:t>詩篇</a:t>
            </a:r>
            <a:r>
              <a:rPr kumimoji="1" lang="en-US" altLang="zh-TW" sz="4400" b="1" dirty="0">
                <a:solidFill>
                  <a:srgbClr val="FFC000"/>
                </a:solidFill>
                <a:latin typeface="Microsoft JhengHei UI" panose="020B0604030504040204" pitchFamily="34" charset="-120"/>
                <a:ea typeface="Microsoft JhengHei UI" panose="020B0604030504040204" pitchFamily="34" charset="-120"/>
              </a:rPr>
              <a:t> </a:t>
            </a:r>
            <a:r>
              <a:rPr kumimoji="1" lang="en-US" altLang="zh-TW" sz="4400" b="1" dirty="0">
                <a:latin typeface="Heiti SC Medium" pitchFamily="2" charset="-128"/>
                <a:ea typeface="Heiti SC Medium" pitchFamily="2" charset="-128"/>
              </a:rPr>
              <a:t>Psalm 138:2</a:t>
            </a:r>
          </a:p>
          <a:p>
            <a:pPr>
              <a:tabLst>
                <a:tab pos="1330325" algn="l"/>
              </a:tabLst>
            </a:pPr>
            <a:r>
              <a:rPr kumimoji="1" lang="en-US" altLang="zh-TW" sz="4000" b="1" dirty="0">
                <a:solidFill>
                  <a:srgbClr val="FFC000"/>
                </a:solidFill>
                <a:latin typeface="Yu Gothic UI" panose="020B0500000000000000" pitchFamily="34" charset="-128"/>
                <a:ea typeface="Yu Gothic UI" panose="020B0500000000000000" pitchFamily="34" charset="-128"/>
              </a:rPr>
              <a:t>2 </a:t>
            </a:r>
            <a:r>
              <a:rPr kumimoji="1" lang="zh-TW" altLang="en-US" sz="4000" b="1" dirty="0">
                <a:solidFill>
                  <a:srgbClr val="FFC000"/>
                </a:solidFill>
                <a:latin typeface="Yu Gothic UI" panose="020B0500000000000000" pitchFamily="34" charset="-128"/>
                <a:ea typeface="Yu Gothic UI" panose="020B0500000000000000" pitchFamily="34" charset="-128"/>
              </a:rPr>
              <a:t>我 要 向 你 的 圣 殿 下 拜 ， 为 你 的 慈 爱 和 诚 实 称 赞 你 的 名 ； 因 你 使 你 的 话 显 为 大 ， 过 於 你 所 应 许 的 。</a:t>
            </a:r>
          </a:p>
          <a:p>
            <a:pPr>
              <a:tabLst>
                <a:tab pos="1330325" algn="l"/>
              </a:tabLst>
            </a:pPr>
            <a:r>
              <a:rPr kumimoji="1" lang="en-US" altLang="zh-TW" sz="3600" b="1" dirty="0">
                <a:latin typeface="Yu Gothic UI" panose="020B0500000000000000" pitchFamily="34" charset="-128"/>
                <a:ea typeface="Yu Gothic UI" panose="020B0500000000000000" pitchFamily="34" charset="-128"/>
              </a:rPr>
              <a:t>2 I will bow down in worship toward your holy Temple and give thanks to your name for your gracious love and truth, for you have done great things to carry out your word consistent with your name.</a:t>
            </a:r>
          </a:p>
        </p:txBody>
      </p:sp>
    </p:spTree>
    <p:extLst>
      <p:ext uri="{BB962C8B-B14F-4D97-AF65-F5344CB8AC3E}">
        <p14:creationId xmlns:p14="http://schemas.microsoft.com/office/powerpoint/2010/main" val="1380489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pasture&#10;&#10;Description automatically generated">
            <a:extLst>
              <a:ext uri="{FF2B5EF4-FFF2-40B4-BE49-F238E27FC236}">
                <a16:creationId xmlns:a16="http://schemas.microsoft.com/office/drawing/2014/main" id="{302E8A4B-B0B3-6D48-B390-B7CA6E9E0101}"/>
              </a:ext>
            </a:extLst>
          </p:cNvPr>
          <p:cNvPicPr>
            <a:picLocks noChangeAspect="1"/>
          </p:cNvPicPr>
          <p:nvPr/>
        </p:nvPicPr>
        <p:blipFill>
          <a:blip r:embed="rId2"/>
          <a:stretch>
            <a:fillRect/>
          </a:stretch>
        </p:blipFill>
        <p:spPr>
          <a:xfrm>
            <a:off x="-1" y="0"/>
            <a:ext cx="12192001" cy="6858000"/>
          </a:xfrm>
          <a:prstGeom prst="rect">
            <a:avLst/>
          </a:prstGeom>
        </p:spPr>
      </p:pic>
      <p:sp>
        <p:nvSpPr>
          <p:cNvPr id="4" name="TextBox 3">
            <a:extLst>
              <a:ext uri="{FF2B5EF4-FFF2-40B4-BE49-F238E27FC236}">
                <a16:creationId xmlns:a16="http://schemas.microsoft.com/office/drawing/2014/main" id="{96B1A2DA-619B-D84A-9969-D7941B55FFC3}"/>
              </a:ext>
            </a:extLst>
          </p:cNvPr>
          <p:cNvSpPr txBox="1"/>
          <p:nvPr/>
        </p:nvSpPr>
        <p:spPr>
          <a:xfrm>
            <a:off x="3397003" y="5539618"/>
            <a:ext cx="5642891" cy="923330"/>
          </a:xfrm>
          <a:prstGeom prst="rect">
            <a:avLst/>
          </a:prstGeom>
          <a:noFill/>
        </p:spPr>
        <p:txBody>
          <a:bodyPr wrap="none" rtlCol="0">
            <a:spAutoFit/>
          </a:bodyPr>
          <a:lstStyle/>
          <a:p>
            <a:r>
              <a:rPr lang="zh-TW" altLang="en-US" sz="5400" b="1" dirty="0">
                <a:latin typeface="Yu Gothic UI" panose="020B0500000000000000" pitchFamily="34" charset="-128"/>
                <a:ea typeface="Yu Gothic UI" panose="020B0500000000000000" pitchFamily="34" charset="-128"/>
              </a:rPr>
              <a:t>會幕 </a:t>
            </a:r>
            <a:r>
              <a:rPr lang="en-US" altLang="zh-TW" sz="5400" b="1" dirty="0">
                <a:latin typeface="Yu Gothic UI" panose="020B0500000000000000" pitchFamily="34" charset="-128"/>
                <a:ea typeface="Yu Gothic UI" panose="020B0500000000000000" pitchFamily="34" charset="-128"/>
              </a:rPr>
              <a:t>(</a:t>
            </a:r>
            <a:r>
              <a:rPr lang="en-US" sz="5400" b="1" dirty="0">
                <a:latin typeface="Yu Gothic UI" panose="020B0500000000000000" pitchFamily="34" charset="-128"/>
                <a:ea typeface="Yu Gothic UI" panose="020B0500000000000000" pitchFamily="34" charset="-128"/>
              </a:rPr>
              <a:t>Tabernacle)</a:t>
            </a:r>
          </a:p>
        </p:txBody>
      </p:sp>
    </p:spTree>
    <p:extLst>
      <p:ext uri="{BB962C8B-B14F-4D97-AF65-F5344CB8AC3E}">
        <p14:creationId xmlns:p14="http://schemas.microsoft.com/office/powerpoint/2010/main" val="3333281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building, balcony, step&#10;&#10;Description automatically generated">
            <a:extLst>
              <a:ext uri="{FF2B5EF4-FFF2-40B4-BE49-F238E27FC236}">
                <a16:creationId xmlns:a16="http://schemas.microsoft.com/office/drawing/2014/main" id="{32F1FB00-84D3-9E42-B65B-CB410EAD96AE}"/>
              </a:ext>
            </a:extLst>
          </p:cNvPr>
          <p:cNvPicPr>
            <a:picLocks noChangeAspect="1"/>
          </p:cNvPicPr>
          <p:nvPr/>
        </p:nvPicPr>
        <p:blipFill>
          <a:blip r:embed="rId2"/>
          <a:stretch>
            <a:fillRect/>
          </a:stretch>
        </p:blipFill>
        <p:spPr>
          <a:xfrm>
            <a:off x="-1" y="0"/>
            <a:ext cx="12246429" cy="6858000"/>
          </a:xfrm>
          <a:prstGeom prst="rect">
            <a:avLst/>
          </a:prstGeom>
        </p:spPr>
      </p:pic>
      <p:sp>
        <p:nvSpPr>
          <p:cNvPr id="4" name="TextBox 3">
            <a:extLst>
              <a:ext uri="{FF2B5EF4-FFF2-40B4-BE49-F238E27FC236}">
                <a16:creationId xmlns:a16="http://schemas.microsoft.com/office/drawing/2014/main" id="{D630E4BE-5982-094B-92E0-CDF7499673B7}"/>
              </a:ext>
            </a:extLst>
          </p:cNvPr>
          <p:cNvSpPr txBox="1"/>
          <p:nvPr/>
        </p:nvSpPr>
        <p:spPr>
          <a:xfrm>
            <a:off x="1867504" y="5397115"/>
            <a:ext cx="9007594" cy="830997"/>
          </a:xfrm>
          <a:prstGeom prst="rect">
            <a:avLst/>
          </a:prstGeom>
          <a:noFill/>
        </p:spPr>
        <p:txBody>
          <a:bodyPr wrap="none" rtlCol="0">
            <a:spAutoFit/>
          </a:bodyPr>
          <a:lstStyle/>
          <a:p>
            <a:r>
              <a:rPr lang="zh-TW" altLang="en-US" sz="4800" b="1" dirty="0">
                <a:latin typeface="Yu Gothic UI" panose="020B0500000000000000" pitchFamily="34" charset="-128"/>
                <a:ea typeface="Yu Gothic UI" panose="020B0500000000000000" pitchFamily="34" charset="-128"/>
              </a:rPr>
              <a:t>所羅門聖殿 </a:t>
            </a:r>
            <a:r>
              <a:rPr lang="en-US" altLang="zh-TW" sz="4800" b="1" dirty="0">
                <a:latin typeface="Yu Gothic UI" panose="020B0500000000000000" pitchFamily="34" charset="-128"/>
                <a:ea typeface="Yu Gothic UI" panose="020B0500000000000000" pitchFamily="34" charset="-128"/>
              </a:rPr>
              <a:t>(</a:t>
            </a:r>
            <a:r>
              <a:rPr lang="en-US" sz="4800" b="1" dirty="0">
                <a:latin typeface="Yu Gothic UI" panose="020B0500000000000000" pitchFamily="34" charset="-128"/>
                <a:ea typeface="Yu Gothic UI" panose="020B0500000000000000" pitchFamily="34" charset="-128"/>
              </a:rPr>
              <a:t>Solomon's Temple)</a:t>
            </a:r>
          </a:p>
        </p:txBody>
      </p:sp>
    </p:spTree>
    <p:extLst>
      <p:ext uri="{BB962C8B-B14F-4D97-AF65-F5344CB8AC3E}">
        <p14:creationId xmlns:p14="http://schemas.microsoft.com/office/powerpoint/2010/main" val="3664185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484706" y="786297"/>
            <a:ext cx="9403491" cy="32316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400" b="1" dirty="0">
                <a:solidFill>
                  <a:srgbClr val="FFC000"/>
                </a:solidFill>
                <a:latin typeface="Microsoft JhengHei UI" panose="020B0604030504040204" pitchFamily="34" charset="-120"/>
                <a:ea typeface="Microsoft JhengHei UI" panose="020B0604030504040204" pitchFamily="34" charset="-120"/>
              </a:rPr>
              <a:t>詩篇</a:t>
            </a:r>
            <a:r>
              <a:rPr kumimoji="1" lang="en-US" altLang="zh-TW" sz="4400" b="1" dirty="0">
                <a:solidFill>
                  <a:srgbClr val="FFC000"/>
                </a:solidFill>
                <a:latin typeface="Microsoft JhengHei UI" panose="020B0604030504040204" pitchFamily="34" charset="-120"/>
                <a:ea typeface="Microsoft JhengHei UI" panose="020B0604030504040204" pitchFamily="34" charset="-120"/>
              </a:rPr>
              <a:t> </a:t>
            </a:r>
            <a:r>
              <a:rPr kumimoji="1" lang="en-US" altLang="zh-TW" sz="4400" b="1" dirty="0">
                <a:latin typeface="Heiti SC Medium" pitchFamily="2" charset="-128"/>
                <a:ea typeface="Heiti SC Medium" pitchFamily="2" charset="-128"/>
              </a:rPr>
              <a:t>Psalm 138:3</a:t>
            </a:r>
          </a:p>
          <a:p>
            <a:pPr>
              <a:tabLst>
                <a:tab pos="1330325" algn="l"/>
              </a:tabLst>
            </a:pPr>
            <a:r>
              <a:rPr kumimoji="1" lang="en-US" altLang="zh-TW" sz="4000" b="1" dirty="0">
                <a:solidFill>
                  <a:srgbClr val="FFC000"/>
                </a:solidFill>
                <a:latin typeface="Yu Gothic UI" panose="020B0500000000000000" pitchFamily="34" charset="-128"/>
                <a:ea typeface="Yu Gothic UI" panose="020B0500000000000000" pitchFamily="34" charset="-128"/>
              </a:rPr>
              <a:t>3 </a:t>
            </a:r>
            <a:r>
              <a:rPr kumimoji="1" lang="zh-TW" altLang="en-US" sz="4000" b="1" dirty="0">
                <a:solidFill>
                  <a:srgbClr val="FFC000"/>
                </a:solidFill>
                <a:latin typeface="Yu Gothic UI" panose="020B0500000000000000" pitchFamily="34" charset="-128"/>
                <a:ea typeface="Yu Gothic UI" panose="020B0500000000000000" pitchFamily="34" charset="-128"/>
              </a:rPr>
              <a:t>我 呼 求 的 日 子 ， 你 就 应 允 我 ， 鼓 励 我 ， 使 我 心 里 有 能 力 。</a:t>
            </a:r>
          </a:p>
          <a:p>
            <a:pPr>
              <a:tabLst>
                <a:tab pos="1330325" algn="l"/>
              </a:tabLst>
            </a:pPr>
            <a:r>
              <a:rPr kumimoji="1" lang="en-US" altLang="zh-TW" sz="4000" b="1" dirty="0">
                <a:latin typeface="Yu Gothic UI" panose="020B0500000000000000" pitchFamily="34" charset="-128"/>
                <a:ea typeface="Yu Gothic UI" panose="020B0500000000000000" pitchFamily="34" charset="-128"/>
              </a:rPr>
              <a:t>3 When I called out, you answered me;</a:t>
            </a:r>
          </a:p>
          <a:p>
            <a:pPr>
              <a:tabLst>
                <a:tab pos="1330325" algn="l"/>
              </a:tabLst>
            </a:pPr>
            <a:r>
              <a:rPr kumimoji="1" lang="en-US" altLang="zh-TW" sz="4000" b="1" dirty="0">
                <a:latin typeface="Yu Gothic UI" panose="020B0500000000000000" pitchFamily="34" charset="-128"/>
                <a:ea typeface="Yu Gothic UI" panose="020B0500000000000000" pitchFamily="34" charset="-128"/>
              </a:rPr>
              <a:t>    you strengthened me.</a:t>
            </a:r>
          </a:p>
        </p:txBody>
      </p:sp>
    </p:spTree>
    <p:extLst>
      <p:ext uri="{BB962C8B-B14F-4D97-AF65-F5344CB8AC3E}">
        <p14:creationId xmlns:p14="http://schemas.microsoft.com/office/powerpoint/2010/main" val="2415993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323932" y="1982450"/>
            <a:ext cx="9403491" cy="144655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400" b="1" dirty="0">
                <a:solidFill>
                  <a:srgbClr val="FFFF00"/>
                </a:solidFill>
                <a:latin typeface="Heiti SC Medium" pitchFamily="2" charset="-128"/>
                <a:ea typeface="Heiti SC Medium" pitchFamily="2" charset="-128"/>
              </a:rPr>
              <a:t>敬拜神是一种生活方式。  </a:t>
            </a:r>
            <a:r>
              <a:rPr kumimoji="1" lang="en-US" altLang="zh-TW" sz="4400" b="1" dirty="0">
                <a:solidFill>
                  <a:schemeClr val="tx2"/>
                </a:solidFill>
                <a:latin typeface="Heiti SC Medium" pitchFamily="2" charset="-128"/>
                <a:ea typeface="Heiti SC Medium" pitchFamily="2" charset="-128"/>
              </a:rPr>
              <a:t>Worshiping God is a lifestyle.</a:t>
            </a:r>
            <a:endParaRPr kumimoji="1" lang="zh-TW" altLang="en-US" sz="4400" b="1" dirty="0">
              <a:solidFill>
                <a:schemeClr val="tx2"/>
              </a:solidFill>
              <a:latin typeface="Heiti SC Medium" pitchFamily="2" charset="-128"/>
              <a:ea typeface="Heiti SC Medium" pitchFamily="2" charset="-128"/>
            </a:endParaRPr>
          </a:p>
        </p:txBody>
      </p:sp>
    </p:spTree>
    <p:extLst>
      <p:ext uri="{BB962C8B-B14F-4D97-AF65-F5344CB8AC3E}">
        <p14:creationId xmlns:p14="http://schemas.microsoft.com/office/powerpoint/2010/main" val="7074915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網狀">
  <a:themeElements>
    <a:clrScheme name="網狀">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網狀">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網狀">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{E6577B33-B32A-1140-A93D-BE4C3BAD63A4}tf16401378</Template>
  <TotalTime>2875</TotalTime>
  <Words>841</Words>
  <Application>Microsoft Macintosh PowerPoint</Application>
  <PresentationFormat>Widescreen</PresentationFormat>
  <Paragraphs>64</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Heiti SC Medium</vt:lpstr>
      <vt:lpstr>Microsoft JhengHei UI</vt:lpstr>
      <vt:lpstr>Yu Gothic UI</vt:lpstr>
      <vt:lpstr>Arial</vt:lpstr>
      <vt:lpstr>Century Gothic</vt:lpstr>
      <vt:lpstr>網狀</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LCCC Church</dc:creator>
  <cp:lastModifiedBy>LCCC Church</cp:lastModifiedBy>
  <cp:revision>230</cp:revision>
  <cp:lastPrinted>2021-06-16T15:23:06Z</cp:lastPrinted>
  <dcterms:created xsi:type="dcterms:W3CDTF">2021-01-06T18:08:20Z</dcterms:created>
  <dcterms:modified xsi:type="dcterms:W3CDTF">2021-06-29T20:30:02Z</dcterms:modified>
</cp:coreProperties>
</file>