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1" r:id="rId1"/>
  </p:sldMasterIdLst>
  <p:sldIdLst>
    <p:sldId id="2401" r:id="rId2"/>
    <p:sldId id="2590" r:id="rId3"/>
    <p:sldId id="2592" r:id="rId4"/>
    <p:sldId id="2593" r:id="rId5"/>
    <p:sldId id="2594" r:id="rId6"/>
    <p:sldId id="2595" r:id="rId7"/>
    <p:sldId id="2052" r:id="rId8"/>
    <p:sldId id="2596" r:id="rId9"/>
    <p:sldId id="2607" r:id="rId10"/>
    <p:sldId id="2597" r:id="rId11"/>
    <p:sldId id="2589" r:id="rId12"/>
    <p:sldId id="2137" r:id="rId13"/>
    <p:sldId id="2598" r:id="rId14"/>
    <p:sldId id="2582" r:id="rId15"/>
    <p:sldId id="2599" r:id="rId16"/>
    <p:sldId id="2583" r:id="rId17"/>
    <p:sldId id="2600" r:id="rId18"/>
    <p:sldId id="2601" r:id="rId19"/>
    <p:sldId id="2536" r:id="rId20"/>
    <p:sldId id="2608" r:id="rId21"/>
    <p:sldId id="2538" r:id="rId22"/>
    <p:sldId id="2603" r:id="rId23"/>
    <p:sldId id="2604" r:id="rId24"/>
    <p:sldId id="2605" r:id="rId25"/>
    <p:sldId id="260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FEFF"/>
    <a:srgbClr val="D883FF"/>
    <a:srgbClr val="EF53A5"/>
    <a:srgbClr val="790C00"/>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79"/>
    <p:restoredTop sz="96327"/>
  </p:normalViewPr>
  <p:slideViewPr>
    <p:cSldViewPr snapToGrid="0" snapToObjects="1">
      <p:cViewPr varScale="1">
        <p:scale>
          <a:sx n="90" d="100"/>
          <a:sy n="90" d="100"/>
        </p:scale>
        <p:origin x="216" y="28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1392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7/28/21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4725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7/28/21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91855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7/28/21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4211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7/28/21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90306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7/28/21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7461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7/28/21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87588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71990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886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2266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smtClean="0"/>
              <a:pPr/>
              <a:t>7/28/21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3116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10870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7/28/21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21861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7/28/21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4486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7/28/21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1239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smtClean="0"/>
              <a:pPr/>
              <a:t>7/28/21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2720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7/28/21</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6789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7/28/21</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661601209"/>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marching&#10;&#10;Description automatically generated with low confidence">
            <a:extLst>
              <a:ext uri="{FF2B5EF4-FFF2-40B4-BE49-F238E27FC236}">
                <a16:creationId xmlns:a16="http://schemas.microsoft.com/office/drawing/2014/main" id="{FDCEEC97-2A56-3C4E-80FD-168AC125A41F}"/>
              </a:ext>
            </a:extLst>
          </p:cNvPr>
          <p:cNvPicPr>
            <a:picLocks noChangeAspect="1"/>
          </p:cNvPicPr>
          <p:nvPr/>
        </p:nvPicPr>
        <p:blipFill>
          <a:blip r:embed="rId2"/>
          <a:stretch>
            <a:fillRect/>
          </a:stretch>
        </p:blipFill>
        <p:spPr>
          <a:xfrm>
            <a:off x="-3416" y="-1"/>
            <a:ext cx="12193997" cy="6858001"/>
          </a:xfrm>
          <a:prstGeom prst="rect">
            <a:avLst/>
          </a:prstGeom>
        </p:spPr>
      </p:pic>
      <p:sp>
        <p:nvSpPr>
          <p:cNvPr id="7" name="文字方塊 6">
            <a:extLst>
              <a:ext uri="{FF2B5EF4-FFF2-40B4-BE49-F238E27FC236}">
                <a16:creationId xmlns:a16="http://schemas.microsoft.com/office/drawing/2014/main" id="{F794DF74-E25C-EC4D-AAE2-02EDB945E98F}"/>
              </a:ext>
            </a:extLst>
          </p:cNvPr>
          <p:cNvSpPr txBox="1"/>
          <p:nvPr/>
        </p:nvSpPr>
        <p:spPr>
          <a:xfrm>
            <a:off x="4921141" y="4963474"/>
            <a:ext cx="2549228" cy="830997"/>
          </a:xfrm>
          <a:prstGeom prst="rect">
            <a:avLst/>
          </a:prstGeom>
          <a:noFill/>
          <a:effectLst>
            <a:glow>
              <a:srgbClr val="790C00"/>
            </a:glow>
          </a:effectLst>
        </p:spPr>
        <p:txBody>
          <a:bodyPr wrap="square" rtlCol="0">
            <a:spAutoFit/>
          </a:bodyPr>
          <a:lstStyle/>
          <a:p>
            <a:pPr algn="ctr"/>
            <a:r>
              <a:rPr lang="zh-TW" altLang="en-US" sz="2400" dirty="0">
                <a:latin typeface="Yu Gothic UI" panose="020B0500000000000000" pitchFamily="34" charset="-128"/>
                <a:ea typeface="Yu Gothic UI" panose="020B0500000000000000" pitchFamily="34" charset="-128"/>
              </a:rPr>
              <a:t>房正豪牧師</a:t>
            </a:r>
            <a:endParaRPr lang="en-US" altLang="zh-TW" sz="2400" dirty="0">
              <a:latin typeface="Yu Gothic UI" panose="020B0500000000000000" pitchFamily="34" charset="-128"/>
              <a:ea typeface="Yu Gothic UI" panose="020B0500000000000000" pitchFamily="34" charset="-128"/>
            </a:endParaRPr>
          </a:p>
          <a:p>
            <a:pPr algn="ctr"/>
            <a:r>
              <a:rPr lang="en-US" altLang="zh-TW" sz="2400" dirty="0">
                <a:latin typeface="Yu Gothic UI" panose="020B0500000000000000" pitchFamily="34" charset="-128"/>
                <a:ea typeface="Yu Gothic UI" panose="020B0500000000000000" pitchFamily="34" charset="-128"/>
              </a:rPr>
              <a:t>Rev. Steven Fang</a:t>
            </a:r>
            <a:endParaRPr kumimoji="1" lang="zh-TW" altLang="en-US" sz="2800" dirty="0">
              <a:ln w="10160">
                <a:solidFill>
                  <a:schemeClr val="accent5"/>
                </a:solidFill>
                <a:prstDash val="solid"/>
              </a:ln>
              <a:effectLst>
                <a:glow rad="50800">
                  <a:schemeClr val="bg1"/>
                </a:glow>
                <a:outerShdw blurRad="38100" dist="22860" dir="5400000" algn="tl" rotWithShape="0">
                  <a:srgbClr val="000000">
                    <a:alpha val="30000"/>
                  </a:srgbClr>
                </a:outerShd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546270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97583" y="395177"/>
            <a:ext cx="9698637" cy="575542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C000"/>
                </a:solidFill>
                <a:latin typeface="Microsoft JhengHei UI" panose="020B0604030504040204" pitchFamily="34" charset="-120"/>
                <a:ea typeface="Microsoft JhengHei UI" panose="020B0604030504040204" pitchFamily="34" charset="-120"/>
              </a:rPr>
              <a:t>約 翰 福 音 </a:t>
            </a:r>
            <a:r>
              <a:rPr kumimoji="1" lang="en-US" altLang="zh-TW" sz="4800" b="1" dirty="0">
                <a:solidFill>
                  <a:srgbClr val="FFC000"/>
                </a:solidFill>
                <a:latin typeface="Microsoft JhengHei UI" panose="020B0604030504040204" pitchFamily="34" charset="-120"/>
                <a:ea typeface="Microsoft JhengHei UI" panose="020B0604030504040204" pitchFamily="34" charset="-120"/>
              </a:rPr>
              <a:t>John 2:6</a:t>
            </a:r>
          </a:p>
          <a:p>
            <a:pPr>
              <a:tabLst>
                <a:tab pos="1330325" algn="l"/>
              </a:tabLst>
            </a:pPr>
            <a:r>
              <a:rPr kumimoji="1" lang="en-US" altLang="zh-TW" sz="4800" b="1" dirty="0">
                <a:solidFill>
                  <a:srgbClr val="FFC000"/>
                </a:solidFill>
                <a:latin typeface="Yu Gothic UI" panose="020B0500000000000000" pitchFamily="34" charset="-128"/>
                <a:ea typeface="Yu Gothic UI" panose="020B0500000000000000" pitchFamily="34" charset="-128"/>
              </a:rPr>
              <a:t>6 </a:t>
            </a:r>
            <a:r>
              <a:rPr kumimoji="1" lang="zh-TW" altLang="en-US" sz="4800" b="1" dirty="0">
                <a:solidFill>
                  <a:srgbClr val="FFC000"/>
                </a:solidFill>
                <a:latin typeface="Yu Gothic UI" panose="020B0500000000000000" pitchFamily="34" charset="-128"/>
                <a:ea typeface="Yu Gothic UI" panose="020B0500000000000000" pitchFamily="34" charset="-128"/>
              </a:rPr>
              <a:t>照 犹 太 人 洁 净 的 规 矩 ， 有 六 口 石 缸 摆 在 那 里 ， 每 口 可 以 盛 两 三 桶 水 。</a:t>
            </a:r>
            <a:endParaRPr kumimoji="1" lang="en-US" altLang="zh-TW" sz="48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6 Now standing there were six stone water jars used for the Jewish rites of purification, each one holding from two to three measures.</a:t>
            </a:r>
            <a:endParaRPr kumimoji="1" lang="zh-TW" altLang="en-US"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688976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ext uri="{BEBA8EAE-BF5A-486C-A8C5-ECC9F3942E4B}">
                <a14:imgProps xmlns:a14="http://schemas.microsoft.com/office/drawing/2010/main">
                  <a14:imgLayer r:embed="rId3">
                    <a14:imgEffect>
                      <a14:brightnessContrast bright="5000"/>
                    </a14:imgEffect>
                  </a14:imgLayer>
                </a14:imgProps>
              </a:ext>
            </a:extLst>
          </a:blip>
          <a:stretch/>
        </a:blipFill>
        <a:effectLst/>
      </p:bgPr>
    </p:bg>
    <p:spTree>
      <p:nvGrpSpPr>
        <p:cNvPr id="1" name=""/>
        <p:cNvGrpSpPr/>
        <p:nvPr/>
      </p:nvGrpSpPr>
      <p:grpSpPr>
        <a:xfrm>
          <a:off x="0" y="0"/>
          <a:ext cx="0" cy="0"/>
          <a:chOff x="0" y="0"/>
          <a:chExt cx="0" cy="0"/>
        </a:xfrm>
      </p:grpSpPr>
      <p:pic>
        <p:nvPicPr>
          <p:cNvPr id="7" name="Picture 6" descr="A group of people in a market&#10;&#10;Description automatically generated with medium confidence">
            <a:extLst>
              <a:ext uri="{FF2B5EF4-FFF2-40B4-BE49-F238E27FC236}">
                <a16:creationId xmlns:a16="http://schemas.microsoft.com/office/drawing/2014/main" id="{F5D2154A-0EA4-7C42-89D9-0E2D899FE17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0" y="-1"/>
            <a:ext cx="12201526" cy="6858001"/>
          </a:xfrm>
          <a:prstGeom prst="rect">
            <a:avLst/>
          </a:prstGeom>
        </p:spPr>
      </p:pic>
    </p:spTree>
    <p:extLst>
      <p:ext uri="{BB962C8B-B14F-4D97-AF65-F5344CB8AC3E}">
        <p14:creationId xmlns:p14="http://schemas.microsoft.com/office/powerpoint/2010/main" val="1393193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392479" y="797510"/>
            <a:ext cx="9698637" cy="526297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C000"/>
                </a:solidFill>
                <a:latin typeface="Microsoft JhengHei UI" panose="020B0604030504040204" pitchFamily="34" charset="-120"/>
                <a:ea typeface="Microsoft JhengHei UI" panose="020B0604030504040204" pitchFamily="34" charset="-120"/>
              </a:rPr>
              <a:t>約 翰 福 音 </a:t>
            </a:r>
            <a:r>
              <a:rPr kumimoji="1" lang="en-US" altLang="zh-TW" sz="4800" b="1" dirty="0">
                <a:solidFill>
                  <a:srgbClr val="FFC000"/>
                </a:solidFill>
                <a:latin typeface="Microsoft JhengHei UI" panose="020B0604030504040204" pitchFamily="34" charset="-120"/>
                <a:ea typeface="Microsoft JhengHei UI" panose="020B0604030504040204" pitchFamily="34" charset="-120"/>
              </a:rPr>
              <a:t>John 2:7~11</a:t>
            </a:r>
          </a:p>
          <a:p>
            <a:pPr>
              <a:tabLst>
                <a:tab pos="1330325" algn="l"/>
              </a:tabLst>
            </a:pPr>
            <a:r>
              <a:rPr kumimoji="1" lang="en-US" altLang="zh-TW" sz="4800" b="1" dirty="0">
                <a:solidFill>
                  <a:srgbClr val="FFC000"/>
                </a:solidFill>
                <a:latin typeface="Yu Gothic UI" panose="020B0500000000000000" pitchFamily="34" charset="-128"/>
                <a:ea typeface="Yu Gothic UI" panose="020B0500000000000000" pitchFamily="34" charset="-128"/>
              </a:rPr>
              <a:t>7 </a:t>
            </a:r>
            <a:r>
              <a:rPr kumimoji="1" lang="zh-TW" altLang="en-US" sz="4800" b="1" dirty="0">
                <a:solidFill>
                  <a:srgbClr val="FFC000"/>
                </a:solidFill>
                <a:latin typeface="Yu Gothic UI" panose="020B0500000000000000" pitchFamily="34" charset="-128"/>
                <a:ea typeface="Yu Gothic UI" panose="020B0500000000000000" pitchFamily="34" charset="-128"/>
              </a:rPr>
              <a:t>耶 稣 对 用 人 说 ： 「 把 缸 倒 满 了 水 。 他 们 就 倒 满 了 ， 直 到 缸 口 。 」</a:t>
            </a:r>
          </a:p>
          <a:p>
            <a:pPr>
              <a:tabLst>
                <a:tab pos="1330325" algn="l"/>
              </a:tabLst>
            </a:pPr>
            <a:r>
              <a:rPr kumimoji="1" lang="en-US" altLang="zh-TW" sz="4800" b="1" dirty="0">
                <a:latin typeface="Yu Gothic UI" panose="020B0500000000000000" pitchFamily="34" charset="-128"/>
                <a:ea typeface="Yu Gothic UI" panose="020B0500000000000000" pitchFamily="34" charset="-128"/>
              </a:rPr>
              <a:t>7 Jesus told the servants, “Fill the jars with water.” So they filled them up to the brim. </a:t>
            </a:r>
          </a:p>
        </p:txBody>
      </p:sp>
    </p:spTree>
    <p:extLst>
      <p:ext uri="{BB962C8B-B14F-4D97-AF65-F5344CB8AC3E}">
        <p14:creationId xmlns:p14="http://schemas.microsoft.com/office/powerpoint/2010/main" val="2577244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392479" y="1120676"/>
            <a:ext cx="9698637" cy="4339650"/>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800" b="1" dirty="0">
                <a:solidFill>
                  <a:srgbClr val="FFC000"/>
                </a:solidFill>
                <a:latin typeface="Yu Gothic UI" panose="020B0500000000000000" pitchFamily="34" charset="-128"/>
                <a:ea typeface="Yu Gothic UI" panose="020B0500000000000000" pitchFamily="34" charset="-128"/>
              </a:rPr>
              <a:t>8 </a:t>
            </a:r>
            <a:r>
              <a:rPr kumimoji="1" lang="zh-TW" altLang="en-US" sz="4800" b="1" dirty="0">
                <a:solidFill>
                  <a:srgbClr val="FFC000"/>
                </a:solidFill>
                <a:latin typeface="Yu Gothic UI" panose="020B0500000000000000" pitchFamily="34" charset="-128"/>
                <a:ea typeface="Yu Gothic UI" panose="020B0500000000000000" pitchFamily="34" charset="-128"/>
              </a:rPr>
              <a:t>耶 稣 又 说 ： 「 现 在 可 以 舀 出 来 ， 送 给 管 筵 席 的 。 他 们 就 送 了 去 。 」</a:t>
            </a:r>
            <a:endParaRPr kumimoji="1" lang="en-US" altLang="zh-TW" sz="48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8 Then he told them, “Now draw some out and take it to the man in charge of the banquet.” So they did.</a:t>
            </a:r>
          </a:p>
        </p:txBody>
      </p:sp>
    </p:spTree>
    <p:extLst>
      <p:ext uri="{BB962C8B-B14F-4D97-AF65-F5344CB8AC3E}">
        <p14:creationId xmlns:p14="http://schemas.microsoft.com/office/powerpoint/2010/main" val="1019157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21231" y="643622"/>
            <a:ext cx="9698637" cy="5570756"/>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9 </a:t>
            </a:r>
            <a:r>
              <a:rPr kumimoji="1" lang="zh-TW" altLang="en-US" sz="4400" b="1" dirty="0">
                <a:solidFill>
                  <a:srgbClr val="FFC000"/>
                </a:solidFill>
                <a:latin typeface="Yu Gothic UI" panose="020B0500000000000000" pitchFamily="34" charset="-128"/>
                <a:ea typeface="Yu Gothic UI" panose="020B0500000000000000" pitchFamily="34" charset="-128"/>
              </a:rPr>
              <a:t>管 筵 席 的 尝 了 那 水 变 的 酒 ， 并 不 知 道 是 那 里 来 的 ， 只 有 舀 水 的 用 人 知 道 。 管 筵 席 的 便 叫 新 郎 来 ，</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9 When the man in charge of the banquet tasted the water that had become wine (without knowing where it had come from, though the servants who had drawn the water knew), he called for the bridegroom </a:t>
            </a:r>
          </a:p>
        </p:txBody>
      </p:sp>
    </p:spTree>
    <p:extLst>
      <p:ext uri="{BB962C8B-B14F-4D97-AF65-F5344CB8AC3E}">
        <p14:creationId xmlns:p14="http://schemas.microsoft.com/office/powerpoint/2010/main" val="1702785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68679" y="674400"/>
            <a:ext cx="9698637" cy="5509200"/>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800" b="1" dirty="0">
                <a:solidFill>
                  <a:srgbClr val="FFC000"/>
                </a:solidFill>
                <a:latin typeface="Yu Gothic UI" panose="020B0500000000000000" pitchFamily="34" charset="-128"/>
                <a:ea typeface="Yu Gothic UI" panose="020B0500000000000000" pitchFamily="34" charset="-128"/>
              </a:rPr>
              <a:t>10 </a:t>
            </a:r>
            <a:r>
              <a:rPr kumimoji="1" lang="zh-TW" altLang="en-US" sz="4800" b="1" dirty="0">
                <a:solidFill>
                  <a:srgbClr val="FFC000"/>
                </a:solidFill>
                <a:latin typeface="Yu Gothic UI" panose="020B0500000000000000" pitchFamily="34" charset="-128"/>
                <a:ea typeface="Yu Gothic UI" panose="020B0500000000000000" pitchFamily="34" charset="-128"/>
              </a:rPr>
              <a:t>对 他 说 ： 「 人 都 是 先 摆 上 好 酒 ， 等 客 喝 足 了 ， 才 摆 上 次 的 ， 你 倒 把 好 酒 留 到 如 今 ！ 」</a:t>
            </a:r>
            <a:endParaRPr kumimoji="1" lang="en-US" altLang="zh-TW" sz="48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10 and told him, “Everyone serves the best wine first, and the cheap kind when people are drunk. But you have kept the best wine until now!” </a:t>
            </a:r>
          </a:p>
        </p:txBody>
      </p:sp>
    </p:spTree>
    <p:extLst>
      <p:ext uri="{BB962C8B-B14F-4D97-AF65-F5344CB8AC3E}">
        <p14:creationId xmlns:p14="http://schemas.microsoft.com/office/powerpoint/2010/main" val="382247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50135" y="647710"/>
            <a:ext cx="9698637" cy="5755422"/>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800" b="1" dirty="0">
                <a:solidFill>
                  <a:srgbClr val="FFC000"/>
                </a:solidFill>
                <a:latin typeface="Yu Gothic UI" panose="020B0500000000000000" pitchFamily="34" charset="-128"/>
                <a:ea typeface="Yu Gothic UI" panose="020B0500000000000000" pitchFamily="34" charset="-128"/>
              </a:rPr>
              <a:t>11 </a:t>
            </a:r>
            <a:r>
              <a:rPr kumimoji="1" lang="zh-TW" altLang="en-US" sz="4800" b="1" dirty="0">
                <a:solidFill>
                  <a:srgbClr val="FFC000"/>
                </a:solidFill>
                <a:latin typeface="Yu Gothic UI" panose="020B0500000000000000" pitchFamily="34" charset="-128"/>
                <a:ea typeface="Yu Gothic UI" panose="020B0500000000000000" pitchFamily="34" charset="-128"/>
              </a:rPr>
              <a:t>这 是 耶 稣 所 行 的 头 一 件 神 迹 ， 是 在 加 利 利 的 迦 拿 行 的 ， 显 出 他 的 荣 耀 来 ； 他 的 门 徒 就 信 他 了 。</a:t>
            </a:r>
            <a:endParaRPr kumimoji="1" lang="en-US" altLang="zh-TW" sz="48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400" b="1" dirty="0">
                <a:latin typeface="Yu Gothic UI" panose="020B0500000000000000" pitchFamily="34" charset="-128"/>
                <a:ea typeface="Yu Gothic UI" panose="020B0500000000000000" pitchFamily="34" charset="-128"/>
              </a:rPr>
              <a:t>11 Jesus did this, the first of his signs, in Cana of Galilee. He revealed his glory, and his disciples believed in him.</a:t>
            </a:r>
          </a:p>
        </p:txBody>
      </p:sp>
    </p:spTree>
    <p:extLst>
      <p:ext uri="{BB962C8B-B14F-4D97-AF65-F5344CB8AC3E}">
        <p14:creationId xmlns:p14="http://schemas.microsoft.com/office/powerpoint/2010/main" val="2225537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26637" y="686454"/>
            <a:ext cx="9698637" cy="532453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000" b="1" dirty="0">
                <a:solidFill>
                  <a:srgbClr val="FFC000"/>
                </a:solidFill>
                <a:latin typeface="Yu Gothic UI" panose="020B0500000000000000" pitchFamily="34" charset="-128"/>
                <a:ea typeface="Yu Gothic UI" panose="020B0500000000000000" pitchFamily="34" charset="-128"/>
              </a:rPr>
              <a:t>約 翰 福 音 </a:t>
            </a:r>
            <a:r>
              <a:rPr kumimoji="1" lang="en-US" altLang="zh-TW" sz="4000" b="1" dirty="0">
                <a:solidFill>
                  <a:srgbClr val="FFC000"/>
                </a:solidFill>
                <a:latin typeface="Yu Gothic UI" panose="020B0500000000000000" pitchFamily="34" charset="-128"/>
                <a:ea typeface="Yu Gothic UI" panose="020B0500000000000000" pitchFamily="34" charset="-128"/>
              </a:rPr>
              <a:t>John 2:9</a:t>
            </a:r>
          </a:p>
          <a:p>
            <a:pPr>
              <a:tabLst>
                <a:tab pos="1330325" algn="l"/>
              </a:tabLst>
            </a:pPr>
            <a:r>
              <a:rPr kumimoji="1" lang="en-US" altLang="zh-TW" sz="4000" b="1" dirty="0">
                <a:solidFill>
                  <a:srgbClr val="FFC000"/>
                </a:solidFill>
                <a:latin typeface="Yu Gothic UI" panose="020B0500000000000000" pitchFamily="34" charset="-128"/>
                <a:ea typeface="Yu Gothic UI" panose="020B0500000000000000" pitchFamily="34" charset="-128"/>
              </a:rPr>
              <a:t>9 </a:t>
            </a:r>
            <a:r>
              <a:rPr kumimoji="1" lang="zh-TW" altLang="en-US" sz="4000" b="1" dirty="0">
                <a:solidFill>
                  <a:srgbClr val="FFC000"/>
                </a:solidFill>
                <a:latin typeface="Yu Gothic UI" panose="020B0500000000000000" pitchFamily="34" charset="-128"/>
                <a:ea typeface="Yu Gothic UI" panose="020B0500000000000000" pitchFamily="34" charset="-128"/>
              </a:rPr>
              <a:t>管 筵 席 的 尝 了 那 水 变 的 酒 ， 并 不 知 道 是 那 里 来 的 ， 只 有 舀 水 的 用 人 知 道 。 管 筵 席 的 便 叫 新 郎 来 ，</a:t>
            </a:r>
          </a:p>
          <a:p>
            <a:pPr>
              <a:tabLst>
                <a:tab pos="1330325" algn="l"/>
              </a:tabLst>
            </a:pPr>
            <a:r>
              <a:rPr kumimoji="1" lang="en-US" altLang="zh-TW" sz="3600" b="1" dirty="0">
                <a:latin typeface="Yu Gothic UI" panose="020B0500000000000000" pitchFamily="34" charset="-128"/>
                <a:ea typeface="Yu Gothic UI" panose="020B0500000000000000" pitchFamily="34" charset="-128"/>
              </a:rPr>
              <a:t>9 When the man in charge of the banquet tasted the water that had become wine (without knowing where it had come from, though the servants who had drawn the water knew), he called for the bridegroom </a:t>
            </a:r>
          </a:p>
        </p:txBody>
      </p:sp>
    </p:spTree>
    <p:extLst>
      <p:ext uri="{BB962C8B-B14F-4D97-AF65-F5344CB8AC3E}">
        <p14:creationId xmlns:p14="http://schemas.microsoft.com/office/powerpoint/2010/main" val="1952350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97280" y="679241"/>
            <a:ext cx="9698637" cy="532453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約 翰 福 音 </a:t>
            </a:r>
            <a:r>
              <a:rPr kumimoji="1" lang="en-US" altLang="zh-TW" sz="4400" b="1" dirty="0">
                <a:solidFill>
                  <a:srgbClr val="FFC000"/>
                </a:solidFill>
                <a:latin typeface="Yu Gothic UI" panose="020B0500000000000000" pitchFamily="34" charset="-128"/>
                <a:ea typeface="Yu Gothic UI" panose="020B0500000000000000" pitchFamily="34" charset="-128"/>
              </a:rPr>
              <a:t>John 2:11</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11 </a:t>
            </a:r>
            <a:r>
              <a:rPr kumimoji="1" lang="zh-TW" altLang="en-US" sz="4400" b="1" dirty="0">
                <a:solidFill>
                  <a:srgbClr val="FFC000"/>
                </a:solidFill>
                <a:latin typeface="Yu Gothic UI" panose="020B0500000000000000" pitchFamily="34" charset="-128"/>
                <a:ea typeface="Yu Gothic UI" panose="020B0500000000000000" pitchFamily="34" charset="-128"/>
              </a:rPr>
              <a:t>这 是 耶 稣 所 行 的 头 一 件 神 迹 ， 是 在 加 利 利 的 迦 拿 行 的 ， 显 出 他 的 荣 耀 来 ； 他 的 门 徒 就 信 他 了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11 Jesus did this, the first of his signs, in Cana of Galilee. He revealed his glory, and his disciples believed in him.</a:t>
            </a:r>
          </a:p>
        </p:txBody>
      </p:sp>
    </p:spTree>
    <p:extLst>
      <p:ext uri="{BB962C8B-B14F-4D97-AF65-F5344CB8AC3E}">
        <p14:creationId xmlns:p14="http://schemas.microsoft.com/office/powerpoint/2010/main" val="1672644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45094" y="1422529"/>
            <a:ext cx="9403491" cy="310854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第二场景启发</a:t>
            </a:r>
          </a:p>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耶稣必会供应我的需要
</a:t>
            </a:r>
            <a:r>
              <a:rPr kumimoji="1" lang="en-US" altLang="zh-TW" sz="4400" b="1" dirty="0">
                <a:latin typeface="Yu Gothic UI" panose="020B0500000000000000" pitchFamily="34" charset="-128"/>
                <a:ea typeface="Yu Gothic UI" panose="020B0500000000000000" pitchFamily="34" charset="-128"/>
              </a:rPr>
              <a:t>Inspiration from the 2nd Scene</a:t>
            </a: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Jesus will provide All my Needs</a:t>
            </a:r>
          </a:p>
        </p:txBody>
      </p:sp>
    </p:spTree>
    <p:extLst>
      <p:ext uri="{BB962C8B-B14F-4D97-AF65-F5344CB8AC3E}">
        <p14:creationId xmlns:p14="http://schemas.microsoft.com/office/powerpoint/2010/main" val="2132117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around a table with vases and bowls&#10;&#10;Description automatically generated with low confidence">
            <a:extLst>
              <a:ext uri="{FF2B5EF4-FFF2-40B4-BE49-F238E27FC236}">
                <a16:creationId xmlns:a16="http://schemas.microsoft.com/office/drawing/2014/main" id="{2BDE039E-3657-4B40-8FA4-4DE694C67A3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8000"/>
                    </a14:imgEffect>
                    <a14:imgEffect>
                      <a14:brightnessContrast bright="27000"/>
                    </a14:imgEffect>
                  </a14:imgLayer>
                </a14:imgProps>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56691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in a market&#10;&#10;Description automatically generated with medium confidence">
            <a:extLst>
              <a:ext uri="{FF2B5EF4-FFF2-40B4-BE49-F238E27FC236}">
                <a16:creationId xmlns:a16="http://schemas.microsoft.com/office/drawing/2014/main" id="{F5D2154A-0EA4-7C42-89D9-0E2D899FE17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0" y="-1"/>
            <a:ext cx="12201526" cy="6858001"/>
          </a:xfrm>
          <a:prstGeom prst="rect">
            <a:avLst/>
          </a:prstGeom>
        </p:spPr>
      </p:pic>
    </p:spTree>
    <p:extLst>
      <p:ext uri="{BB962C8B-B14F-4D97-AF65-F5344CB8AC3E}">
        <p14:creationId xmlns:p14="http://schemas.microsoft.com/office/powerpoint/2010/main" val="621543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31893" y="859065"/>
            <a:ext cx="9403491" cy="513986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3600" b="1" dirty="0">
                <a:solidFill>
                  <a:srgbClr val="FFC000"/>
                </a:solidFill>
                <a:latin typeface="Heiti SC Medium" pitchFamily="2" charset="-128"/>
                <a:ea typeface="Heiti SC Medium" pitchFamily="2" charset="-128"/>
              </a:rPr>
              <a:t>使 徒 行 傳 </a:t>
            </a:r>
            <a:r>
              <a:rPr kumimoji="1" lang="en-US" altLang="zh-TW" sz="3600" b="1" dirty="0">
                <a:solidFill>
                  <a:srgbClr val="FFC000"/>
                </a:solidFill>
                <a:latin typeface="Heiti SC Medium" pitchFamily="2" charset="-128"/>
                <a:ea typeface="Heiti SC Medium" pitchFamily="2" charset="-128"/>
              </a:rPr>
              <a:t> Acts  4:12</a:t>
            </a:r>
          </a:p>
          <a:p>
            <a:pPr>
              <a:tabLst>
                <a:tab pos="1330325" algn="l"/>
              </a:tabLst>
            </a:pPr>
            <a:r>
              <a:rPr kumimoji="1" lang="en-US" altLang="zh-TW" sz="4400" b="1" dirty="0">
                <a:solidFill>
                  <a:srgbClr val="FFC000"/>
                </a:solidFill>
                <a:latin typeface="Heiti SC Medium" pitchFamily="2" charset="-128"/>
                <a:ea typeface="Heiti SC Medium" pitchFamily="2" charset="-128"/>
              </a:rPr>
              <a:t>12 </a:t>
            </a:r>
            <a:r>
              <a:rPr kumimoji="1" lang="zh-TW" altLang="en-US" sz="4400" b="1" dirty="0">
                <a:solidFill>
                  <a:srgbClr val="FFC000"/>
                </a:solidFill>
                <a:latin typeface="Heiti SC Medium" pitchFamily="2" charset="-128"/>
                <a:ea typeface="Heiti SC Medium" pitchFamily="2" charset="-128"/>
              </a:rPr>
              <a:t>除 他 以 外 ， 别 无 拯 救 ； 因 为 在 天 下 人 间 ， 没 有 赐 下 别 的 名 ， 我 们 可 以 靠 着 得 救 。</a:t>
            </a:r>
            <a:endParaRPr kumimoji="1" lang="en-US" altLang="zh-TW" sz="4400" b="1" dirty="0">
              <a:solidFill>
                <a:srgbClr val="FFC000"/>
              </a:solidFill>
              <a:latin typeface="Heiti SC Medium" pitchFamily="2" charset="-128"/>
              <a:ea typeface="Heiti SC Medium" pitchFamily="2" charset="-128"/>
            </a:endParaRPr>
          </a:p>
          <a:p>
            <a:pPr>
              <a:tabLst>
                <a:tab pos="1330325" algn="l"/>
              </a:tabLst>
            </a:pPr>
            <a:r>
              <a:rPr kumimoji="1" lang="en-US" altLang="zh-TW" sz="4000" b="1" dirty="0">
                <a:latin typeface="Heiti SC Medium" pitchFamily="2" charset="-128"/>
                <a:ea typeface="Heiti SC Medium" pitchFamily="2" charset="-128"/>
              </a:rPr>
              <a:t>12 There is no salvation by anyone else, for there is no other name under heaven given among people by which we must be saved.”</a:t>
            </a:r>
            <a:endParaRPr kumimoji="1" lang="zh-TW" altLang="en-US" sz="2800" b="1" dirty="0">
              <a:latin typeface="Heiti SC Medium" pitchFamily="2" charset="-128"/>
              <a:ea typeface="Heiti SC Medium" pitchFamily="2" charset="-128"/>
            </a:endParaRPr>
          </a:p>
        </p:txBody>
      </p:sp>
    </p:spTree>
    <p:extLst>
      <p:ext uri="{BB962C8B-B14F-4D97-AF65-F5344CB8AC3E}">
        <p14:creationId xmlns:p14="http://schemas.microsoft.com/office/powerpoint/2010/main" val="1496045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97280" y="679241"/>
            <a:ext cx="9698637" cy="532453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C000"/>
                </a:solidFill>
                <a:latin typeface="Yu Gothic UI" panose="020B0500000000000000" pitchFamily="34" charset="-128"/>
                <a:ea typeface="Yu Gothic UI" panose="020B0500000000000000" pitchFamily="34" charset="-128"/>
              </a:rPr>
              <a:t>約 翰 福 音 </a:t>
            </a:r>
            <a:r>
              <a:rPr kumimoji="1" lang="en-US" altLang="zh-TW" sz="4400" b="1" dirty="0">
                <a:solidFill>
                  <a:srgbClr val="FFC000"/>
                </a:solidFill>
                <a:latin typeface="Yu Gothic UI" panose="020B0500000000000000" pitchFamily="34" charset="-128"/>
                <a:ea typeface="Yu Gothic UI" panose="020B0500000000000000" pitchFamily="34" charset="-128"/>
              </a:rPr>
              <a:t>John 2:11</a:t>
            </a:r>
          </a:p>
          <a:p>
            <a:pPr>
              <a:tabLst>
                <a:tab pos="1330325" algn="l"/>
              </a:tabLst>
            </a:pPr>
            <a:r>
              <a:rPr kumimoji="1" lang="en-US" altLang="zh-TW" sz="4400" b="1" dirty="0">
                <a:solidFill>
                  <a:srgbClr val="FFC000"/>
                </a:solidFill>
                <a:latin typeface="Yu Gothic UI" panose="020B0500000000000000" pitchFamily="34" charset="-128"/>
                <a:ea typeface="Yu Gothic UI" panose="020B0500000000000000" pitchFamily="34" charset="-128"/>
              </a:rPr>
              <a:t>11 </a:t>
            </a:r>
            <a:r>
              <a:rPr kumimoji="1" lang="zh-TW" altLang="en-US" sz="4400" b="1" dirty="0">
                <a:solidFill>
                  <a:srgbClr val="FFC000"/>
                </a:solidFill>
                <a:latin typeface="Yu Gothic UI" panose="020B0500000000000000" pitchFamily="34" charset="-128"/>
                <a:ea typeface="Yu Gothic UI" panose="020B0500000000000000" pitchFamily="34" charset="-128"/>
              </a:rPr>
              <a:t>这 是 耶 稣 所 行 的 头 一 件 神 迹 ， 是 在 加 利 利 的 迦 拿 行 的 ， 显 出 他 的 荣 耀 来 ； 他 的 门 徒 就 信 他 了 。</a:t>
            </a:r>
            <a:endParaRPr kumimoji="1" lang="en-US" altLang="zh-TW" sz="44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000" b="1" dirty="0">
                <a:latin typeface="Yu Gothic UI" panose="020B0500000000000000" pitchFamily="34" charset="-128"/>
                <a:ea typeface="Yu Gothic UI" panose="020B0500000000000000" pitchFamily="34" charset="-128"/>
              </a:rPr>
              <a:t>11 Jesus did this, the first of his signs, in Cana of Galilee. He revealed his glory, and his disciples believed in him.</a:t>
            </a:r>
          </a:p>
        </p:txBody>
      </p:sp>
    </p:spTree>
    <p:extLst>
      <p:ext uri="{BB962C8B-B14F-4D97-AF65-F5344CB8AC3E}">
        <p14:creationId xmlns:p14="http://schemas.microsoft.com/office/powerpoint/2010/main" val="2895935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63967" y="474345"/>
            <a:ext cx="9403491" cy="59093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400" b="1" dirty="0">
                <a:solidFill>
                  <a:srgbClr val="FFFF00"/>
                </a:solidFill>
                <a:latin typeface="Yu Gothic UI" panose="020B0500000000000000" pitchFamily="34" charset="-128"/>
                <a:ea typeface="Yu Gothic UI" panose="020B0500000000000000" pitchFamily="34" charset="-128"/>
              </a:rPr>
              <a:t>耶稣行的神迹 </a:t>
            </a:r>
            <a:endParaRPr kumimoji="1" lang="en-US" altLang="zh-TW" sz="4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3200" b="1" dirty="0">
                <a:latin typeface="Yu Gothic UI" panose="020B0500000000000000" pitchFamily="34" charset="-128"/>
                <a:ea typeface="Yu Gothic UI" panose="020B0500000000000000" pitchFamily="34" charset="-128"/>
              </a:rPr>
              <a:t>Miracles that Jesus Performed</a:t>
            </a:r>
            <a:endParaRPr kumimoji="1" lang="zh-TW" altLang="en-US" sz="3200" b="1" dirty="0">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a:solidFill>
                  <a:srgbClr val="FFFF00"/>
                </a:solidFill>
                <a:latin typeface="Yu Gothic UI" panose="020B0500000000000000" pitchFamily="34" charset="-128"/>
                <a:ea typeface="Yu Gothic UI" panose="020B0500000000000000" pitchFamily="34" charset="-128"/>
              </a:rPr>
              <a:t>1.</a:t>
            </a:r>
            <a:r>
              <a:rPr kumimoji="1" lang="zh-TW" altLang="en-US" sz="4400" b="1" dirty="0">
                <a:solidFill>
                  <a:srgbClr val="FFFF00"/>
                </a:solidFill>
                <a:latin typeface="Yu Gothic UI" panose="020B0500000000000000" pitchFamily="34" charset="-128"/>
                <a:ea typeface="Yu Gothic UI" panose="020B0500000000000000" pitchFamily="34" charset="-128"/>
              </a:rPr>
              <a:t>解决婚宴上没酒的困境</a:t>
            </a:r>
            <a:endParaRPr kumimoji="1" lang="en-US" altLang="zh-TW" sz="4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3200" b="1" dirty="0">
                <a:latin typeface="Yu Gothic UI" panose="020B0500000000000000" pitchFamily="34" charset="-128"/>
                <a:ea typeface="Yu Gothic UI" panose="020B0500000000000000" pitchFamily="34" charset="-128"/>
              </a:rPr>
              <a:t>Resolve the Dilemma of Lack of Wine</a:t>
            </a:r>
          </a:p>
          <a:p>
            <a:pPr algn="ctr">
              <a:tabLst>
                <a:tab pos="1330325" algn="l"/>
              </a:tabLst>
            </a:pPr>
            <a:r>
              <a:rPr kumimoji="1" lang="en-US" altLang="zh-TW" sz="3200" b="1" dirty="0">
                <a:latin typeface="Yu Gothic UI" panose="020B0500000000000000" pitchFamily="34" charset="-128"/>
                <a:ea typeface="Yu Gothic UI" panose="020B0500000000000000" pitchFamily="34" charset="-128"/>
              </a:rPr>
              <a:t> for the Wedding</a:t>
            </a:r>
            <a:endParaRPr kumimoji="1" lang="zh-TW" altLang="en-US" sz="3200" b="1" dirty="0">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a:solidFill>
                  <a:srgbClr val="FFFF00"/>
                </a:solidFill>
                <a:latin typeface="Yu Gothic UI" panose="020B0500000000000000" pitchFamily="34" charset="-128"/>
                <a:ea typeface="Yu Gothic UI" panose="020B0500000000000000" pitchFamily="34" charset="-128"/>
              </a:rPr>
              <a:t>2.</a:t>
            </a:r>
            <a:r>
              <a:rPr kumimoji="1" lang="zh-TW" altLang="en-US" sz="4400" b="1" dirty="0">
                <a:solidFill>
                  <a:srgbClr val="FFFF00"/>
                </a:solidFill>
                <a:latin typeface="Yu Gothic UI" panose="020B0500000000000000" pitchFamily="34" charset="-128"/>
                <a:ea typeface="Yu Gothic UI" panose="020B0500000000000000" pitchFamily="34" charset="-128"/>
              </a:rPr>
              <a:t>显出耶稣独特的荣耀和能力</a:t>
            </a:r>
            <a:endParaRPr kumimoji="1" lang="en-US" altLang="zh-TW" sz="4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3200" b="1" dirty="0">
                <a:latin typeface="Yu Gothic UI" panose="020B0500000000000000" pitchFamily="34" charset="-128"/>
                <a:ea typeface="Yu Gothic UI" panose="020B0500000000000000" pitchFamily="34" charset="-128"/>
              </a:rPr>
              <a:t>Reveal the Special Attributes of Jesus’ Glory</a:t>
            </a:r>
          </a:p>
          <a:p>
            <a:pPr algn="ctr">
              <a:tabLst>
                <a:tab pos="1330325" algn="l"/>
              </a:tabLst>
            </a:pPr>
            <a:r>
              <a:rPr kumimoji="1" lang="en-US" altLang="zh-TW" sz="3200" b="1" dirty="0">
                <a:latin typeface="Yu Gothic UI" panose="020B0500000000000000" pitchFamily="34" charset="-128"/>
                <a:ea typeface="Yu Gothic UI" panose="020B0500000000000000" pitchFamily="34" charset="-128"/>
              </a:rPr>
              <a:t> &amp; Power</a:t>
            </a:r>
            <a:endParaRPr kumimoji="1" lang="zh-TW" altLang="en-US" sz="3200" b="1" dirty="0">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a:solidFill>
                  <a:srgbClr val="FFFF00"/>
                </a:solidFill>
                <a:latin typeface="Yu Gothic UI" panose="020B0500000000000000" pitchFamily="34" charset="-128"/>
                <a:ea typeface="Yu Gothic UI" panose="020B0500000000000000" pitchFamily="34" charset="-128"/>
              </a:rPr>
              <a:t>3.</a:t>
            </a:r>
            <a:r>
              <a:rPr kumimoji="1" lang="zh-TW" altLang="en-US" sz="4400" b="1" dirty="0">
                <a:solidFill>
                  <a:srgbClr val="FFFF00"/>
                </a:solidFill>
                <a:latin typeface="Yu Gothic UI" panose="020B0500000000000000" pitchFamily="34" charset="-128"/>
                <a:ea typeface="Yu Gothic UI" panose="020B0500000000000000" pitchFamily="34" charset="-128"/>
              </a:rPr>
              <a:t>加添门徒对主的信心</a:t>
            </a:r>
            <a:r>
              <a:rPr kumimoji="1" lang="zh-TW" altLang="en-US" sz="5400" b="1" dirty="0">
                <a:solidFill>
                  <a:srgbClr val="FFFF00"/>
                </a:solidFill>
                <a:latin typeface="Yu Gothic UI" panose="020B0500000000000000" pitchFamily="34" charset="-128"/>
                <a:ea typeface="Yu Gothic UI" panose="020B0500000000000000" pitchFamily="34" charset="-128"/>
              </a:rPr>
              <a:t>
</a:t>
            </a:r>
            <a:r>
              <a:rPr kumimoji="1" lang="en-US" altLang="zh-TW" sz="3200" b="1" dirty="0">
                <a:latin typeface="Yu Gothic UI" panose="020B0500000000000000" pitchFamily="34" charset="-128"/>
                <a:ea typeface="Yu Gothic UI" panose="020B0500000000000000" pitchFamily="34" charset="-128"/>
              </a:rPr>
              <a:t>Rejuvenate the Disciples’ Faith toward the Lord</a:t>
            </a:r>
            <a:endParaRPr kumimoji="1" lang="en-US" altLang="zh-TW"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714511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19475" y="816377"/>
            <a:ext cx="9403491" cy="486287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人生最大的福气是</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000" b="1" dirty="0">
                <a:latin typeface="Yu Gothic UI" panose="020B0500000000000000" pitchFamily="34" charset="-128"/>
                <a:ea typeface="Yu Gothic UI" panose="020B0500000000000000" pitchFamily="34" charset="-128"/>
              </a:rPr>
              <a:t>Life’s greatest Blessing is</a:t>
            </a:r>
            <a:endParaRPr kumimoji="1" lang="zh-TW" altLang="en-US" sz="4000" b="1" dirty="0">
              <a:latin typeface="Yu Gothic UI" panose="020B0500000000000000" pitchFamily="34" charset="-128"/>
              <a:ea typeface="Yu Gothic UI" panose="020B0500000000000000" pitchFamily="34" charset="-128"/>
            </a:endParaRPr>
          </a:p>
          <a:p>
            <a:pPr algn="ctr">
              <a:tabLst>
                <a:tab pos="1330325" algn="l"/>
              </a:tabLst>
            </a:pPr>
            <a:r>
              <a:rPr kumimoji="1" lang="en-US" altLang="zh-TW" sz="5400" b="1" dirty="0">
                <a:solidFill>
                  <a:srgbClr val="FFFF00"/>
                </a:solidFill>
                <a:latin typeface="Yu Gothic UI" panose="020B0500000000000000" pitchFamily="34" charset="-128"/>
                <a:ea typeface="Yu Gothic UI" panose="020B0500000000000000" pitchFamily="34" charset="-128"/>
              </a:rPr>
              <a:t>1.</a:t>
            </a:r>
            <a:r>
              <a:rPr kumimoji="1" lang="zh-TW" altLang="en-US" sz="5400" b="1" dirty="0">
                <a:solidFill>
                  <a:srgbClr val="FFFF00"/>
                </a:solidFill>
                <a:latin typeface="Yu Gothic UI" panose="020B0500000000000000" pitchFamily="34" charset="-128"/>
                <a:ea typeface="Yu Gothic UI" panose="020B0500000000000000" pitchFamily="34" charset="-128"/>
              </a:rPr>
              <a:t>认识主耶稣</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5400" b="1" dirty="0">
                <a:latin typeface="Yu Gothic UI" panose="020B0500000000000000" pitchFamily="34" charset="-128"/>
                <a:ea typeface="Yu Gothic UI" panose="020B0500000000000000" pitchFamily="34" charset="-128"/>
              </a:rPr>
              <a:t>To know Jesus</a:t>
            </a:r>
            <a:endParaRPr kumimoji="1" lang="zh-TW" altLang="en-US" sz="5400" b="1" dirty="0">
              <a:latin typeface="Yu Gothic UI" panose="020B0500000000000000" pitchFamily="34" charset="-128"/>
              <a:ea typeface="Yu Gothic UI" panose="020B0500000000000000" pitchFamily="34" charset="-128"/>
            </a:endParaRPr>
          </a:p>
          <a:p>
            <a:pPr algn="ctr">
              <a:tabLst>
                <a:tab pos="1330325" algn="l"/>
              </a:tabLst>
            </a:pPr>
            <a:r>
              <a:rPr kumimoji="1" lang="en-US" altLang="zh-TW" sz="5400" b="1" dirty="0">
                <a:solidFill>
                  <a:srgbClr val="FFFF00"/>
                </a:solidFill>
                <a:latin typeface="Yu Gothic UI" panose="020B0500000000000000" pitchFamily="34" charset="-128"/>
                <a:ea typeface="Yu Gothic UI" panose="020B0500000000000000" pitchFamily="34" charset="-128"/>
              </a:rPr>
              <a:t>2.</a:t>
            </a:r>
            <a:r>
              <a:rPr kumimoji="1" lang="zh-TW" altLang="en-US" sz="5400" b="1" dirty="0">
                <a:solidFill>
                  <a:srgbClr val="FFFF00"/>
                </a:solidFill>
                <a:latin typeface="Yu Gothic UI" panose="020B0500000000000000" pitchFamily="34" charset="-128"/>
                <a:ea typeface="Yu Gothic UI" panose="020B0500000000000000" pitchFamily="34" charset="-128"/>
              </a:rPr>
              <a:t>带领更多人荣耀耶稣的名
</a:t>
            </a:r>
            <a:r>
              <a:rPr kumimoji="1" lang="en-US" altLang="zh-TW" sz="5400" b="1" dirty="0">
                <a:latin typeface="Yu Gothic UI" panose="020B0500000000000000" pitchFamily="34" charset="-128"/>
                <a:ea typeface="Yu Gothic UI" panose="020B0500000000000000" pitchFamily="34" charset="-128"/>
              </a:rPr>
              <a:t>To know Jesus</a:t>
            </a:r>
            <a:endParaRPr kumimoji="1" lang="en-US" altLang="zh-TW" sz="44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560619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638361" y="1136064"/>
            <a:ext cx="9403491" cy="458587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题目：婚宴喜乐的启发？</a:t>
            </a:r>
            <a:endParaRPr kumimoji="1" lang="en-US" altLang="zh-TW" sz="5400" b="1" dirty="0">
              <a:solidFill>
                <a:srgbClr val="FFFF00"/>
              </a:solidFill>
              <a:latin typeface="Yu Gothic UI" panose="020B0500000000000000" pitchFamily="34" charset="-128"/>
              <a:ea typeface="Yu Gothic UI" panose="020B0500000000000000" pitchFamily="34" charset="-128"/>
            </a:endParaRP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Sermon’s Title: Joy of a Wedding Reception – its Inspiration?</a:t>
            </a:r>
            <a:endParaRPr kumimoji="1" lang="zh-TW" altLang="en-US" sz="4400" b="1" dirty="0">
              <a:latin typeface="Yu Gothic UI" panose="020B0500000000000000" pitchFamily="34" charset="-128"/>
              <a:ea typeface="Yu Gothic UI" panose="020B0500000000000000" pitchFamily="34" charset="-128"/>
            </a:endParaRPr>
          </a:p>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你得到什么启发？
</a:t>
            </a:r>
            <a:r>
              <a:rPr kumimoji="1" lang="en-US" altLang="zh-TW" sz="4400" b="1" dirty="0">
                <a:latin typeface="Yu Gothic UI" panose="020B0500000000000000" pitchFamily="34" charset="-128"/>
                <a:ea typeface="Yu Gothic UI" panose="020B0500000000000000" pitchFamily="34" charset="-128"/>
              </a:rPr>
              <a:t>What type of Inspiration have You received?</a:t>
            </a:r>
          </a:p>
        </p:txBody>
      </p:sp>
    </p:spTree>
    <p:extLst>
      <p:ext uri="{BB962C8B-B14F-4D97-AF65-F5344CB8AC3E}">
        <p14:creationId xmlns:p14="http://schemas.microsoft.com/office/powerpoint/2010/main" val="216239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circle(in)">
                                      <p:cBhvr>
                                        <p:cTn id="7" dur="3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434521" y="1166842"/>
            <a:ext cx="9698637"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C000"/>
                </a:solidFill>
                <a:latin typeface="Microsoft JhengHei UI" panose="020B0604030504040204" pitchFamily="34" charset="-120"/>
                <a:ea typeface="Microsoft JhengHei UI" panose="020B0604030504040204" pitchFamily="34" charset="-120"/>
              </a:rPr>
              <a:t>約 翰 福 音 </a:t>
            </a:r>
            <a:r>
              <a:rPr kumimoji="1" lang="en-US" altLang="zh-TW" sz="4800" b="1" dirty="0">
                <a:solidFill>
                  <a:srgbClr val="FFC000"/>
                </a:solidFill>
                <a:latin typeface="Microsoft JhengHei UI" panose="020B0604030504040204" pitchFamily="34" charset="-120"/>
                <a:ea typeface="Microsoft JhengHei UI" panose="020B0604030504040204" pitchFamily="34" charset="-120"/>
              </a:rPr>
              <a:t>John 2:3~5</a:t>
            </a:r>
          </a:p>
          <a:p>
            <a:pPr>
              <a:tabLst>
                <a:tab pos="1330325" algn="l"/>
              </a:tabLst>
            </a:pPr>
            <a:r>
              <a:rPr kumimoji="1" lang="en-US" altLang="zh-TW" sz="4800" b="1" dirty="0">
                <a:solidFill>
                  <a:srgbClr val="FFC000"/>
                </a:solidFill>
                <a:latin typeface="Yu Gothic UI" panose="020B0500000000000000" pitchFamily="34" charset="-128"/>
                <a:ea typeface="Yu Gothic UI" panose="020B0500000000000000" pitchFamily="34" charset="-128"/>
              </a:rPr>
              <a:t>3 </a:t>
            </a:r>
            <a:r>
              <a:rPr kumimoji="1" lang="zh-TW" altLang="en-US" sz="4800" b="1" dirty="0">
                <a:solidFill>
                  <a:srgbClr val="FFC000"/>
                </a:solidFill>
                <a:latin typeface="Yu Gothic UI" panose="020B0500000000000000" pitchFamily="34" charset="-128"/>
                <a:ea typeface="Yu Gothic UI" panose="020B0500000000000000" pitchFamily="34" charset="-128"/>
              </a:rPr>
              <a:t>酒 用 尽 了 ， 耶 稣 的 母 亲 对 他 说 ： 「 他 们 没 有 酒 了 。 」</a:t>
            </a:r>
          </a:p>
          <a:p>
            <a:pPr>
              <a:tabLst>
                <a:tab pos="1330325" algn="l"/>
              </a:tabLst>
            </a:pPr>
            <a:r>
              <a:rPr kumimoji="1" lang="en-US" altLang="zh-TW" sz="4800" b="1" dirty="0">
                <a:latin typeface="Yu Gothic UI" panose="020B0500000000000000" pitchFamily="34" charset="-128"/>
                <a:ea typeface="Yu Gothic UI" panose="020B0500000000000000" pitchFamily="34" charset="-128"/>
              </a:rPr>
              <a:t>3 When the wine ran out, Jesus’ mother told him, “They don’t have any more wine.”</a:t>
            </a:r>
            <a:endParaRPr kumimoji="1" lang="zh-TW" altLang="en-US" sz="48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226433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46681" y="1166842"/>
            <a:ext cx="9698637" cy="4524315"/>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800" b="1" dirty="0">
                <a:solidFill>
                  <a:srgbClr val="FFC000"/>
                </a:solidFill>
                <a:latin typeface="Yu Gothic UI" panose="020B0500000000000000" pitchFamily="34" charset="-128"/>
                <a:ea typeface="Yu Gothic UI" panose="020B0500000000000000" pitchFamily="34" charset="-128"/>
              </a:rPr>
              <a:t>4 </a:t>
            </a:r>
            <a:r>
              <a:rPr kumimoji="1" lang="zh-TW" altLang="en-US" sz="4800" b="1" dirty="0">
                <a:solidFill>
                  <a:srgbClr val="FFC000"/>
                </a:solidFill>
                <a:latin typeface="Yu Gothic UI" panose="020B0500000000000000" pitchFamily="34" charset="-128"/>
                <a:ea typeface="Yu Gothic UI" panose="020B0500000000000000" pitchFamily="34" charset="-128"/>
              </a:rPr>
              <a:t>耶 稣 说 ： 「 母 亲 （ 原 文 是 妇 人 ） ， 我 与 你 有 甚 麽 相 干 ？ 我 的 时 候 还 没 有 到 。 」</a:t>
            </a:r>
          </a:p>
          <a:p>
            <a:pPr>
              <a:tabLst>
                <a:tab pos="1330325" algn="l"/>
              </a:tabLst>
            </a:pPr>
            <a:r>
              <a:rPr kumimoji="1" lang="en-US" altLang="zh-TW" sz="4800" b="1" dirty="0">
                <a:latin typeface="Yu Gothic UI" panose="020B0500000000000000" pitchFamily="34" charset="-128"/>
                <a:ea typeface="Yu Gothic UI" panose="020B0500000000000000" pitchFamily="34" charset="-128"/>
              </a:rPr>
              <a:t>4 “How does that concern us, dear lady?” Jesus asked her. “My time hasn’t come yet.”</a:t>
            </a:r>
            <a:endParaRPr kumimoji="1" lang="zh-TW" altLang="en-US" sz="48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050668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350438" y="1184924"/>
            <a:ext cx="9698637" cy="3046988"/>
          </a:xfrm>
          <a:prstGeom prst="rect">
            <a:avLst/>
          </a:prstGeom>
          <a:noFill/>
          <a:effectLst>
            <a:outerShdw blurRad="50800" dist="38100" dir="2700000" algn="tl" rotWithShape="0">
              <a:prstClr val="black">
                <a:alpha val="40000"/>
              </a:prstClr>
            </a:outerShdw>
          </a:effectLst>
        </p:spPr>
        <p:txBody>
          <a:bodyPr wrap="square" rtlCol="0">
            <a:spAutoFit/>
          </a:bodyPr>
          <a:lstStyle/>
          <a:p>
            <a:pPr>
              <a:tabLst>
                <a:tab pos="1330325" algn="l"/>
              </a:tabLst>
            </a:pPr>
            <a:r>
              <a:rPr kumimoji="1" lang="en-US" altLang="zh-TW" sz="4800" b="1" dirty="0">
                <a:solidFill>
                  <a:srgbClr val="FFC000"/>
                </a:solidFill>
                <a:latin typeface="Yu Gothic UI" panose="020B0500000000000000" pitchFamily="34" charset="-128"/>
                <a:ea typeface="Yu Gothic UI" panose="020B0500000000000000" pitchFamily="34" charset="-128"/>
              </a:rPr>
              <a:t>5 </a:t>
            </a:r>
            <a:r>
              <a:rPr kumimoji="1" lang="zh-TW" altLang="en-US" sz="4800" b="1" dirty="0">
                <a:solidFill>
                  <a:srgbClr val="FFC000"/>
                </a:solidFill>
                <a:latin typeface="Yu Gothic UI" panose="020B0500000000000000" pitchFamily="34" charset="-128"/>
                <a:ea typeface="Yu Gothic UI" panose="020B0500000000000000" pitchFamily="34" charset="-128"/>
              </a:rPr>
              <a:t>他 母 亲 对 用 人 说 ： 「 他 告 诉 你 们 甚 麽 ， 你 们 就 做 甚 麽 。 」</a:t>
            </a:r>
            <a:endParaRPr kumimoji="1" lang="en-US" altLang="zh-TW" sz="4800" b="1" dirty="0">
              <a:solidFill>
                <a:srgbClr val="FFC000"/>
              </a:solidFill>
              <a:latin typeface="Yu Gothic UI" panose="020B0500000000000000" pitchFamily="34" charset="-128"/>
              <a:ea typeface="Yu Gothic UI" panose="020B0500000000000000" pitchFamily="34" charset="-128"/>
            </a:endParaRPr>
          </a:p>
          <a:p>
            <a:pPr>
              <a:tabLst>
                <a:tab pos="1330325" algn="l"/>
              </a:tabLst>
            </a:pPr>
            <a:r>
              <a:rPr kumimoji="1" lang="en-US" altLang="zh-TW" sz="4800" b="1" dirty="0">
                <a:latin typeface="Yu Gothic UI" panose="020B0500000000000000" pitchFamily="34" charset="-128"/>
                <a:ea typeface="Yu Gothic UI" panose="020B0500000000000000" pitchFamily="34" charset="-128"/>
              </a:rPr>
              <a:t>5 His mother told the servants, “Do whatever he tells you.”</a:t>
            </a:r>
            <a:endParaRPr kumimoji="1" lang="zh-TW" altLang="en-US" sz="48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256255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392479" y="797510"/>
            <a:ext cx="9698637" cy="526297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4800" b="1" dirty="0">
                <a:solidFill>
                  <a:srgbClr val="FFC000"/>
                </a:solidFill>
                <a:latin typeface="Microsoft JhengHei UI" panose="020B0604030504040204" pitchFamily="34" charset="-120"/>
                <a:ea typeface="Microsoft JhengHei UI" panose="020B0604030504040204" pitchFamily="34" charset="-120"/>
              </a:rPr>
              <a:t>約 翰 福 音 </a:t>
            </a:r>
            <a:r>
              <a:rPr kumimoji="1" lang="en-US" altLang="zh-TW" sz="4800" b="1" dirty="0">
                <a:solidFill>
                  <a:srgbClr val="FFC000"/>
                </a:solidFill>
                <a:latin typeface="Microsoft JhengHei UI" panose="020B0604030504040204" pitchFamily="34" charset="-120"/>
                <a:ea typeface="Microsoft JhengHei UI" panose="020B0604030504040204" pitchFamily="34" charset="-120"/>
              </a:rPr>
              <a:t>John 2:4</a:t>
            </a:r>
          </a:p>
          <a:p>
            <a:pPr>
              <a:tabLst>
                <a:tab pos="1330325" algn="l"/>
              </a:tabLst>
            </a:pPr>
            <a:r>
              <a:rPr kumimoji="1" lang="en-US" altLang="zh-TW" sz="4800" b="1" dirty="0">
                <a:solidFill>
                  <a:srgbClr val="FFC000"/>
                </a:solidFill>
                <a:latin typeface="Yu Gothic UI" panose="020B0500000000000000" pitchFamily="34" charset="-128"/>
                <a:ea typeface="Yu Gothic UI" panose="020B0500000000000000" pitchFamily="34" charset="-128"/>
              </a:rPr>
              <a:t>4 </a:t>
            </a:r>
            <a:r>
              <a:rPr kumimoji="1" lang="zh-TW" altLang="en-US" sz="4800" b="1" dirty="0">
                <a:solidFill>
                  <a:srgbClr val="FFC000"/>
                </a:solidFill>
                <a:latin typeface="Yu Gothic UI" panose="020B0500000000000000" pitchFamily="34" charset="-128"/>
                <a:ea typeface="Yu Gothic UI" panose="020B0500000000000000" pitchFamily="34" charset="-128"/>
              </a:rPr>
              <a:t>耶 稣 说 ： 「 母 亲 （ 原 文 是 妇 人 ） ， 我 与 你 有 甚 麽 相 干 ？ 我 的 时 候 还 没 有 到 。 」</a:t>
            </a:r>
          </a:p>
          <a:p>
            <a:pPr>
              <a:tabLst>
                <a:tab pos="1330325" algn="l"/>
              </a:tabLst>
            </a:pPr>
            <a:r>
              <a:rPr kumimoji="1" lang="en-US" altLang="zh-TW" sz="4800" b="1" dirty="0">
                <a:latin typeface="Yu Gothic UI" panose="020B0500000000000000" pitchFamily="34" charset="-128"/>
                <a:ea typeface="Yu Gothic UI" panose="020B0500000000000000" pitchFamily="34" charset="-128"/>
              </a:rPr>
              <a:t>4 “How does that concern us, dear lady?” Jesus asked her. “My time hasn’t come yet.”</a:t>
            </a:r>
            <a:endParaRPr kumimoji="1" lang="zh-TW" altLang="en-US" sz="4800" b="1" dirty="0">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84056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29480" y="1727330"/>
            <a:ext cx="9403491" cy="310854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尊重耶稣的主权！</a:t>
            </a:r>
          </a:p>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对耶稣有充分的信心！</a:t>
            </a: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Be Respectful of Jesus’ Sovereignty!</a:t>
            </a: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Possess great Faith in Jesus!</a:t>
            </a:r>
          </a:p>
        </p:txBody>
      </p:sp>
    </p:spTree>
    <p:extLst>
      <p:ext uri="{BB962C8B-B14F-4D97-AF65-F5344CB8AC3E}">
        <p14:creationId xmlns:p14="http://schemas.microsoft.com/office/powerpoint/2010/main" val="1520333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518969" y="1338447"/>
            <a:ext cx="9403491" cy="378565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第一场景启发</a:t>
            </a:r>
          </a:p>
          <a:p>
            <a:pPr algn="ctr">
              <a:tabLst>
                <a:tab pos="1330325" algn="l"/>
              </a:tabLst>
            </a:pPr>
            <a:r>
              <a:rPr kumimoji="1" lang="zh-TW" altLang="en-US" sz="5400" b="1" dirty="0">
                <a:solidFill>
                  <a:srgbClr val="FFFF00"/>
                </a:solidFill>
                <a:latin typeface="Yu Gothic UI" panose="020B0500000000000000" pitchFamily="34" charset="-128"/>
                <a:ea typeface="Yu Gothic UI" panose="020B0500000000000000" pitchFamily="34" charset="-128"/>
              </a:rPr>
              <a:t>真正认识耶稣的身份和权柄</a:t>
            </a: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Inspiration from the 1st Scene</a:t>
            </a: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Recognizing the Identity </a:t>
            </a:r>
          </a:p>
          <a:p>
            <a:pPr algn="ctr">
              <a:tabLst>
                <a:tab pos="1330325" algn="l"/>
              </a:tabLst>
            </a:pPr>
            <a:r>
              <a:rPr kumimoji="1" lang="en-US" altLang="zh-TW" sz="4400" b="1" dirty="0">
                <a:latin typeface="Yu Gothic UI" panose="020B0500000000000000" pitchFamily="34" charset="-128"/>
                <a:ea typeface="Yu Gothic UI" panose="020B0500000000000000" pitchFamily="34" charset="-128"/>
              </a:rPr>
              <a:t>&amp; Authority of Jesus</a:t>
            </a:r>
          </a:p>
        </p:txBody>
      </p:sp>
    </p:spTree>
    <p:extLst>
      <p:ext uri="{BB962C8B-B14F-4D97-AF65-F5344CB8AC3E}">
        <p14:creationId xmlns:p14="http://schemas.microsoft.com/office/powerpoint/2010/main" val="631937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around a table with vases and bowls&#10;&#10;Description automatically generated with low confidence">
            <a:extLst>
              <a:ext uri="{FF2B5EF4-FFF2-40B4-BE49-F238E27FC236}">
                <a16:creationId xmlns:a16="http://schemas.microsoft.com/office/drawing/2014/main" id="{2BDE039E-3657-4B40-8FA4-4DE694C67A3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8000"/>
                    </a14:imgEffect>
                    <a14:imgEffect>
                      <a14:brightnessContrast bright="27000"/>
                    </a14:imgEffect>
                  </a14:imgLayer>
                </a14:imgProps>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29377024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網狀">
  <a:themeElements>
    <a:clrScheme name="網狀">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網狀">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網狀">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{E6577B33-B32A-1140-A93D-BE4C3BAD63A4}tf16401378</Template>
  <TotalTime>3026</TotalTime>
  <Words>1160</Words>
  <Application>Microsoft Macintosh PowerPoint</Application>
  <PresentationFormat>Widescreen</PresentationFormat>
  <Paragraphs>67</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Heiti SC Medium</vt:lpstr>
      <vt:lpstr>Microsoft JhengHei UI</vt:lpstr>
      <vt:lpstr>Yu Gothic UI</vt:lpstr>
      <vt:lpstr>Arial</vt:lpstr>
      <vt:lpstr>Century Gothic</vt:lpstr>
      <vt:lpstr>網狀</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261</cp:revision>
  <cp:lastPrinted>2021-06-16T15:23:06Z</cp:lastPrinted>
  <dcterms:created xsi:type="dcterms:W3CDTF">2021-01-06T18:08:20Z</dcterms:created>
  <dcterms:modified xsi:type="dcterms:W3CDTF">2021-07-28T11:02:56Z</dcterms:modified>
</cp:coreProperties>
</file>