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1" r:id="rId1"/>
  </p:sldMasterIdLst>
  <p:sldIdLst>
    <p:sldId id="2586" r:id="rId2"/>
    <p:sldId id="2645" r:id="rId3"/>
    <p:sldId id="2137" r:id="rId4"/>
    <p:sldId id="2652" r:id="rId5"/>
    <p:sldId id="2655" r:id="rId6"/>
    <p:sldId id="2629" r:id="rId7"/>
    <p:sldId id="2646" r:id="rId8"/>
    <p:sldId id="2654" r:id="rId9"/>
    <p:sldId id="2052" r:id="rId10"/>
    <p:sldId id="2589" r:id="rId11"/>
    <p:sldId id="2647" r:id="rId12"/>
    <p:sldId id="2650" r:id="rId13"/>
    <p:sldId id="2648" r:id="rId14"/>
    <p:sldId id="2649" r:id="rId15"/>
    <p:sldId id="2651" r:id="rId16"/>
    <p:sldId id="2631" r:id="rId17"/>
    <p:sldId id="265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FEFF"/>
    <a:srgbClr val="D883FF"/>
    <a:srgbClr val="EF53A5"/>
    <a:srgbClr val="790C00"/>
    <a:srgbClr val="3C1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16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168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2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5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55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1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06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12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88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90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0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6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7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1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6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9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01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48D69C67-925A-AE4B-A86A-23B35C477EC5}"/>
              </a:ext>
            </a:extLst>
          </p:cNvPr>
          <p:cNvSpPr txBox="1"/>
          <p:nvPr/>
        </p:nvSpPr>
        <p:spPr>
          <a:xfrm>
            <a:off x="1332411" y="550996"/>
            <a:ext cx="952717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800" b="1" dirty="0">
                <a:solidFill>
                  <a:srgbClr val="FFFFFF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English Translation starts NOW</a:t>
            </a:r>
          </a:p>
          <a:p>
            <a:pPr algn="ctr"/>
            <a:endParaRPr kumimoji="1" lang="en-US" altLang="zh-TW" sz="2000" b="1" dirty="0">
              <a:solidFill>
                <a:srgbClr val="FFFFFF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kumimoji="1" lang="en-US" altLang="zh-TW" sz="32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Outside of church</a:t>
            </a:r>
          </a:p>
          <a:p>
            <a:pPr algn="ctr"/>
            <a:r>
              <a:rPr kumimoji="1" lang="en-US" altLang="zh-TW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Dial  425-650-1398</a:t>
            </a:r>
          </a:p>
          <a:p>
            <a:pPr algn="ctr"/>
            <a:r>
              <a:rPr kumimoji="1" lang="en-US" altLang="zh-TW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Use Conference </a:t>
            </a:r>
            <a:r>
              <a:rPr kumimoji="1" lang="en-US" altLang="zh-TW" sz="4400" b="1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Code  849387</a:t>
            </a:r>
            <a:endParaRPr kumimoji="1" lang="en-US" altLang="zh-TW" sz="4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endParaRPr kumimoji="1" lang="en-US" altLang="zh-TW" sz="20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kumimoji="1" lang="en-US" altLang="zh-TW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In House</a:t>
            </a:r>
          </a:p>
          <a:p>
            <a:pPr algn="ctr"/>
            <a:r>
              <a:rPr kumimoji="1" lang="en-US" altLang="zh-TW" sz="44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WI-FI Network = Listen Everywhere</a:t>
            </a:r>
          </a:p>
          <a:p>
            <a:pPr algn="ctr"/>
            <a:r>
              <a:rPr kumimoji="1" lang="en-US" altLang="zh-TW" sz="44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Password: 12345678</a:t>
            </a:r>
          </a:p>
          <a:p>
            <a:pPr algn="ctr"/>
            <a:r>
              <a:rPr kumimoji="1" lang="en-US" altLang="zh-TW" sz="44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Open </a:t>
            </a: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Listen</a:t>
            </a:r>
            <a:r>
              <a:rPr kumimoji="1" lang="en-US" altLang="zh-TW" sz="44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Everywhere </a:t>
            </a:r>
            <a:r>
              <a:rPr kumimoji="1" lang="en-US" altLang="zh-TW" sz="44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App</a:t>
            </a:r>
            <a:endParaRPr kumimoji="1" lang="en-US" altLang="zh-TW" sz="14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5542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516614" y="612844"/>
            <a:ext cx="9698637" cy="5632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8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希 伯 來 書</a:t>
            </a:r>
            <a:r>
              <a:rPr kumimoji="1" lang="zh-TW" altLang="en-US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kumimoji="1"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Hebrews </a:t>
            </a:r>
            <a:r>
              <a:rPr kumimoji="1" lang="en-US" altLang="zh-TW" sz="48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11:1</a:t>
            </a:r>
          </a:p>
          <a:p>
            <a:pPr>
              <a:tabLst>
                <a:tab pos="1330325" algn="l"/>
              </a:tabLst>
            </a:pPr>
            <a:r>
              <a:rPr kumimoji="1" lang="zh-TW" altLang="en-US" sz="60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信就是所望之事的实底，</a:t>
            </a:r>
            <a:endParaRPr kumimoji="1" lang="en-US" altLang="zh-TW" sz="60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zh-TW" altLang="en-US" sz="60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是未见之事的确据。</a:t>
            </a:r>
            <a:endParaRPr kumimoji="1" lang="en-US" altLang="zh-TW" sz="60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Now faith is the assurance that what we hope for will come about and the certainty that what we cannot see exists.</a:t>
            </a:r>
          </a:p>
        </p:txBody>
      </p:sp>
    </p:spTree>
    <p:extLst>
      <p:ext uri="{BB962C8B-B14F-4D97-AF65-F5344CB8AC3E}">
        <p14:creationId xmlns:p14="http://schemas.microsoft.com/office/powerpoint/2010/main" val="3270605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iding a wheelchair&#10;&#10;Description automatically generated with medium confidence">
            <a:extLst>
              <a:ext uri="{FF2B5EF4-FFF2-40B4-BE49-F238E27FC236}">
                <a16:creationId xmlns:a16="http://schemas.microsoft.com/office/drawing/2014/main" id="{56213ACF-1CDA-1F40-A906-717A33DC4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51" y="3543300"/>
            <a:ext cx="48006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picture containing person, person, wearing, indoor&#10;&#10;Description automatically generated">
            <a:extLst>
              <a:ext uri="{FF2B5EF4-FFF2-40B4-BE49-F238E27FC236}">
                <a16:creationId xmlns:a16="http://schemas.microsoft.com/office/drawing/2014/main" id="{2031407F-16DE-7445-817A-ECB8982DF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551" y="584200"/>
            <a:ext cx="4775200" cy="284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F73984D-2447-C644-A69A-75FF6EEDAF3F}"/>
              </a:ext>
            </a:extLst>
          </p:cNvPr>
          <p:cNvSpPr txBox="1"/>
          <p:nvPr/>
        </p:nvSpPr>
        <p:spPr>
          <a:xfrm>
            <a:off x="1870505" y="3543300"/>
            <a:ext cx="2891996" cy="15388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有指望
</a:t>
            </a: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Hopeful</a:t>
            </a:r>
          </a:p>
        </p:txBody>
      </p:sp>
      <p:sp>
        <p:nvSpPr>
          <p:cNvPr id="7" name="文字方塊 5">
            <a:extLst>
              <a:ext uri="{FF2B5EF4-FFF2-40B4-BE49-F238E27FC236}">
                <a16:creationId xmlns:a16="http://schemas.microsoft.com/office/drawing/2014/main" id="{20CA95D7-C6E7-E940-876C-4E53AB3AB5C7}"/>
              </a:ext>
            </a:extLst>
          </p:cNvPr>
          <p:cNvSpPr txBox="1"/>
          <p:nvPr/>
        </p:nvSpPr>
        <p:spPr>
          <a:xfrm>
            <a:off x="1870505" y="584200"/>
            <a:ext cx="2891996" cy="15388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没指望
</a:t>
            </a: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Hopeless</a:t>
            </a:r>
          </a:p>
        </p:txBody>
      </p:sp>
    </p:spTree>
    <p:extLst>
      <p:ext uri="{BB962C8B-B14F-4D97-AF65-F5344CB8AC3E}">
        <p14:creationId xmlns:p14="http://schemas.microsoft.com/office/powerpoint/2010/main" val="59511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94254" y="792887"/>
            <a:ext cx="9403491" cy="46166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箴 言 </a:t>
            </a:r>
            <a:r>
              <a:rPr kumimoji="1" lang="en-US" altLang="zh-TW" sz="5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Proverbs </a:t>
            </a:r>
            <a:r>
              <a:rPr kumimoji="1" lang="en-US" altLang="zh-TW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17:22</a:t>
            </a:r>
          </a:p>
          <a:p>
            <a:pPr algn="ct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喜 乐 的 心 乃 是 </a:t>
            </a:r>
            <a:r>
              <a:rPr kumimoji="1" lang="zh-TW" altLang="en-US" sz="5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良 药</a:t>
            </a:r>
            <a:r>
              <a:rPr kumimoji="1" lang="zh-TW" altLang="en-US" sz="5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；</a:t>
            </a:r>
            <a:endParaRPr kumimoji="1" lang="en-US" altLang="zh-TW" sz="5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忧 伤 的 灵 使 骨 枯 乾 。</a:t>
            </a:r>
            <a:endParaRPr kumimoji="1" lang="en-US" altLang="zh-TW" sz="5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 joyful heart is </a:t>
            </a:r>
            <a:r>
              <a:rPr kumimoji="1" lang="en-US" altLang="zh-TW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good medicine</a:t>
            </a: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,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  but a broken spirit drains one’s strength.</a:t>
            </a:r>
          </a:p>
        </p:txBody>
      </p:sp>
    </p:spTree>
    <p:extLst>
      <p:ext uri="{BB962C8B-B14F-4D97-AF65-F5344CB8AC3E}">
        <p14:creationId xmlns:p14="http://schemas.microsoft.com/office/powerpoint/2010/main" val="1136302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person, mammal&#10;&#10;Description automatically generated">
            <a:extLst>
              <a:ext uri="{FF2B5EF4-FFF2-40B4-BE49-F238E27FC236}">
                <a16:creationId xmlns:a16="http://schemas.microsoft.com/office/drawing/2014/main" id="{F8B58DC8-2A71-174D-BEF8-28944974D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302" y="3581400"/>
            <a:ext cx="3704698" cy="273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picture containing text, building, outdoor, stone&#10;&#10;Description automatically generated">
            <a:extLst>
              <a:ext uri="{FF2B5EF4-FFF2-40B4-BE49-F238E27FC236}">
                <a16:creationId xmlns:a16="http://schemas.microsoft.com/office/drawing/2014/main" id="{D2F7CEF1-B7D8-0E47-A6B5-883F47423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333" y="546100"/>
            <a:ext cx="3640667" cy="273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856EBDD-2231-F34F-A3EE-57AA78011BEC}"/>
              </a:ext>
            </a:extLst>
          </p:cNvPr>
          <p:cNvSpPr txBox="1"/>
          <p:nvPr/>
        </p:nvSpPr>
        <p:spPr>
          <a:xfrm>
            <a:off x="1870505" y="584200"/>
            <a:ext cx="2891996" cy="15388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约瑟
</a:t>
            </a: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Joseph</a:t>
            </a:r>
          </a:p>
        </p:txBody>
      </p:sp>
      <p:sp>
        <p:nvSpPr>
          <p:cNvPr id="7" name="文字方塊 5">
            <a:extLst>
              <a:ext uri="{FF2B5EF4-FFF2-40B4-BE49-F238E27FC236}">
                <a16:creationId xmlns:a16="http://schemas.microsoft.com/office/drawing/2014/main" id="{FE0A503A-2F2A-3E45-8F57-375BAC329E38}"/>
              </a:ext>
            </a:extLst>
          </p:cNvPr>
          <p:cNvSpPr txBox="1"/>
          <p:nvPr/>
        </p:nvSpPr>
        <p:spPr>
          <a:xfrm>
            <a:off x="1870505" y="3581400"/>
            <a:ext cx="2891996" cy="15388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摩西
</a:t>
            </a: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Moses</a:t>
            </a:r>
          </a:p>
        </p:txBody>
      </p:sp>
    </p:spTree>
    <p:extLst>
      <p:ext uri="{BB962C8B-B14F-4D97-AF65-F5344CB8AC3E}">
        <p14:creationId xmlns:p14="http://schemas.microsoft.com/office/powerpoint/2010/main" val="2199994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59D396-323B-5E4A-B57E-3F0464BCD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182" y="556657"/>
            <a:ext cx="4156668" cy="278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picture containing sky, outdoor, sunset, clouds&#10;&#10;Description automatically generated">
            <a:extLst>
              <a:ext uri="{FF2B5EF4-FFF2-40B4-BE49-F238E27FC236}">
                <a16:creationId xmlns:a16="http://schemas.microsoft.com/office/drawing/2014/main" id="{9A5B889F-1A4D-9E4A-8870-D9B607B34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182" y="3604736"/>
            <a:ext cx="4156668" cy="269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字方塊 5">
            <a:extLst>
              <a:ext uri="{FF2B5EF4-FFF2-40B4-BE49-F238E27FC236}">
                <a16:creationId xmlns:a16="http://schemas.microsoft.com/office/drawing/2014/main" id="{2B8720DF-E521-2949-BB47-BCED344FEBEC}"/>
              </a:ext>
            </a:extLst>
          </p:cNvPr>
          <p:cNvSpPr txBox="1"/>
          <p:nvPr/>
        </p:nvSpPr>
        <p:spPr>
          <a:xfrm>
            <a:off x="1870505" y="584200"/>
            <a:ext cx="2891996" cy="15388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大卫
</a:t>
            </a: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David</a:t>
            </a:r>
          </a:p>
        </p:txBody>
      </p:sp>
      <p:sp>
        <p:nvSpPr>
          <p:cNvPr id="9" name="文字方塊 5">
            <a:extLst>
              <a:ext uri="{FF2B5EF4-FFF2-40B4-BE49-F238E27FC236}">
                <a16:creationId xmlns:a16="http://schemas.microsoft.com/office/drawing/2014/main" id="{C4C7BCA4-1D0E-DA4F-98A9-63B72639168E}"/>
              </a:ext>
            </a:extLst>
          </p:cNvPr>
          <p:cNvSpPr txBox="1"/>
          <p:nvPr/>
        </p:nvSpPr>
        <p:spPr>
          <a:xfrm>
            <a:off x="1524000" y="3604736"/>
            <a:ext cx="3371851" cy="15388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耶稣基督
</a:t>
            </a: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Jesus Christ</a:t>
            </a:r>
          </a:p>
        </p:txBody>
      </p:sp>
    </p:spTree>
    <p:extLst>
      <p:ext uri="{BB962C8B-B14F-4D97-AF65-F5344CB8AC3E}">
        <p14:creationId xmlns:p14="http://schemas.microsoft.com/office/powerpoint/2010/main" val="2944319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tue of a person&#10;&#10;Description automatically generated with low confidence">
            <a:extLst>
              <a:ext uri="{FF2B5EF4-FFF2-40B4-BE49-F238E27FC236}">
                <a16:creationId xmlns:a16="http://schemas.microsoft.com/office/drawing/2014/main" id="{CF018A0B-2FAA-B847-AA5D-833BEB7A4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1438275"/>
            <a:ext cx="5308600" cy="3981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方塊 5">
            <a:extLst>
              <a:ext uri="{FF2B5EF4-FFF2-40B4-BE49-F238E27FC236}">
                <a16:creationId xmlns:a16="http://schemas.microsoft.com/office/drawing/2014/main" id="{150E38F5-DCE6-7F42-8848-9F5007E3D341}"/>
              </a:ext>
            </a:extLst>
          </p:cNvPr>
          <p:cNvSpPr txBox="1"/>
          <p:nvPr/>
        </p:nvSpPr>
        <p:spPr>
          <a:xfrm>
            <a:off x="7188200" y="1438275"/>
            <a:ext cx="3860800" cy="36009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祷告学</a:t>
            </a:r>
            <a:endParaRPr kumimoji="1" lang="en-US" altLang="zh-TW" sz="5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但以理
</a:t>
            </a: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Learn from Daniel in prayer.</a:t>
            </a:r>
          </a:p>
        </p:txBody>
      </p:sp>
    </p:spTree>
    <p:extLst>
      <p:ext uri="{BB962C8B-B14F-4D97-AF65-F5344CB8AC3E}">
        <p14:creationId xmlns:p14="http://schemas.microsoft.com/office/powerpoint/2010/main" val="802864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94254" y="1120676"/>
            <a:ext cx="9403491" cy="46166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指 望 中 要 喜 乐 </a:t>
            </a:r>
            <a:endParaRPr kumimoji="1" lang="en-US" altLang="zh-TW" sz="5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患 难 中 要 忍 耐</a:t>
            </a:r>
            <a:endParaRPr kumimoji="1" lang="en-US" altLang="zh-TW" sz="5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祷 告 要 恒 切 </a:t>
            </a:r>
            <a:endParaRPr kumimoji="1" lang="en-US" altLang="zh-TW" sz="5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Be joyful in hope,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patient in trouble, 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and persistent in prayer.</a:t>
            </a:r>
          </a:p>
        </p:txBody>
      </p:sp>
    </p:spTree>
    <p:extLst>
      <p:ext uri="{BB962C8B-B14F-4D97-AF65-F5344CB8AC3E}">
        <p14:creationId xmlns:p14="http://schemas.microsoft.com/office/powerpoint/2010/main" val="642798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94254" y="1120676"/>
            <a:ext cx="9403491" cy="46166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以 賽 亞 書 </a:t>
            </a: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Isaiah</a:t>
            </a: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kumimoji="1" lang="en-US" altLang="zh-TW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12:3</a:t>
            </a:r>
          </a:p>
          <a:p>
            <a:pPr algn="ct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所以，你们必从救恩的泉源</a:t>
            </a:r>
            <a:endParaRPr kumimoji="1" lang="en-US" altLang="zh-TW" sz="5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欢然取水。</a:t>
            </a:r>
            <a:endParaRPr kumimoji="1" lang="en-US" altLang="zh-TW" sz="5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You will draw water joyfully from the wells of salvation. And you will say at that time:</a:t>
            </a:r>
          </a:p>
        </p:txBody>
      </p:sp>
    </p:spTree>
    <p:extLst>
      <p:ext uri="{BB962C8B-B14F-4D97-AF65-F5344CB8AC3E}">
        <p14:creationId xmlns:p14="http://schemas.microsoft.com/office/powerpoint/2010/main" val="1064092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9E2FFA-C5DC-894A-BD0E-CDC2051A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18"/>
          <a:stretch/>
        </p:blipFill>
        <p:spPr>
          <a:xfrm>
            <a:off x="0" y="0"/>
            <a:ext cx="12138498" cy="6858000"/>
          </a:xfrm>
          <a:prstGeom prst="rect">
            <a:avLst/>
          </a:prstGeom>
        </p:spPr>
      </p:pic>
      <p:sp>
        <p:nvSpPr>
          <p:cNvPr id="4" name="文字方塊 6">
            <a:extLst>
              <a:ext uri="{FF2B5EF4-FFF2-40B4-BE49-F238E27FC236}">
                <a16:creationId xmlns:a16="http://schemas.microsoft.com/office/drawing/2014/main" id="{652D1398-554B-6241-A152-6FC57909D870}"/>
              </a:ext>
            </a:extLst>
          </p:cNvPr>
          <p:cNvSpPr txBox="1"/>
          <p:nvPr/>
        </p:nvSpPr>
        <p:spPr>
          <a:xfrm>
            <a:off x="1776634" y="3621228"/>
            <a:ext cx="2549228" cy="954107"/>
          </a:xfrm>
          <a:prstGeom prst="rect">
            <a:avLst/>
          </a:prstGeom>
          <a:noFill/>
          <a:effectLst>
            <a:glow>
              <a:srgbClr val="790C00"/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邱清忠弟兄</a:t>
            </a:r>
            <a:endParaRPr lang="en-US" altLang="zh-TW" sz="28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28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Bro. Jack Chiu</a:t>
            </a:r>
            <a:endParaRPr kumimoji="1" lang="zh-TW" altLang="en-US" sz="2800" dirty="0">
              <a:ln w="10160">
                <a:solidFill>
                  <a:schemeClr val="accent5"/>
                </a:solidFill>
                <a:prstDash val="solid"/>
              </a:ln>
              <a:effectLst>
                <a:glow rad="50800">
                  <a:schemeClr val="bg1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8996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CF20DF-407A-8043-A8C6-44C792F4A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8" r="10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78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55F802-D86D-1045-9112-0701AAC80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342901"/>
            <a:ext cx="92583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18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55F802-D86D-1045-9112-0701AAC802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542"/>
          <a:stretch/>
        </p:blipFill>
        <p:spPr>
          <a:xfrm>
            <a:off x="1466850" y="270609"/>
            <a:ext cx="9258300" cy="26816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E97E81-8CAF-1446-8D43-61A5ED787077}"/>
              </a:ext>
            </a:extLst>
          </p:cNvPr>
          <p:cNvSpPr txBox="1"/>
          <p:nvPr/>
        </p:nvSpPr>
        <p:spPr>
          <a:xfrm>
            <a:off x="1641230" y="2709985"/>
            <a:ext cx="24071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Panic</a:t>
            </a:r>
          </a:p>
          <a:p>
            <a:r>
              <a:rPr lang="en-US" sz="2000" dirty="0"/>
              <a:t>Stock up on excess supplies; Spread scary rumors on the internet; Complaining, worry, insomnia, irritability, negativity...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7CD9B-CD7F-3D40-B208-64A1040FEE5F}"/>
              </a:ext>
            </a:extLst>
          </p:cNvPr>
          <p:cNvSpPr txBox="1"/>
          <p:nvPr/>
        </p:nvSpPr>
        <p:spPr>
          <a:xfrm>
            <a:off x="4766652" y="2709985"/>
            <a:ext cx="24071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Study</a:t>
            </a:r>
          </a:p>
          <a:p>
            <a:r>
              <a:rPr lang="en-US" sz="2000" dirty="0"/>
              <a:t>Give up what you can't control; Do not easily listen to news or rumors; Control emotions; Realizing that everyone is doing their best...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A3617D-41BD-B54F-9F3F-2F952C6284A1}"/>
              </a:ext>
            </a:extLst>
          </p:cNvPr>
          <p:cNvSpPr txBox="1"/>
          <p:nvPr/>
        </p:nvSpPr>
        <p:spPr>
          <a:xfrm>
            <a:off x="7759213" y="2709985"/>
            <a:ext cx="35872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Growth</a:t>
            </a:r>
          </a:p>
          <a:p>
            <a:r>
              <a:rPr lang="en-US" sz="2000" dirty="0"/>
              <a:t>Learn what you haven't had time to learn before; Be mindful of helping others; Live in the present and focus on the future; Strengthen empathy; Live joyfully; Spread hope; Practice patience; Build relationships; Experience God; Be transformed by the renewal of mind...</a:t>
            </a:r>
          </a:p>
        </p:txBody>
      </p:sp>
    </p:spTree>
    <p:extLst>
      <p:ext uri="{BB962C8B-B14F-4D97-AF65-F5344CB8AC3E}">
        <p14:creationId xmlns:p14="http://schemas.microsoft.com/office/powerpoint/2010/main" val="4116133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94254" y="1890117"/>
            <a:ext cx="9403491" cy="15388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神的话语 </a:t>
            </a:r>
            <a:r>
              <a:rPr kumimoji="1" lang="en-US" altLang="zh-TW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&amp;</a:t>
            </a:r>
            <a:r>
              <a:rPr kumimoji="1" lang="zh-TW" altLang="en-US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经历神
</a:t>
            </a: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God’s Word &amp; Experience God</a:t>
            </a:r>
          </a:p>
        </p:txBody>
      </p:sp>
    </p:spTree>
    <p:extLst>
      <p:ext uri="{BB962C8B-B14F-4D97-AF65-F5344CB8AC3E}">
        <p14:creationId xmlns:p14="http://schemas.microsoft.com/office/powerpoint/2010/main" val="353785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sunglasses&#10;&#10;Description automatically generated with medium confidence">
            <a:extLst>
              <a:ext uri="{FF2B5EF4-FFF2-40B4-BE49-F238E27FC236}">
                <a16:creationId xmlns:a16="http://schemas.microsoft.com/office/drawing/2014/main" id="{49A9CBC7-4A6B-2342-8FEB-7786A52BB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48" y="447675"/>
            <a:ext cx="10583704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70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nging on a stage&#10;&#10;Description automatically generated with low confidence">
            <a:extLst>
              <a:ext uri="{FF2B5EF4-FFF2-40B4-BE49-F238E27FC236}">
                <a16:creationId xmlns:a16="http://schemas.microsoft.com/office/drawing/2014/main" id="{22387C83-BC61-FB47-88D9-AD61B0A9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" y="-3921"/>
            <a:ext cx="12185038" cy="686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47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559916" y="458956"/>
            <a:ext cx="9403491" cy="57554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罗马书</a:t>
            </a:r>
            <a:r>
              <a:rPr kumimoji="1" lang="zh-TW" altLang="en-US" sz="4400" b="1" dirty="0"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Romans </a:t>
            </a: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12:12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5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12 </a:t>
            </a:r>
            <a:r>
              <a:rPr kumimoji="1" lang="zh-TW" altLang="en-US" sz="5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在 指 望 中 要 喜 乐 ， 在 患 难 中 要 忍 耐 ， 祷 告 要 恒 切 。</a:t>
            </a:r>
            <a:endParaRPr kumimoji="1" lang="en-US" altLang="zh-TW" sz="5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5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12 Be joyful in hope, patient in trouble, and persistent in prayer.</a:t>
            </a:r>
          </a:p>
        </p:txBody>
      </p:sp>
    </p:spTree>
    <p:extLst>
      <p:ext uri="{BB962C8B-B14F-4D97-AF65-F5344CB8AC3E}">
        <p14:creationId xmlns:p14="http://schemas.microsoft.com/office/powerpoint/2010/main" val="15203339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網狀">
  <a:themeElements>
    <a:clrScheme name="網狀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網狀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網狀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{E6577B33-B32A-1140-A93D-BE4C3BAD63A4}tf16401378</Template>
  <TotalTime>3463</TotalTime>
  <Words>394</Words>
  <Application>Microsoft Macintosh PowerPoint</Application>
  <PresentationFormat>Widescreen</PresentationFormat>
  <Paragraphs>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Heiti SC Medium</vt:lpstr>
      <vt:lpstr>Yu Gothic UI</vt:lpstr>
      <vt:lpstr>Arial</vt:lpstr>
      <vt:lpstr>Century Gothic</vt:lpstr>
      <vt:lpstr>網狀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LCCC Church</dc:creator>
  <cp:lastModifiedBy>LCCC Church</cp:lastModifiedBy>
  <cp:revision>294</cp:revision>
  <cp:lastPrinted>2021-06-16T15:23:06Z</cp:lastPrinted>
  <dcterms:created xsi:type="dcterms:W3CDTF">2021-01-06T18:08:20Z</dcterms:created>
  <dcterms:modified xsi:type="dcterms:W3CDTF">2021-08-25T19:24:14Z</dcterms:modified>
</cp:coreProperties>
</file>