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3074" r:id="rId2"/>
    <p:sldId id="3086" r:id="rId3"/>
    <p:sldId id="3128" r:id="rId4"/>
    <p:sldId id="3129" r:id="rId5"/>
    <p:sldId id="3130" r:id="rId6"/>
    <p:sldId id="3131" r:id="rId7"/>
    <p:sldId id="3132" r:id="rId8"/>
    <p:sldId id="3133" r:id="rId9"/>
    <p:sldId id="3136" r:id="rId10"/>
    <p:sldId id="3134" r:id="rId11"/>
    <p:sldId id="3135" r:id="rId12"/>
    <p:sldId id="3138" r:id="rId13"/>
    <p:sldId id="3137" r:id="rId14"/>
    <p:sldId id="3139" r:id="rId15"/>
    <p:sldId id="3145" r:id="rId16"/>
    <p:sldId id="3146" r:id="rId17"/>
    <p:sldId id="3147" r:id="rId18"/>
    <p:sldId id="3149" r:id="rId19"/>
    <p:sldId id="3148" r:id="rId2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7022"/>
    <p:restoredTop sz="96327"/>
  </p:normalViewPr>
  <p:slideViewPr>
    <p:cSldViewPr snapToGrid="0" snapToObjects="1">
      <p:cViewPr varScale="1">
        <p:scale>
          <a:sx n="122" d="100"/>
          <a:sy n="122" d="100"/>
        </p:scale>
        <p:origin x="240" y="73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6B76707-E5CC-C94A-A6BC-3F84EBFCB20B}" type="datetimeFigureOut">
              <a:rPr lang="en-US" smtClean="0"/>
              <a:t>8/6/22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94FAC3-F18C-2A46-B3C3-5E56746641B2}" type="slidenum">
              <a:rPr lang="en-US" smtClean="0"/>
              <a:t>‹#›</a:t>
            </a:fld>
            <a:endParaRPr lang="en-US"/>
          </a:p>
        </p:txBody>
      </p:sp>
    </p:spTree>
    <p:extLst>
      <p:ext uri="{BB962C8B-B14F-4D97-AF65-F5344CB8AC3E}">
        <p14:creationId xmlns:p14="http://schemas.microsoft.com/office/powerpoint/2010/main" val="37248751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6B76707-E5CC-C94A-A6BC-3F84EBFCB20B}" type="datetimeFigureOut">
              <a:rPr lang="en-US" smtClean="0"/>
              <a:t>8/6/22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94FAC3-F18C-2A46-B3C3-5E56746641B2}" type="slidenum">
              <a:rPr lang="en-US" smtClean="0"/>
              <a:t>‹#›</a:t>
            </a:fld>
            <a:endParaRPr lang="en-US"/>
          </a:p>
        </p:txBody>
      </p:sp>
    </p:spTree>
    <p:extLst>
      <p:ext uri="{BB962C8B-B14F-4D97-AF65-F5344CB8AC3E}">
        <p14:creationId xmlns:p14="http://schemas.microsoft.com/office/powerpoint/2010/main" val="32063786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6B76707-E5CC-C94A-A6BC-3F84EBFCB20B}" type="datetimeFigureOut">
              <a:rPr lang="en-US" smtClean="0"/>
              <a:t>8/6/22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94FAC3-F18C-2A46-B3C3-5E56746641B2}" type="slidenum">
              <a:rPr lang="en-US" smtClean="0"/>
              <a:t>‹#›</a:t>
            </a:fld>
            <a:endParaRPr lang="en-US"/>
          </a:p>
        </p:txBody>
      </p:sp>
    </p:spTree>
    <p:extLst>
      <p:ext uri="{BB962C8B-B14F-4D97-AF65-F5344CB8AC3E}">
        <p14:creationId xmlns:p14="http://schemas.microsoft.com/office/powerpoint/2010/main" val="18673836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6B76707-E5CC-C94A-A6BC-3F84EBFCB20B}" type="datetimeFigureOut">
              <a:rPr lang="en-US" smtClean="0"/>
              <a:t>8/6/22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94FAC3-F18C-2A46-B3C3-5E56746641B2}" type="slidenum">
              <a:rPr lang="en-US" smtClean="0"/>
              <a:t>‹#›</a:t>
            </a:fld>
            <a:endParaRPr lang="en-US"/>
          </a:p>
        </p:txBody>
      </p:sp>
    </p:spTree>
    <p:extLst>
      <p:ext uri="{BB962C8B-B14F-4D97-AF65-F5344CB8AC3E}">
        <p14:creationId xmlns:p14="http://schemas.microsoft.com/office/powerpoint/2010/main" val="6248610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6B76707-E5CC-C94A-A6BC-3F84EBFCB20B}" type="datetimeFigureOut">
              <a:rPr lang="en-US" smtClean="0"/>
              <a:t>8/6/22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94FAC3-F18C-2A46-B3C3-5E56746641B2}" type="slidenum">
              <a:rPr lang="en-US" smtClean="0"/>
              <a:t>‹#›</a:t>
            </a:fld>
            <a:endParaRPr lang="en-US"/>
          </a:p>
        </p:txBody>
      </p:sp>
    </p:spTree>
    <p:extLst>
      <p:ext uri="{BB962C8B-B14F-4D97-AF65-F5344CB8AC3E}">
        <p14:creationId xmlns:p14="http://schemas.microsoft.com/office/powerpoint/2010/main" val="4080498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6B76707-E5CC-C94A-A6BC-3F84EBFCB20B}" type="datetimeFigureOut">
              <a:rPr lang="en-US" smtClean="0"/>
              <a:t>8/6/22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894FAC3-F18C-2A46-B3C3-5E56746641B2}" type="slidenum">
              <a:rPr lang="en-US" smtClean="0"/>
              <a:t>‹#›</a:t>
            </a:fld>
            <a:endParaRPr lang="en-US"/>
          </a:p>
        </p:txBody>
      </p:sp>
    </p:spTree>
    <p:extLst>
      <p:ext uri="{BB962C8B-B14F-4D97-AF65-F5344CB8AC3E}">
        <p14:creationId xmlns:p14="http://schemas.microsoft.com/office/powerpoint/2010/main" val="33562507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6B76707-E5CC-C94A-A6BC-3F84EBFCB20B}" type="datetimeFigureOut">
              <a:rPr lang="en-US" smtClean="0"/>
              <a:t>8/6/22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894FAC3-F18C-2A46-B3C3-5E56746641B2}" type="slidenum">
              <a:rPr lang="en-US" smtClean="0"/>
              <a:t>‹#›</a:t>
            </a:fld>
            <a:endParaRPr lang="en-US"/>
          </a:p>
        </p:txBody>
      </p:sp>
    </p:spTree>
    <p:extLst>
      <p:ext uri="{BB962C8B-B14F-4D97-AF65-F5344CB8AC3E}">
        <p14:creationId xmlns:p14="http://schemas.microsoft.com/office/powerpoint/2010/main" val="38401305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6B76707-E5CC-C94A-A6BC-3F84EBFCB20B}" type="datetimeFigureOut">
              <a:rPr lang="en-US" smtClean="0"/>
              <a:t>8/6/22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894FAC3-F18C-2A46-B3C3-5E56746641B2}" type="slidenum">
              <a:rPr lang="en-US" smtClean="0"/>
              <a:t>‹#›</a:t>
            </a:fld>
            <a:endParaRPr lang="en-US"/>
          </a:p>
        </p:txBody>
      </p:sp>
    </p:spTree>
    <p:extLst>
      <p:ext uri="{BB962C8B-B14F-4D97-AF65-F5344CB8AC3E}">
        <p14:creationId xmlns:p14="http://schemas.microsoft.com/office/powerpoint/2010/main" val="6474523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6B76707-E5CC-C94A-A6BC-3F84EBFCB20B}" type="datetimeFigureOut">
              <a:rPr lang="en-US" smtClean="0"/>
              <a:t>8/6/22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894FAC3-F18C-2A46-B3C3-5E56746641B2}" type="slidenum">
              <a:rPr lang="en-US" smtClean="0"/>
              <a:t>‹#›</a:t>
            </a:fld>
            <a:endParaRPr lang="en-US"/>
          </a:p>
        </p:txBody>
      </p:sp>
    </p:spTree>
    <p:extLst>
      <p:ext uri="{BB962C8B-B14F-4D97-AF65-F5344CB8AC3E}">
        <p14:creationId xmlns:p14="http://schemas.microsoft.com/office/powerpoint/2010/main" val="27042692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6B76707-E5CC-C94A-A6BC-3F84EBFCB20B}" type="datetimeFigureOut">
              <a:rPr lang="en-US" smtClean="0"/>
              <a:t>8/6/22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894FAC3-F18C-2A46-B3C3-5E56746641B2}" type="slidenum">
              <a:rPr lang="en-US" smtClean="0"/>
              <a:t>‹#›</a:t>
            </a:fld>
            <a:endParaRPr lang="en-US"/>
          </a:p>
        </p:txBody>
      </p:sp>
    </p:spTree>
    <p:extLst>
      <p:ext uri="{BB962C8B-B14F-4D97-AF65-F5344CB8AC3E}">
        <p14:creationId xmlns:p14="http://schemas.microsoft.com/office/powerpoint/2010/main" val="25143690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6B76707-E5CC-C94A-A6BC-3F84EBFCB20B}" type="datetimeFigureOut">
              <a:rPr lang="en-US" smtClean="0"/>
              <a:t>8/6/22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894FAC3-F18C-2A46-B3C3-5E56746641B2}" type="slidenum">
              <a:rPr lang="en-US" smtClean="0"/>
              <a:t>‹#›</a:t>
            </a:fld>
            <a:endParaRPr lang="en-US"/>
          </a:p>
        </p:txBody>
      </p:sp>
    </p:spTree>
    <p:extLst>
      <p:ext uri="{BB962C8B-B14F-4D97-AF65-F5344CB8AC3E}">
        <p14:creationId xmlns:p14="http://schemas.microsoft.com/office/powerpoint/2010/main" val="6988438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6B76707-E5CC-C94A-A6BC-3F84EBFCB20B}" type="datetimeFigureOut">
              <a:rPr lang="en-US" smtClean="0"/>
              <a:t>8/6/22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894FAC3-F18C-2A46-B3C3-5E56746641B2}" type="slidenum">
              <a:rPr lang="en-US" smtClean="0"/>
              <a:t>‹#›</a:t>
            </a:fld>
            <a:endParaRPr lang="en-US"/>
          </a:p>
        </p:txBody>
      </p:sp>
    </p:spTree>
    <p:extLst>
      <p:ext uri="{BB962C8B-B14F-4D97-AF65-F5344CB8AC3E}">
        <p14:creationId xmlns:p14="http://schemas.microsoft.com/office/powerpoint/2010/main" val="558863707"/>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microsoft.com/office/2007/relationships/hdphoto" Target="../media/hdphoto3.wdp"/><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picture containing text, nature, cloud, night sky&#10;&#10;Description automatically generated">
            <a:extLst>
              <a:ext uri="{FF2B5EF4-FFF2-40B4-BE49-F238E27FC236}">
                <a16:creationId xmlns:a16="http://schemas.microsoft.com/office/drawing/2014/main" id="{1C9E8597-4682-AA9C-0EBC-25AA4E19DBB3}"/>
              </a:ext>
            </a:extLst>
          </p:cNvPr>
          <p:cNvPicPr>
            <a:picLocks noChangeAspect="1"/>
          </p:cNvPicPr>
          <p:nvPr/>
        </p:nvPicPr>
        <p:blipFill>
          <a:blip r:embed="rId2"/>
          <a:stretch>
            <a:fillRect/>
          </a:stretch>
        </p:blipFill>
        <p:spPr>
          <a:xfrm>
            <a:off x="0" y="-1"/>
            <a:ext cx="12179444" cy="6858001"/>
          </a:xfrm>
          <a:prstGeom prst="rect">
            <a:avLst/>
          </a:prstGeom>
        </p:spPr>
      </p:pic>
      <p:sp>
        <p:nvSpPr>
          <p:cNvPr id="7" name="TextBox 6">
            <a:extLst>
              <a:ext uri="{FF2B5EF4-FFF2-40B4-BE49-F238E27FC236}">
                <a16:creationId xmlns:a16="http://schemas.microsoft.com/office/drawing/2014/main" id="{6626AECE-E627-EC10-64CA-9E126E486CEC}"/>
              </a:ext>
            </a:extLst>
          </p:cNvPr>
          <p:cNvSpPr txBox="1"/>
          <p:nvPr/>
        </p:nvSpPr>
        <p:spPr>
          <a:xfrm>
            <a:off x="4845631" y="5814840"/>
            <a:ext cx="2488181" cy="830997"/>
          </a:xfrm>
          <a:prstGeom prst="rect">
            <a:avLst/>
          </a:prstGeom>
          <a:noFill/>
        </p:spPr>
        <p:txBody>
          <a:bodyPr wrap="non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white"/>
                </a:solidFill>
                <a:effectLst>
                  <a:glow rad="101600">
                    <a:schemeClr val="bg1">
                      <a:alpha val="60000"/>
                    </a:schemeClr>
                  </a:glow>
                </a:effectLst>
                <a:uLnTx/>
                <a:uFillTx/>
                <a:latin typeface="Yu Gothic UI" panose="020B0500000000000000" pitchFamily="34" charset="-128"/>
                <a:ea typeface="Yu Gothic UI" panose="020B0500000000000000" pitchFamily="34" charset="-128"/>
                <a:cs typeface="+mn-cs"/>
              </a:rPr>
              <a:t>Rev. Steven Fang</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zh-TW" altLang="en-US" sz="2400" b="0" i="0" u="none" strike="noStrike" kern="1200" cap="none" spc="0" normalizeH="0" baseline="0" noProof="0" dirty="0">
                <a:ln>
                  <a:noFill/>
                </a:ln>
                <a:solidFill>
                  <a:prstClr val="white"/>
                </a:solidFill>
                <a:effectLst>
                  <a:glow rad="101600">
                    <a:schemeClr val="bg1">
                      <a:alpha val="60000"/>
                    </a:schemeClr>
                  </a:glow>
                </a:effectLst>
                <a:uLnTx/>
                <a:uFillTx/>
                <a:latin typeface="Yu Gothic UI" panose="020B0500000000000000" pitchFamily="34" charset="-128"/>
                <a:ea typeface="Yu Gothic UI" panose="020B0500000000000000" pitchFamily="34" charset="-128"/>
                <a:cs typeface="+mn-cs"/>
              </a:rPr>
              <a:t>房正豪牧师</a:t>
            </a:r>
            <a:endParaRPr kumimoji="0" lang="en-US" sz="2800" b="0" i="0" u="none" strike="noStrike" kern="1200" cap="none" spc="0" normalizeH="0" baseline="0" noProof="0" dirty="0">
              <a:ln>
                <a:noFill/>
              </a:ln>
              <a:solidFill>
                <a:prstClr val="white"/>
              </a:solidFill>
              <a:effectLst>
                <a:glow rad="101600">
                  <a:schemeClr val="bg1">
                    <a:alpha val="60000"/>
                  </a:schemeClr>
                </a:glow>
                <a:outerShdw blurRad="50800" dist="38100" dir="2700000" algn="tl" rotWithShape="0">
                  <a:prstClr val="black">
                    <a:alpha val="40000"/>
                  </a:prstClr>
                </a:outerShdw>
              </a:effectLst>
              <a:uLnTx/>
              <a:uFillTx/>
              <a:latin typeface="Yu Gothic UI" panose="020B0500000000000000" pitchFamily="34" charset="-128"/>
              <a:ea typeface="Yu Gothic UI" panose="020B0500000000000000" pitchFamily="34" charset="-128"/>
              <a:cs typeface="+mn-cs"/>
            </a:endParaRPr>
          </a:p>
        </p:txBody>
      </p:sp>
    </p:spTree>
    <p:extLst>
      <p:ext uri="{BB962C8B-B14F-4D97-AF65-F5344CB8AC3E}">
        <p14:creationId xmlns:p14="http://schemas.microsoft.com/office/powerpoint/2010/main" val="5068458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picture containing cloud, night sky&#10;&#10;Description automatically generated">
            <a:extLst>
              <a:ext uri="{FF2B5EF4-FFF2-40B4-BE49-F238E27FC236}">
                <a16:creationId xmlns:a16="http://schemas.microsoft.com/office/drawing/2014/main" id="{ABCB6FB3-ECEC-E74C-96E1-36102EED3E38}"/>
              </a:ext>
            </a:extLst>
          </p:cNvPr>
          <p:cNvPicPr>
            <a:picLocks noChangeAspect="1"/>
          </p:cNvPicPr>
          <p:nvPr/>
        </p:nvPicPr>
        <p:blipFill>
          <a:blip r:embed="rId2">
            <a:extLst>
              <a:ext uri="{BEBA8EAE-BF5A-486C-A8C5-ECC9F3942E4B}">
                <a14:imgProps xmlns:a14="http://schemas.microsoft.com/office/drawing/2010/main">
                  <a14:imgLayer r:embed="rId3">
                    <a14:imgEffect>
                      <a14:sharpenSoften amount="-50000"/>
                    </a14:imgEffect>
                    <a14:imgEffect>
                      <a14:brightnessContrast bright="-40000"/>
                    </a14:imgEffect>
                  </a14:imgLayer>
                </a14:imgProps>
              </a:ext>
            </a:extLst>
          </a:blip>
          <a:stretch>
            <a:fillRect/>
          </a:stretch>
        </p:blipFill>
        <p:spPr>
          <a:xfrm>
            <a:off x="-1" y="-2"/>
            <a:ext cx="12168991" cy="6858001"/>
          </a:xfrm>
          <a:prstGeom prst="rect">
            <a:avLst/>
          </a:prstGeom>
        </p:spPr>
      </p:pic>
      <p:sp>
        <p:nvSpPr>
          <p:cNvPr id="6" name="Title 1">
            <a:extLst>
              <a:ext uri="{FF2B5EF4-FFF2-40B4-BE49-F238E27FC236}">
                <a16:creationId xmlns:a16="http://schemas.microsoft.com/office/drawing/2014/main" id="{6E2E9653-4D6D-E3EE-9148-ADA61DC83D05}"/>
              </a:ext>
            </a:extLst>
          </p:cNvPr>
          <p:cNvSpPr txBox="1">
            <a:spLocks/>
          </p:cNvSpPr>
          <p:nvPr/>
        </p:nvSpPr>
        <p:spPr bwMode="auto">
          <a:xfrm>
            <a:off x="2111607" y="2140745"/>
            <a:ext cx="8379925" cy="29561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fontScale="67500" lnSpcReduction="20000"/>
          </a:bodyPr>
          <a:lstStyle>
            <a:lvl1pPr algn="ctr" defTabSz="685800" rtl="0" fontAlgn="base">
              <a:lnSpc>
                <a:spcPct val="90000"/>
              </a:lnSpc>
              <a:spcBef>
                <a:spcPct val="0"/>
              </a:spcBef>
              <a:spcAft>
                <a:spcPct val="0"/>
              </a:spcAft>
              <a:defRPr sz="4500" kern="1200">
                <a:solidFill>
                  <a:schemeClr val="tx1"/>
                </a:solidFill>
                <a:latin typeface="+mj-lt"/>
                <a:ea typeface="+mj-ea"/>
                <a:cs typeface="+mj-cs"/>
              </a:defRPr>
            </a:lvl1pPr>
            <a:lvl2pPr algn="l" defTabSz="685800" rtl="0" fontAlgn="base">
              <a:lnSpc>
                <a:spcPct val="90000"/>
              </a:lnSpc>
              <a:spcBef>
                <a:spcPct val="0"/>
              </a:spcBef>
              <a:spcAft>
                <a:spcPct val="0"/>
              </a:spcAft>
              <a:defRPr sz="3300">
                <a:solidFill>
                  <a:schemeClr val="tx1"/>
                </a:solidFill>
                <a:latin typeface="Calibri Light" panose="020F0302020204030204" pitchFamily="34" charset="0"/>
                <a:ea typeface="等线 Light" panose="02010600030101010101" pitchFamily="2" charset="-122"/>
              </a:defRPr>
            </a:lvl2pPr>
            <a:lvl3pPr algn="l" defTabSz="685800" rtl="0" fontAlgn="base">
              <a:lnSpc>
                <a:spcPct val="90000"/>
              </a:lnSpc>
              <a:spcBef>
                <a:spcPct val="0"/>
              </a:spcBef>
              <a:spcAft>
                <a:spcPct val="0"/>
              </a:spcAft>
              <a:defRPr sz="3300">
                <a:solidFill>
                  <a:schemeClr val="tx1"/>
                </a:solidFill>
                <a:latin typeface="Calibri Light" panose="020F0302020204030204" pitchFamily="34" charset="0"/>
                <a:ea typeface="等线 Light" panose="02010600030101010101" pitchFamily="2" charset="-122"/>
              </a:defRPr>
            </a:lvl3pPr>
            <a:lvl4pPr algn="l" defTabSz="685800" rtl="0" fontAlgn="base">
              <a:lnSpc>
                <a:spcPct val="90000"/>
              </a:lnSpc>
              <a:spcBef>
                <a:spcPct val="0"/>
              </a:spcBef>
              <a:spcAft>
                <a:spcPct val="0"/>
              </a:spcAft>
              <a:defRPr sz="3300">
                <a:solidFill>
                  <a:schemeClr val="tx1"/>
                </a:solidFill>
                <a:latin typeface="Calibri Light" panose="020F0302020204030204" pitchFamily="34" charset="0"/>
                <a:ea typeface="等线 Light" panose="02010600030101010101" pitchFamily="2" charset="-122"/>
              </a:defRPr>
            </a:lvl4pPr>
            <a:lvl5pPr algn="l" defTabSz="685800" rtl="0" fontAlgn="base">
              <a:lnSpc>
                <a:spcPct val="90000"/>
              </a:lnSpc>
              <a:spcBef>
                <a:spcPct val="0"/>
              </a:spcBef>
              <a:spcAft>
                <a:spcPct val="0"/>
              </a:spcAft>
              <a:defRPr sz="3300">
                <a:solidFill>
                  <a:schemeClr val="tx1"/>
                </a:solidFill>
                <a:latin typeface="Calibri Light" panose="020F0302020204030204" pitchFamily="34" charset="0"/>
                <a:ea typeface="等线 Light" panose="02010600030101010101" pitchFamily="2" charset="-122"/>
              </a:defRPr>
            </a:lvl5pPr>
            <a:lvl6pPr marL="457200" algn="l" defTabSz="685800" rtl="0" fontAlgn="base">
              <a:lnSpc>
                <a:spcPct val="90000"/>
              </a:lnSpc>
              <a:spcBef>
                <a:spcPct val="0"/>
              </a:spcBef>
              <a:spcAft>
                <a:spcPct val="0"/>
              </a:spcAft>
              <a:defRPr sz="3300">
                <a:solidFill>
                  <a:schemeClr val="tx1"/>
                </a:solidFill>
                <a:latin typeface="Calibri Light" panose="020F0302020204030204" pitchFamily="34" charset="0"/>
                <a:ea typeface="等线 Light" panose="02010600030101010101" pitchFamily="2" charset="-122"/>
              </a:defRPr>
            </a:lvl6pPr>
            <a:lvl7pPr marL="914400" algn="l" defTabSz="685800" rtl="0" fontAlgn="base">
              <a:lnSpc>
                <a:spcPct val="90000"/>
              </a:lnSpc>
              <a:spcBef>
                <a:spcPct val="0"/>
              </a:spcBef>
              <a:spcAft>
                <a:spcPct val="0"/>
              </a:spcAft>
              <a:defRPr sz="3300">
                <a:solidFill>
                  <a:schemeClr val="tx1"/>
                </a:solidFill>
                <a:latin typeface="Calibri Light" panose="020F0302020204030204" pitchFamily="34" charset="0"/>
                <a:ea typeface="等线 Light" panose="02010600030101010101" pitchFamily="2" charset="-122"/>
              </a:defRPr>
            </a:lvl7pPr>
            <a:lvl8pPr marL="1371600" algn="l" defTabSz="685800" rtl="0" fontAlgn="base">
              <a:lnSpc>
                <a:spcPct val="90000"/>
              </a:lnSpc>
              <a:spcBef>
                <a:spcPct val="0"/>
              </a:spcBef>
              <a:spcAft>
                <a:spcPct val="0"/>
              </a:spcAft>
              <a:defRPr sz="3300">
                <a:solidFill>
                  <a:schemeClr val="tx1"/>
                </a:solidFill>
                <a:latin typeface="Calibri Light" panose="020F0302020204030204" pitchFamily="34" charset="0"/>
                <a:ea typeface="等线 Light" panose="02010600030101010101" pitchFamily="2" charset="-122"/>
              </a:defRPr>
            </a:lvl8pPr>
            <a:lvl9pPr marL="1828800" algn="l" defTabSz="685800" rtl="0" fontAlgn="base">
              <a:lnSpc>
                <a:spcPct val="90000"/>
              </a:lnSpc>
              <a:spcBef>
                <a:spcPct val="0"/>
              </a:spcBef>
              <a:spcAft>
                <a:spcPct val="0"/>
              </a:spcAft>
              <a:defRPr sz="3300">
                <a:solidFill>
                  <a:schemeClr val="tx1"/>
                </a:solidFill>
                <a:latin typeface="Calibri Light" panose="020F0302020204030204" pitchFamily="34" charset="0"/>
                <a:ea typeface="等线 Light" panose="02010600030101010101" pitchFamily="2" charset="-122"/>
              </a:defRPr>
            </a:lvl9pPr>
          </a:lstStyle>
          <a:p>
            <a:pPr fontAlgn="auto">
              <a:lnSpc>
                <a:spcPct val="120000"/>
              </a:lnSpc>
              <a:spcAft>
                <a:spcPts val="0"/>
              </a:spcAft>
              <a:defRPr/>
            </a:pPr>
            <a:r>
              <a:rPr lang="en-US" altLang="zh-TW" sz="6000" b="1" dirty="0">
                <a:solidFill>
                  <a:srgbClr val="FFFF00"/>
                </a:solidFill>
                <a:effectLst>
                  <a:glow rad="63500">
                    <a:prstClr val="black">
                      <a:alpha val="40000"/>
                    </a:prstClr>
                  </a:glow>
                </a:effectLst>
                <a:latin typeface="Yu Gothic UI" panose="020B0500000000000000" pitchFamily="34" charset="-128"/>
                <a:ea typeface="Yu Gothic UI" panose="020B0500000000000000" pitchFamily="34" charset="-128"/>
              </a:rPr>
              <a:t>2. </a:t>
            </a:r>
            <a:r>
              <a:rPr lang="zh-TW" altLang="en-US" sz="6000" b="1" dirty="0">
                <a:solidFill>
                  <a:srgbClr val="FFFF00"/>
                </a:solidFill>
                <a:effectLst>
                  <a:glow rad="63500">
                    <a:prstClr val="black">
                      <a:alpha val="40000"/>
                    </a:prstClr>
                  </a:glow>
                </a:effectLst>
                <a:latin typeface="Yu Gothic UI" panose="020B0500000000000000" pitchFamily="34" charset="-128"/>
                <a:ea typeface="Yu Gothic UI" panose="020B0500000000000000" pitchFamily="34" charset="-128"/>
              </a:rPr>
              <a:t>如何得到真智慧</a:t>
            </a:r>
            <a:endParaRPr lang="en-US" altLang="zh-TW" sz="6000" b="1" dirty="0">
              <a:solidFill>
                <a:srgbClr val="FFFF00"/>
              </a:solidFill>
              <a:effectLst>
                <a:glow rad="63500">
                  <a:prstClr val="black">
                    <a:alpha val="40000"/>
                  </a:prstClr>
                </a:glow>
              </a:effectLst>
              <a:latin typeface="Yu Gothic UI" panose="020B0500000000000000" pitchFamily="34" charset="-128"/>
              <a:ea typeface="Yu Gothic UI" panose="020B0500000000000000" pitchFamily="34" charset="-128"/>
            </a:endParaRPr>
          </a:p>
          <a:p>
            <a:pPr fontAlgn="auto">
              <a:lnSpc>
                <a:spcPct val="120000"/>
              </a:lnSpc>
              <a:spcAft>
                <a:spcPts val="0"/>
              </a:spcAft>
              <a:defRPr/>
            </a:pPr>
            <a:r>
              <a:rPr lang="en-US" altLang="zh-TW" sz="6000" b="1" dirty="0">
                <a:effectLst>
                  <a:glow rad="63500">
                    <a:prstClr val="black">
                      <a:alpha val="40000"/>
                    </a:prstClr>
                  </a:glow>
                </a:effectLst>
                <a:latin typeface="Yu Gothic UI" panose="020B0500000000000000" pitchFamily="34" charset="-128"/>
                <a:ea typeface="Yu Gothic UI" panose="020B0500000000000000" pitchFamily="34" charset="-128"/>
              </a:rPr>
              <a:t>How to Get True Wisdom </a:t>
            </a:r>
          </a:p>
          <a:p>
            <a:pPr fontAlgn="auto">
              <a:lnSpc>
                <a:spcPct val="120000"/>
              </a:lnSpc>
              <a:spcAft>
                <a:spcPts val="0"/>
              </a:spcAft>
              <a:defRPr/>
            </a:pPr>
            <a:r>
              <a:rPr lang="zh-TW" altLang="en-US" sz="6000" b="1" dirty="0">
                <a:solidFill>
                  <a:srgbClr val="FF0000"/>
                </a:solidFill>
                <a:effectLst>
                  <a:glow rad="63500">
                    <a:prstClr val="black">
                      <a:alpha val="40000"/>
                    </a:prstClr>
                  </a:glow>
                </a:effectLst>
                <a:latin typeface="Yu Gothic UI" panose="020B0500000000000000" pitchFamily="34" charset="-128"/>
                <a:ea typeface="Yu Gothic UI" panose="020B0500000000000000" pitchFamily="34" charset="-128"/>
              </a:rPr>
              <a:t>认识基督和祂的救恩</a:t>
            </a:r>
            <a:endParaRPr lang="en-US" altLang="zh-TW" sz="6000" b="1" dirty="0">
              <a:solidFill>
                <a:srgbClr val="FF0000"/>
              </a:solidFill>
              <a:effectLst>
                <a:glow rad="63500">
                  <a:prstClr val="black">
                    <a:alpha val="40000"/>
                  </a:prstClr>
                </a:glow>
              </a:effectLst>
              <a:latin typeface="Yu Gothic UI" panose="020B0500000000000000" pitchFamily="34" charset="-128"/>
              <a:ea typeface="Yu Gothic UI" panose="020B0500000000000000" pitchFamily="34" charset="-128"/>
            </a:endParaRPr>
          </a:p>
          <a:p>
            <a:pPr fontAlgn="auto">
              <a:lnSpc>
                <a:spcPct val="120000"/>
              </a:lnSpc>
              <a:spcAft>
                <a:spcPts val="0"/>
              </a:spcAft>
              <a:defRPr/>
            </a:pPr>
            <a:r>
              <a:rPr lang="en-US" altLang="zh-TW" sz="6000" b="1" dirty="0">
                <a:effectLst>
                  <a:glow rad="63500">
                    <a:prstClr val="black">
                      <a:alpha val="40000"/>
                    </a:prstClr>
                  </a:glow>
                </a:effectLst>
                <a:latin typeface="Yu Gothic UI" panose="020B0500000000000000" pitchFamily="34" charset="-128"/>
                <a:ea typeface="Yu Gothic UI" panose="020B0500000000000000" pitchFamily="34" charset="-128"/>
              </a:rPr>
              <a:t>Knowing Christ and His Salvation</a:t>
            </a:r>
          </a:p>
        </p:txBody>
      </p:sp>
    </p:spTree>
    <p:extLst>
      <p:ext uri="{BB962C8B-B14F-4D97-AF65-F5344CB8AC3E}">
        <p14:creationId xmlns:p14="http://schemas.microsoft.com/office/powerpoint/2010/main" val="14749585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picture containing cloud, night sky&#10;&#10;Description automatically generated">
            <a:extLst>
              <a:ext uri="{FF2B5EF4-FFF2-40B4-BE49-F238E27FC236}">
                <a16:creationId xmlns:a16="http://schemas.microsoft.com/office/drawing/2014/main" id="{ABCB6FB3-ECEC-E74C-96E1-36102EED3E38}"/>
              </a:ext>
            </a:extLst>
          </p:cNvPr>
          <p:cNvPicPr>
            <a:picLocks noChangeAspect="1"/>
          </p:cNvPicPr>
          <p:nvPr/>
        </p:nvPicPr>
        <p:blipFill>
          <a:blip r:embed="rId2">
            <a:extLst>
              <a:ext uri="{BEBA8EAE-BF5A-486C-A8C5-ECC9F3942E4B}">
                <a14:imgProps xmlns:a14="http://schemas.microsoft.com/office/drawing/2010/main">
                  <a14:imgLayer r:embed="rId3">
                    <a14:imgEffect>
                      <a14:sharpenSoften amount="-50000"/>
                    </a14:imgEffect>
                    <a14:imgEffect>
                      <a14:brightnessContrast bright="-40000"/>
                    </a14:imgEffect>
                  </a14:imgLayer>
                </a14:imgProps>
              </a:ext>
            </a:extLst>
          </a:blip>
          <a:stretch>
            <a:fillRect/>
          </a:stretch>
        </p:blipFill>
        <p:spPr>
          <a:xfrm>
            <a:off x="-1" y="-2"/>
            <a:ext cx="12168991" cy="6858001"/>
          </a:xfrm>
          <a:prstGeom prst="rect">
            <a:avLst/>
          </a:prstGeom>
        </p:spPr>
      </p:pic>
      <p:sp>
        <p:nvSpPr>
          <p:cNvPr id="6" name="Title 1">
            <a:extLst>
              <a:ext uri="{FF2B5EF4-FFF2-40B4-BE49-F238E27FC236}">
                <a16:creationId xmlns:a16="http://schemas.microsoft.com/office/drawing/2014/main" id="{6E2E9653-4D6D-E3EE-9148-ADA61DC83D05}"/>
              </a:ext>
            </a:extLst>
          </p:cNvPr>
          <p:cNvSpPr txBox="1">
            <a:spLocks/>
          </p:cNvSpPr>
          <p:nvPr/>
        </p:nvSpPr>
        <p:spPr bwMode="auto">
          <a:xfrm>
            <a:off x="2111607" y="2140745"/>
            <a:ext cx="8379925" cy="29561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fontScale="97500"/>
          </a:bodyPr>
          <a:lstStyle>
            <a:lvl1pPr algn="ctr" defTabSz="685800" rtl="0" fontAlgn="base">
              <a:lnSpc>
                <a:spcPct val="90000"/>
              </a:lnSpc>
              <a:spcBef>
                <a:spcPct val="0"/>
              </a:spcBef>
              <a:spcAft>
                <a:spcPct val="0"/>
              </a:spcAft>
              <a:defRPr sz="4500" kern="1200">
                <a:solidFill>
                  <a:schemeClr val="tx1"/>
                </a:solidFill>
                <a:latin typeface="+mj-lt"/>
                <a:ea typeface="+mj-ea"/>
                <a:cs typeface="+mj-cs"/>
              </a:defRPr>
            </a:lvl1pPr>
            <a:lvl2pPr algn="l" defTabSz="685800" rtl="0" fontAlgn="base">
              <a:lnSpc>
                <a:spcPct val="90000"/>
              </a:lnSpc>
              <a:spcBef>
                <a:spcPct val="0"/>
              </a:spcBef>
              <a:spcAft>
                <a:spcPct val="0"/>
              </a:spcAft>
              <a:defRPr sz="3300">
                <a:solidFill>
                  <a:schemeClr val="tx1"/>
                </a:solidFill>
                <a:latin typeface="Calibri Light" panose="020F0302020204030204" pitchFamily="34" charset="0"/>
                <a:ea typeface="等线 Light" panose="02010600030101010101" pitchFamily="2" charset="-122"/>
              </a:defRPr>
            </a:lvl2pPr>
            <a:lvl3pPr algn="l" defTabSz="685800" rtl="0" fontAlgn="base">
              <a:lnSpc>
                <a:spcPct val="90000"/>
              </a:lnSpc>
              <a:spcBef>
                <a:spcPct val="0"/>
              </a:spcBef>
              <a:spcAft>
                <a:spcPct val="0"/>
              </a:spcAft>
              <a:defRPr sz="3300">
                <a:solidFill>
                  <a:schemeClr val="tx1"/>
                </a:solidFill>
                <a:latin typeface="Calibri Light" panose="020F0302020204030204" pitchFamily="34" charset="0"/>
                <a:ea typeface="等线 Light" panose="02010600030101010101" pitchFamily="2" charset="-122"/>
              </a:defRPr>
            </a:lvl3pPr>
            <a:lvl4pPr algn="l" defTabSz="685800" rtl="0" fontAlgn="base">
              <a:lnSpc>
                <a:spcPct val="90000"/>
              </a:lnSpc>
              <a:spcBef>
                <a:spcPct val="0"/>
              </a:spcBef>
              <a:spcAft>
                <a:spcPct val="0"/>
              </a:spcAft>
              <a:defRPr sz="3300">
                <a:solidFill>
                  <a:schemeClr val="tx1"/>
                </a:solidFill>
                <a:latin typeface="Calibri Light" panose="020F0302020204030204" pitchFamily="34" charset="0"/>
                <a:ea typeface="等线 Light" panose="02010600030101010101" pitchFamily="2" charset="-122"/>
              </a:defRPr>
            </a:lvl4pPr>
            <a:lvl5pPr algn="l" defTabSz="685800" rtl="0" fontAlgn="base">
              <a:lnSpc>
                <a:spcPct val="90000"/>
              </a:lnSpc>
              <a:spcBef>
                <a:spcPct val="0"/>
              </a:spcBef>
              <a:spcAft>
                <a:spcPct val="0"/>
              </a:spcAft>
              <a:defRPr sz="3300">
                <a:solidFill>
                  <a:schemeClr val="tx1"/>
                </a:solidFill>
                <a:latin typeface="Calibri Light" panose="020F0302020204030204" pitchFamily="34" charset="0"/>
                <a:ea typeface="等线 Light" panose="02010600030101010101" pitchFamily="2" charset="-122"/>
              </a:defRPr>
            </a:lvl5pPr>
            <a:lvl6pPr marL="457200" algn="l" defTabSz="685800" rtl="0" fontAlgn="base">
              <a:lnSpc>
                <a:spcPct val="90000"/>
              </a:lnSpc>
              <a:spcBef>
                <a:spcPct val="0"/>
              </a:spcBef>
              <a:spcAft>
                <a:spcPct val="0"/>
              </a:spcAft>
              <a:defRPr sz="3300">
                <a:solidFill>
                  <a:schemeClr val="tx1"/>
                </a:solidFill>
                <a:latin typeface="Calibri Light" panose="020F0302020204030204" pitchFamily="34" charset="0"/>
                <a:ea typeface="等线 Light" panose="02010600030101010101" pitchFamily="2" charset="-122"/>
              </a:defRPr>
            </a:lvl6pPr>
            <a:lvl7pPr marL="914400" algn="l" defTabSz="685800" rtl="0" fontAlgn="base">
              <a:lnSpc>
                <a:spcPct val="90000"/>
              </a:lnSpc>
              <a:spcBef>
                <a:spcPct val="0"/>
              </a:spcBef>
              <a:spcAft>
                <a:spcPct val="0"/>
              </a:spcAft>
              <a:defRPr sz="3300">
                <a:solidFill>
                  <a:schemeClr val="tx1"/>
                </a:solidFill>
                <a:latin typeface="Calibri Light" panose="020F0302020204030204" pitchFamily="34" charset="0"/>
                <a:ea typeface="等线 Light" panose="02010600030101010101" pitchFamily="2" charset="-122"/>
              </a:defRPr>
            </a:lvl7pPr>
            <a:lvl8pPr marL="1371600" algn="l" defTabSz="685800" rtl="0" fontAlgn="base">
              <a:lnSpc>
                <a:spcPct val="90000"/>
              </a:lnSpc>
              <a:spcBef>
                <a:spcPct val="0"/>
              </a:spcBef>
              <a:spcAft>
                <a:spcPct val="0"/>
              </a:spcAft>
              <a:defRPr sz="3300">
                <a:solidFill>
                  <a:schemeClr val="tx1"/>
                </a:solidFill>
                <a:latin typeface="Calibri Light" panose="020F0302020204030204" pitchFamily="34" charset="0"/>
                <a:ea typeface="等线 Light" panose="02010600030101010101" pitchFamily="2" charset="-122"/>
              </a:defRPr>
            </a:lvl8pPr>
            <a:lvl9pPr marL="1828800" algn="l" defTabSz="685800" rtl="0" fontAlgn="base">
              <a:lnSpc>
                <a:spcPct val="90000"/>
              </a:lnSpc>
              <a:spcBef>
                <a:spcPct val="0"/>
              </a:spcBef>
              <a:spcAft>
                <a:spcPct val="0"/>
              </a:spcAft>
              <a:defRPr sz="3300">
                <a:solidFill>
                  <a:schemeClr val="tx1"/>
                </a:solidFill>
                <a:latin typeface="Calibri Light" panose="020F0302020204030204" pitchFamily="34" charset="0"/>
                <a:ea typeface="等线 Light" panose="02010600030101010101" pitchFamily="2" charset="-122"/>
              </a:defRPr>
            </a:lvl9pPr>
          </a:lstStyle>
          <a:p>
            <a:pPr fontAlgn="auto">
              <a:lnSpc>
                <a:spcPct val="120000"/>
              </a:lnSpc>
              <a:spcAft>
                <a:spcPts val="0"/>
              </a:spcAft>
              <a:defRPr/>
            </a:pPr>
            <a:r>
              <a:rPr lang="en-US" altLang="zh-TW" sz="6000" b="1" dirty="0">
                <a:solidFill>
                  <a:srgbClr val="FFFF00"/>
                </a:solidFill>
                <a:effectLst>
                  <a:glow rad="63500">
                    <a:prstClr val="black">
                      <a:alpha val="40000"/>
                    </a:prstClr>
                  </a:glow>
                </a:effectLst>
                <a:latin typeface="Yu Gothic UI" panose="020B0500000000000000" pitchFamily="34" charset="-128"/>
                <a:ea typeface="Yu Gothic UI" panose="020B0500000000000000" pitchFamily="34" charset="-128"/>
              </a:rPr>
              <a:t>3. </a:t>
            </a:r>
            <a:r>
              <a:rPr lang="zh-TW" altLang="en-US" sz="6000" b="1" dirty="0">
                <a:solidFill>
                  <a:srgbClr val="FFFF00"/>
                </a:solidFill>
                <a:effectLst>
                  <a:glow rad="63500">
                    <a:prstClr val="black">
                      <a:alpha val="40000"/>
                    </a:prstClr>
                  </a:glow>
                </a:effectLst>
                <a:latin typeface="Yu Gothic UI" panose="020B0500000000000000" pitchFamily="34" charset="-128"/>
                <a:ea typeface="Yu Gothic UI" panose="020B0500000000000000" pitchFamily="34" charset="-128"/>
              </a:rPr>
              <a:t>提升价值观</a:t>
            </a:r>
            <a:endParaRPr lang="en-US" altLang="zh-TW" sz="6000" b="1" dirty="0">
              <a:solidFill>
                <a:srgbClr val="FFFF00"/>
              </a:solidFill>
              <a:effectLst>
                <a:glow rad="63500">
                  <a:prstClr val="black">
                    <a:alpha val="40000"/>
                  </a:prstClr>
                </a:glow>
              </a:effectLst>
              <a:latin typeface="Yu Gothic UI" panose="020B0500000000000000" pitchFamily="34" charset="-128"/>
              <a:ea typeface="Yu Gothic UI" panose="020B0500000000000000" pitchFamily="34" charset="-128"/>
            </a:endParaRPr>
          </a:p>
          <a:p>
            <a:pPr fontAlgn="auto">
              <a:lnSpc>
                <a:spcPct val="120000"/>
              </a:lnSpc>
              <a:spcAft>
                <a:spcPts val="0"/>
              </a:spcAft>
              <a:defRPr/>
            </a:pPr>
            <a:r>
              <a:rPr lang="en-US" altLang="zh-TW" sz="6000" b="1" dirty="0">
                <a:effectLst>
                  <a:glow rad="63500">
                    <a:prstClr val="black">
                      <a:alpha val="40000"/>
                    </a:prstClr>
                  </a:glow>
                </a:effectLst>
                <a:latin typeface="Yu Gothic UI" panose="020B0500000000000000" pitchFamily="34" charset="-128"/>
                <a:ea typeface="Yu Gothic UI" panose="020B0500000000000000" pitchFamily="34" charset="-128"/>
              </a:rPr>
              <a:t>Promote values </a:t>
            </a:r>
          </a:p>
        </p:txBody>
      </p:sp>
    </p:spTree>
    <p:extLst>
      <p:ext uri="{BB962C8B-B14F-4D97-AF65-F5344CB8AC3E}">
        <p14:creationId xmlns:p14="http://schemas.microsoft.com/office/powerpoint/2010/main" val="32128713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picture containing text, book&#10;&#10;Description automatically generated">
            <a:extLst>
              <a:ext uri="{FF2B5EF4-FFF2-40B4-BE49-F238E27FC236}">
                <a16:creationId xmlns:a16="http://schemas.microsoft.com/office/drawing/2014/main" id="{981E8710-31B9-2BFE-8741-7E7480DF715B}"/>
              </a:ext>
            </a:extLst>
          </p:cNvPr>
          <p:cNvPicPr>
            <a:picLocks noChangeAspect="1"/>
          </p:cNvPicPr>
          <p:nvPr/>
        </p:nvPicPr>
        <p:blipFill>
          <a:blip r:embed="rId2"/>
          <a:stretch>
            <a:fillRect/>
          </a:stretch>
        </p:blipFill>
        <p:spPr>
          <a:xfrm>
            <a:off x="2370527" y="442210"/>
            <a:ext cx="3982387" cy="597358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6" name="TextBox 5">
            <a:extLst>
              <a:ext uri="{FF2B5EF4-FFF2-40B4-BE49-F238E27FC236}">
                <a16:creationId xmlns:a16="http://schemas.microsoft.com/office/drawing/2014/main" id="{0DC474D4-F56E-0488-8E42-7D9279DCCA3C}"/>
              </a:ext>
            </a:extLst>
          </p:cNvPr>
          <p:cNvSpPr txBox="1"/>
          <p:nvPr/>
        </p:nvSpPr>
        <p:spPr>
          <a:xfrm>
            <a:off x="7581115" y="594610"/>
            <a:ext cx="3305713" cy="1323439"/>
          </a:xfrm>
          <a:prstGeom prst="rect">
            <a:avLst/>
          </a:prstGeom>
          <a:noFill/>
        </p:spPr>
        <p:txBody>
          <a:bodyPr wrap="none" rtlCol="0">
            <a:spAutoFit/>
          </a:bodyPr>
          <a:lstStyle/>
          <a:p>
            <a:pPr algn="ctr"/>
            <a:r>
              <a:rPr lang="en-US" sz="4000" dirty="0">
                <a:latin typeface="Yu Gothic UI" panose="020B0500000000000000" pitchFamily="34" charset="-128"/>
                <a:ea typeface="Yu Gothic UI" panose="020B0500000000000000" pitchFamily="34" charset="-128"/>
              </a:rPr>
              <a:t>C·S·</a:t>
            </a:r>
            <a:r>
              <a:rPr lang="zh-TW" altLang="en-US" sz="4000" dirty="0">
                <a:latin typeface="Yu Gothic UI" panose="020B0500000000000000" pitchFamily="34" charset="-128"/>
                <a:ea typeface="Yu Gothic UI" panose="020B0500000000000000" pitchFamily="34" charset="-128"/>
              </a:rPr>
              <a:t>路易斯</a:t>
            </a:r>
            <a:endParaRPr lang="en-US" altLang="zh-TW" sz="4000" dirty="0">
              <a:latin typeface="Yu Gothic UI" panose="020B0500000000000000" pitchFamily="34" charset="-128"/>
              <a:ea typeface="Yu Gothic UI" panose="020B0500000000000000" pitchFamily="34" charset="-128"/>
            </a:endParaRPr>
          </a:p>
          <a:p>
            <a:pPr algn="ctr"/>
            <a:r>
              <a:rPr lang="zh-TW" altLang="en-US" sz="4000" dirty="0">
                <a:latin typeface="Yu Gothic UI" panose="020B0500000000000000" pitchFamily="34" charset="-128"/>
                <a:ea typeface="Yu Gothic UI" panose="020B0500000000000000" pitchFamily="34" charset="-128"/>
              </a:rPr>
              <a:t>（</a:t>
            </a:r>
            <a:r>
              <a:rPr lang="en-US" sz="4000" dirty="0">
                <a:latin typeface="Yu Gothic UI" panose="020B0500000000000000" pitchFamily="34" charset="-128"/>
                <a:ea typeface="Yu Gothic UI" panose="020B0500000000000000" pitchFamily="34" charset="-128"/>
              </a:rPr>
              <a:t>C</a:t>
            </a:r>
            <a:r>
              <a:rPr lang="zh-TW" altLang="en-US" sz="4000" dirty="0">
                <a:latin typeface="Yu Gothic UI" panose="020B0500000000000000" pitchFamily="34" charset="-128"/>
                <a:ea typeface="Yu Gothic UI" panose="020B0500000000000000" pitchFamily="34" charset="-128"/>
              </a:rPr>
              <a:t> </a:t>
            </a:r>
            <a:r>
              <a:rPr lang="en-US" sz="4000" dirty="0">
                <a:latin typeface="Yu Gothic UI" panose="020B0500000000000000" pitchFamily="34" charset="-128"/>
                <a:ea typeface="Yu Gothic UI" panose="020B0500000000000000" pitchFamily="34" charset="-128"/>
              </a:rPr>
              <a:t>S Lewis）</a:t>
            </a:r>
            <a:endParaRPr lang="en-US" sz="2800" dirty="0">
              <a:latin typeface="Yu Gothic UI" panose="020B0500000000000000" pitchFamily="34" charset="-128"/>
              <a:ea typeface="Yu Gothic UI" panose="020B0500000000000000" pitchFamily="34" charset="-128"/>
            </a:endParaRPr>
          </a:p>
        </p:txBody>
      </p:sp>
    </p:spTree>
    <p:extLst>
      <p:ext uri="{BB962C8B-B14F-4D97-AF65-F5344CB8AC3E}">
        <p14:creationId xmlns:p14="http://schemas.microsoft.com/office/powerpoint/2010/main" val="5301850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picture containing cloud, night sky&#10;&#10;Description automatically generated">
            <a:extLst>
              <a:ext uri="{FF2B5EF4-FFF2-40B4-BE49-F238E27FC236}">
                <a16:creationId xmlns:a16="http://schemas.microsoft.com/office/drawing/2014/main" id="{ABCB6FB3-ECEC-E74C-96E1-36102EED3E38}"/>
              </a:ext>
            </a:extLst>
          </p:cNvPr>
          <p:cNvPicPr>
            <a:picLocks noChangeAspect="1"/>
          </p:cNvPicPr>
          <p:nvPr/>
        </p:nvPicPr>
        <p:blipFill>
          <a:blip r:embed="rId2">
            <a:extLst>
              <a:ext uri="{BEBA8EAE-BF5A-486C-A8C5-ECC9F3942E4B}">
                <a14:imgProps xmlns:a14="http://schemas.microsoft.com/office/drawing/2010/main">
                  <a14:imgLayer r:embed="rId3">
                    <a14:imgEffect>
                      <a14:sharpenSoften amount="-50000"/>
                    </a14:imgEffect>
                    <a14:imgEffect>
                      <a14:brightnessContrast bright="-40000"/>
                    </a14:imgEffect>
                  </a14:imgLayer>
                </a14:imgProps>
              </a:ext>
            </a:extLst>
          </a:blip>
          <a:stretch>
            <a:fillRect/>
          </a:stretch>
        </p:blipFill>
        <p:spPr>
          <a:xfrm>
            <a:off x="-1" y="-2"/>
            <a:ext cx="12168991" cy="6858001"/>
          </a:xfrm>
          <a:prstGeom prst="rect">
            <a:avLst/>
          </a:prstGeom>
        </p:spPr>
      </p:pic>
      <p:sp>
        <p:nvSpPr>
          <p:cNvPr id="6" name="Title 1">
            <a:extLst>
              <a:ext uri="{FF2B5EF4-FFF2-40B4-BE49-F238E27FC236}">
                <a16:creationId xmlns:a16="http://schemas.microsoft.com/office/drawing/2014/main" id="{6E2E9653-4D6D-E3EE-9148-ADA61DC83D05}"/>
              </a:ext>
            </a:extLst>
          </p:cNvPr>
          <p:cNvSpPr txBox="1">
            <a:spLocks/>
          </p:cNvSpPr>
          <p:nvPr/>
        </p:nvSpPr>
        <p:spPr bwMode="auto">
          <a:xfrm>
            <a:off x="2111607" y="2140745"/>
            <a:ext cx="8379925" cy="29561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fontScale="97500"/>
          </a:bodyPr>
          <a:lstStyle>
            <a:lvl1pPr algn="ctr" defTabSz="685800" rtl="0" fontAlgn="base">
              <a:lnSpc>
                <a:spcPct val="90000"/>
              </a:lnSpc>
              <a:spcBef>
                <a:spcPct val="0"/>
              </a:spcBef>
              <a:spcAft>
                <a:spcPct val="0"/>
              </a:spcAft>
              <a:defRPr sz="4500" kern="1200">
                <a:solidFill>
                  <a:schemeClr val="tx1"/>
                </a:solidFill>
                <a:latin typeface="+mj-lt"/>
                <a:ea typeface="+mj-ea"/>
                <a:cs typeface="+mj-cs"/>
              </a:defRPr>
            </a:lvl1pPr>
            <a:lvl2pPr algn="l" defTabSz="685800" rtl="0" fontAlgn="base">
              <a:lnSpc>
                <a:spcPct val="90000"/>
              </a:lnSpc>
              <a:spcBef>
                <a:spcPct val="0"/>
              </a:spcBef>
              <a:spcAft>
                <a:spcPct val="0"/>
              </a:spcAft>
              <a:defRPr sz="3300">
                <a:solidFill>
                  <a:schemeClr val="tx1"/>
                </a:solidFill>
                <a:latin typeface="Calibri Light" panose="020F0302020204030204" pitchFamily="34" charset="0"/>
                <a:ea typeface="等线 Light" panose="02010600030101010101" pitchFamily="2" charset="-122"/>
              </a:defRPr>
            </a:lvl2pPr>
            <a:lvl3pPr algn="l" defTabSz="685800" rtl="0" fontAlgn="base">
              <a:lnSpc>
                <a:spcPct val="90000"/>
              </a:lnSpc>
              <a:spcBef>
                <a:spcPct val="0"/>
              </a:spcBef>
              <a:spcAft>
                <a:spcPct val="0"/>
              </a:spcAft>
              <a:defRPr sz="3300">
                <a:solidFill>
                  <a:schemeClr val="tx1"/>
                </a:solidFill>
                <a:latin typeface="Calibri Light" panose="020F0302020204030204" pitchFamily="34" charset="0"/>
                <a:ea typeface="等线 Light" panose="02010600030101010101" pitchFamily="2" charset="-122"/>
              </a:defRPr>
            </a:lvl3pPr>
            <a:lvl4pPr algn="l" defTabSz="685800" rtl="0" fontAlgn="base">
              <a:lnSpc>
                <a:spcPct val="90000"/>
              </a:lnSpc>
              <a:spcBef>
                <a:spcPct val="0"/>
              </a:spcBef>
              <a:spcAft>
                <a:spcPct val="0"/>
              </a:spcAft>
              <a:defRPr sz="3300">
                <a:solidFill>
                  <a:schemeClr val="tx1"/>
                </a:solidFill>
                <a:latin typeface="Calibri Light" panose="020F0302020204030204" pitchFamily="34" charset="0"/>
                <a:ea typeface="等线 Light" panose="02010600030101010101" pitchFamily="2" charset="-122"/>
              </a:defRPr>
            </a:lvl4pPr>
            <a:lvl5pPr algn="l" defTabSz="685800" rtl="0" fontAlgn="base">
              <a:lnSpc>
                <a:spcPct val="90000"/>
              </a:lnSpc>
              <a:spcBef>
                <a:spcPct val="0"/>
              </a:spcBef>
              <a:spcAft>
                <a:spcPct val="0"/>
              </a:spcAft>
              <a:defRPr sz="3300">
                <a:solidFill>
                  <a:schemeClr val="tx1"/>
                </a:solidFill>
                <a:latin typeface="Calibri Light" panose="020F0302020204030204" pitchFamily="34" charset="0"/>
                <a:ea typeface="等线 Light" panose="02010600030101010101" pitchFamily="2" charset="-122"/>
              </a:defRPr>
            </a:lvl5pPr>
            <a:lvl6pPr marL="457200" algn="l" defTabSz="685800" rtl="0" fontAlgn="base">
              <a:lnSpc>
                <a:spcPct val="90000"/>
              </a:lnSpc>
              <a:spcBef>
                <a:spcPct val="0"/>
              </a:spcBef>
              <a:spcAft>
                <a:spcPct val="0"/>
              </a:spcAft>
              <a:defRPr sz="3300">
                <a:solidFill>
                  <a:schemeClr val="tx1"/>
                </a:solidFill>
                <a:latin typeface="Calibri Light" panose="020F0302020204030204" pitchFamily="34" charset="0"/>
                <a:ea typeface="等线 Light" panose="02010600030101010101" pitchFamily="2" charset="-122"/>
              </a:defRPr>
            </a:lvl6pPr>
            <a:lvl7pPr marL="914400" algn="l" defTabSz="685800" rtl="0" fontAlgn="base">
              <a:lnSpc>
                <a:spcPct val="90000"/>
              </a:lnSpc>
              <a:spcBef>
                <a:spcPct val="0"/>
              </a:spcBef>
              <a:spcAft>
                <a:spcPct val="0"/>
              </a:spcAft>
              <a:defRPr sz="3300">
                <a:solidFill>
                  <a:schemeClr val="tx1"/>
                </a:solidFill>
                <a:latin typeface="Calibri Light" panose="020F0302020204030204" pitchFamily="34" charset="0"/>
                <a:ea typeface="等线 Light" panose="02010600030101010101" pitchFamily="2" charset="-122"/>
              </a:defRPr>
            </a:lvl7pPr>
            <a:lvl8pPr marL="1371600" algn="l" defTabSz="685800" rtl="0" fontAlgn="base">
              <a:lnSpc>
                <a:spcPct val="90000"/>
              </a:lnSpc>
              <a:spcBef>
                <a:spcPct val="0"/>
              </a:spcBef>
              <a:spcAft>
                <a:spcPct val="0"/>
              </a:spcAft>
              <a:defRPr sz="3300">
                <a:solidFill>
                  <a:schemeClr val="tx1"/>
                </a:solidFill>
                <a:latin typeface="Calibri Light" panose="020F0302020204030204" pitchFamily="34" charset="0"/>
                <a:ea typeface="等线 Light" panose="02010600030101010101" pitchFamily="2" charset="-122"/>
              </a:defRPr>
            </a:lvl8pPr>
            <a:lvl9pPr marL="1828800" algn="l" defTabSz="685800" rtl="0" fontAlgn="base">
              <a:lnSpc>
                <a:spcPct val="90000"/>
              </a:lnSpc>
              <a:spcBef>
                <a:spcPct val="0"/>
              </a:spcBef>
              <a:spcAft>
                <a:spcPct val="0"/>
              </a:spcAft>
              <a:defRPr sz="3300">
                <a:solidFill>
                  <a:schemeClr val="tx1"/>
                </a:solidFill>
                <a:latin typeface="Calibri Light" panose="020F0302020204030204" pitchFamily="34" charset="0"/>
                <a:ea typeface="等线 Light" panose="02010600030101010101" pitchFamily="2" charset="-122"/>
              </a:defRPr>
            </a:lvl9pPr>
          </a:lstStyle>
          <a:p>
            <a:pPr fontAlgn="auto">
              <a:lnSpc>
                <a:spcPct val="120000"/>
              </a:lnSpc>
              <a:spcAft>
                <a:spcPts val="0"/>
              </a:spcAft>
              <a:defRPr/>
            </a:pPr>
            <a:r>
              <a:rPr lang="zh-TW" altLang="en-US" sz="6000" b="1" dirty="0">
                <a:solidFill>
                  <a:srgbClr val="FFFF00"/>
                </a:solidFill>
                <a:effectLst>
                  <a:glow rad="63500">
                    <a:prstClr val="black">
                      <a:alpha val="40000"/>
                    </a:prstClr>
                  </a:glow>
                </a:effectLst>
                <a:latin typeface="Yu Gothic UI" panose="020B0500000000000000" pitchFamily="34" charset="-128"/>
                <a:ea typeface="Yu Gothic UI" panose="020B0500000000000000" pitchFamily="34" charset="-128"/>
              </a:rPr>
              <a:t>领受永恒的价值观</a:t>
            </a:r>
            <a:endParaRPr lang="en-US" altLang="zh-TW" sz="6000" b="1" dirty="0">
              <a:solidFill>
                <a:srgbClr val="FFFF00"/>
              </a:solidFill>
              <a:effectLst>
                <a:glow rad="63500">
                  <a:prstClr val="black">
                    <a:alpha val="40000"/>
                  </a:prstClr>
                </a:glow>
              </a:effectLst>
              <a:latin typeface="Yu Gothic UI" panose="020B0500000000000000" pitchFamily="34" charset="-128"/>
              <a:ea typeface="Yu Gothic UI" panose="020B0500000000000000" pitchFamily="34" charset="-128"/>
            </a:endParaRPr>
          </a:p>
          <a:p>
            <a:pPr fontAlgn="auto">
              <a:lnSpc>
                <a:spcPct val="120000"/>
              </a:lnSpc>
              <a:spcAft>
                <a:spcPts val="0"/>
              </a:spcAft>
              <a:defRPr/>
            </a:pPr>
            <a:r>
              <a:rPr lang="en-US" altLang="zh-TW" sz="6000" b="1" dirty="0">
                <a:effectLst>
                  <a:glow rad="63500">
                    <a:prstClr val="black">
                      <a:alpha val="40000"/>
                    </a:prstClr>
                  </a:glow>
                </a:effectLst>
                <a:latin typeface="Yu Gothic UI" panose="020B0500000000000000" pitchFamily="34" charset="-128"/>
                <a:ea typeface="Yu Gothic UI" panose="020B0500000000000000" pitchFamily="34" charset="-128"/>
              </a:rPr>
              <a:t>Receive eternal values</a:t>
            </a:r>
          </a:p>
        </p:txBody>
      </p:sp>
    </p:spTree>
    <p:extLst>
      <p:ext uri="{BB962C8B-B14F-4D97-AF65-F5344CB8AC3E}">
        <p14:creationId xmlns:p14="http://schemas.microsoft.com/office/powerpoint/2010/main" val="61043193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picture containing cloud, night sky&#10;&#10;Description automatically generated">
            <a:extLst>
              <a:ext uri="{FF2B5EF4-FFF2-40B4-BE49-F238E27FC236}">
                <a16:creationId xmlns:a16="http://schemas.microsoft.com/office/drawing/2014/main" id="{ABCB6FB3-ECEC-E74C-96E1-36102EED3E38}"/>
              </a:ext>
            </a:extLst>
          </p:cNvPr>
          <p:cNvPicPr>
            <a:picLocks noChangeAspect="1"/>
          </p:cNvPicPr>
          <p:nvPr/>
        </p:nvPicPr>
        <p:blipFill>
          <a:blip r:embed="rId2">
            <a:extLst>
              <a:ext uri="{BEBA8EAE-BF5A-486C-A8C5-ECC9F3942E4B}">
                <a14:imgProps xmlns:a14="http://schemas.microsoft.com/office/drawing/2010/main">
                  <a14:imgLayer r:embed="rId3">
                    <a14:imgEffect>
                      <a14:sharpenSoften amount="-50000"/>
                    </a14:imgEffect>
                    <a14:imgEffect>
                      <a14:brightnessContrast bright="-40000"/>
                    </a14:imgEffect>
                  </a14:imgLayer>
                </a14:imgProps>
              </a:ext>
            </a:extLst>
          </a:blip>
          <a:stretch>
            <a:fillRect/>
          </a:stretch>
        </p:blipFill>
        <p:spPr>
          <a:xfrm>
            <a:off x="-1" y="-2"/>
            <a:ext cx="12168991" cy="6858001"/>
          </a:xfrm>
          <a:prstGeom prst="rect">
            <a:avLst/>
          </a:prstGeom>
        </p:spPr>
      </p:pic>
      <p:sp>
        <p:nvSpPr>
          <p:cNvPr id="6" name="Title 1">
            <a:extLst>
              <a:ext uri="{FF2B5EF4-FFF2-40B4-BE49-F238E27FC236}">
                <a16:creationId xmlns:a16="http://schemas.microsoft.com/office/drawing/2014/main" id="{6E2E9653-4D6D-E3EE-9148-ADA61DC83D05}"/>
              </a:ext>
            </a:extLst>
          </p:cNvPr>
          <p:cNvSpPr txBox="1">
            <a:spLocks/>
          </p:cNvSpPr>
          <p:nvPr/>
        </p:nvSpPr>
        <p:spPr bwMode="auto">
          <a:xfrm>
            <a:off x="2111607" y="2140745"/>
            <a:ext cx="8379925" cy="29561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fontScale="97500"/>
          </a:bodyPr>
          <a:lstStyle>
            <a:lvl1pPr algn="ctr" defTabSz="685800" rtl="0" fontAlgn="base">
              <a:lnSpc>
                <a:spcPct val="90000"/>
              </a:lnSpc>
              <a:spcBef>
                <a:spcPct val="0"/>
              </a:spcBef>
              <a:spcAft>
                <a:spcPct val="0"/>
              </a:spcAft>
              <a:defRPr sz="4500" kern="1200">
                <a:solidFill>
                  <a:schemeClr val="tx1"/>
                </a:solidFill>
                <a:latin typeface="+mj-lt"/>
                <a:ea typeface="+mj-ea"/>
                <a:cs typeface="+mj-cs"/>
              </a:defRPr>
            </a:lvl1pPr>
            <a:lvl2pPr algn="l" defTabSz="685800" rtl="0" fontAlgn="base">
              <a:lnSpc>
                <a:spcPct val="90000"/>
              </a:lnSpc>
              <a:spcBef>
                <a:spcPct val="0"/>
              </a:spcBef>
              <a:spcAft>
                <a:spcPct val="0"/>
              </a:spcAft>
              <a:defRPr sz="3300">
                <a:solidFill>
                  <a:schemeClr val="tx1"/>
                </a:solidFill>
                <a:latin typeface="Calibri Light" panose="020F0302020204030204" pitchFamily="34" charset="0"/>
                <a:ea typeface="等线 Light" panose="02010600030101010101" pitchFamily="2" charset="-122"/>
              </a:defRPr>
            </a:lvl2pPr>
            <a:lvl3pPr algn="l" defTabSz="685800" rtl="0" fontAlgn="base">
              <a:lnSpc>
                <a:spcPct val="90000"/>
              </a:lnSpc>
              <a:spcBef>
                <a:spcPct val="0"/>
              </a:spcBef>
              <a:spcAft>
                <a:spcPct val="0"/>
              </a:spcAft>
              <a:defRPr sz="3300">
                <a:solidFill>
                  <a:schemeClr val="tx1"/>
                </a:solidFill>
                <a:latin typeface="Calibri Light" panose="020F0302020204030204" pitchFamily="34" charset="0"/>
                <a:ea typeface="等线 Light" panose="02010600030101010101" pitchFamily="2" charset="-122"/>
              </a:defRPr>
            </a:lvl3pPr>
            <a:lvl4pPr algn="l" defTabSz="685800" rtl="0" fontAlgn="base">
              <a:lnSpc>
                <a:spcPct val="90000"/>
              </a:lnSpc>
              <a:spcBef>
                <a:spcPct val="0"/>
              </a:spcBef>
              <a:spcAft>
                <a:spcPct val="0"/>
              </a:spcAft>
              <a:defRPr sz="3300">
                <a:solidFill>
                  <a:schemeClr val="tx1"/>
                </a:solidFill>
                <a:latin typeface="Calibri Light" panose="020F0302020204030204" pitchFamily="34" charset="0"/>
                <a:ea typeface="等线 Light" panose="02010600030101010101" pitchFamily="2" charset="-122"/>
              </a:defRPr>
            </a:lvl4pPr>
            <a:lvl5pPr algn="l" defTabSz="685800" rtl="0" fontAlgn="base">
              <a:lnSpc>
                <a:spcPct val="90000"/>
              </a:lnSpc>
              <a:spcBef>
                <a:spcPct val="0"/>
              </a:spcBef>
              <a:spcAft>
                <a:spcPct val="0"/>
              </a:spcAft>
              <a:defRPr sz="3300">
                <a:solidFill>
                  <a:schemeClr val="tx1"/>
                </a:solidFill>
                <a:latin typeface="Calibri Light" panose="020F0302020204030204" pitchFamily="34" charset="0"/>
                <a:ea typeface="等线 Light" panose="02010600030101010101" pitchFamily="2" charset="-122"/>
              </a:defRPr>
            </a:lvl5pPr>
            <a:lvl6pPr marL="457200" algn="l" defTabSz="685800" rtl="0" fontAlgn="base">
              <a:lnSpc>
                <a:spcPct val="90000"/>
              </a:lnSpc>
              <a:spcBef>
                <a:spcPct val="0"/>
              </a:spcBef>
              <a:spcAft>
                <a:spcPct val="0"/>
              </a:spcAft>
              <a:defRPr sz="3300">
                <a:solidFill>
                  <a:schemeClr val="tx1"/>
                </a:solidFill>
                <a:latin typeface="Calibri Light" panose="020F0302020204030204" pitchFamily="34" charset="0"/>
                <a:ea typeface="等线 Light" panose="02010600030101010101" pitchFamily="2" charset="-122"/>
              </a:defRPr>
            </a:lvl6pPr>
            <a:lvl7pPr marL="914400" algn="l" defTabSz="685800" rtl="0" fontAlgn="base">
              <a:lnSpc>
                <a:spcPct val="90000"/>
              </a:lnSpc>
              <a:spcBef>
                <a:spcPct val="0"/>
              </a:spcBef>
              <a:spcAft>
                <a:spcPct val="0"/>
              </a:spcAft>
              <a:defRPr sz="3300">
                <a:solidFill>
                  <a:schemeClr val="tx1"/>
                </a:solidFill>
                <a:latin typeface="Calibri Light" panose="020F0302020204030204" pitchFamily="34" charset="0"/>
                <a:ea typeface="等线 Light" panose="02010600030101010101" pitchFamily="2" charset="-122"/>
              </a:defRPr>
            </a:lvl7pPr>
            <a:lvl8pPr marL="1371600" algn="l" defTabSz="685800" rtl="0" fontAlgn="base">
              <a:lnSpc>
                <a:spcPct val="90000"/>
              </a:lnSpc>
              <a:spcBef>
                <a:spcPct val="0"/>
              </a:spcBef>
              <a:spcAft>
                <a:spcPct val="0"/>
              </a:spcAft>
              <a:defRPr sz="3300">
                <a:solidFill>
                  <a:schemeClr val="tx1"/>
                </a:solidFill>
                <a:latin typeface="Calibri Light" panose="020F0302020204030204" pitchFamily="34" charset="0"/>
                <a:ea typeface="等线 Light" panose="02010600030101010101" pitchFamily="2" charset="-122"/>
              </a:defRPr>
            </a:lvl8pPr>
            <a:lvl9pPr marL="1828800" algn="l" defTabSz="685800" rtl="0" fontAlgn="base">
              <a:lnSpc>
                <a:spcPct val="90000"/>
              </a:lnSpc>
              <a:spcBef>
                <a:spcPct val="0"/>
              </a:spcBef>
              <a:spcAft>
                <a:spcPct val="0"/>
              </a:spcAft>
              <a:defRPr sz="3300">
                <a:solidFill>
                  <a:schemeClr val="tx1"/>
                </a:solidFill>
                <a:latin typeface="Calibri Light" panose="020F0302020204030204" pitchFamily="34" charset="0"/>
                <a:ea typeface="等线 Light" panose="02010600030101010101" pitchFamily="2" charset="-122"/>
              </a:defRPr>
            </a:lvl9pPr>
          </a:lstStyle>
          <a:p>
            <a:pPr fontAlgn="auto">
              <a:lnSpc>
                <a:spcPct val="120000"/>
              </a:lnSpc>
              <a:spcAft>
                <a:spcPts val="0"/>
              </a:spcAft>
              <a:defRPr/>
            </a:pPr>
            <a:r>
              <a:rPr lang="en-US" altLang="zh-TW" sz="6000" b="1" dirty="0">
                <a:solidFill>
                  <a:srgbClr val="FFFF00"/>
                </a:solidFill>
                <a:effectLst>
                  <a:glow rad="63500">
                    <a:prstClr val="black">
                      <a:alpha val="40000"/>
                    </a:prstClr>
                  </a:glow>
                </a:effectLst>
                <a:latin typeface="Yu Gothic UI" panose="020B0500000000000000" pitchFamily="34" charset="-128"/>
                <a:ea typeface="Yu Gothic UI" panose="020B0500000000000000" pitchFamily="34" charset="-128"/>
              </a:rPr>
              <a:t>4. </a:t>
            </a:r>
            <a:r>
              <a:rPr lang="zh-TW" altLang="en-US" sz="6000" b="1" dirty="0">
                <a:solidFill>
                  <a:srgbClr val="FFFF00"/>
                </a:solidFill>
                <a:effectLst>
                  <a:glow rad="63500">
                    <a:prstClr val="black">
                      <a:alpha val="40000"/>
                    </a:prstClr>
                  </a:glow>
                </a:effectLst>
                <a:latin typeface="Yu Gothic UI" panose="020B0500000000000000" pitchFamily="34" charset="-128"/>
                <a:ea typeface="Yu Gothic UI" panose="020B0500000000000000" pitchFamily="34" charset="-128"/>
              </a:rPr>
              <a:t>在基督里成长</a:t>
            </a:r>
            <a:endParaRPr lang="en-US" altLang="zh-TW" sz="6000" b="1" dirty="0">
              <a:solidFill>
                <a:srgbClr val="FFFF00"/>
              </a:solidFill>
              <a:effectLst>
                <a:glow rad="63500">
                  <a:prstClr val="black">
                    <a:alpha val="40000"/>
                  </a:prstClr>
                </a:glow>
              </a:effectLst>
              <a:latin typeface="Yu Gothic UI" panose="020B0500000000000000" pitchFamily="34" charset="-128"/>
              <a:ea typeface="Yu Gothic UI" panose="020B0500000000000000" pitchFamily="34" charset="-128"/>
            </a:endParaRPr>
          </a:p>
          <a:p>
            <a:pPr fontAlgn="auto">
              <a:lnSpc>
                <a:spcPct val="120000"/>
              </a:lnSpc>
              <a:spcAft>
                <a:spcPts val="0"/>
              </a:spcAft>
              <a:defRPr/>
            </a:pPr>
            <a:r>
              <a:rPr lang="en-US" altLang="zh-TW" sz="6000" b="1" dirty="0">
                <a:effectLst>
                  <a:glow rad="63500">
                    <a:prstClr val="black">
                      <a:alpha val="40000"/>
                    </a:prstClr>
                  </a:glow>
                </a:effectLst>
                <a:latin typeface="Yu Gothic UI" panose="020B0500000000000000" pitchFamily="34" charset="-128"/>
                <a:ea typeface="Yu Gothic UI" panose="020B0500000000000000" pitchFamily="34" charset="-128"/>
              </a:rPr>
              <a:t>Grow in Christ</a:t>
            </a:r>
            <a:endParaRPr lang="en-US" altLang="zh-TW" sz="6000" b="1" dirty="0">
              <a:solidFill>
                <a:srgbClr val="FFFF00"/>
              </a:solidFill>
              <a:effectLst>
                <a:glow rad="63500">
                  <a:prstClr val="black">
                    <a:alpha val="40000"/>
                  </a:prstClr>
                </a:glow>
              </a:effectLst>
              <a:latin typeface="Yu Gothic UI" panose="020B0500000000000000" pitchFamily="34" charset="-128"/>
              <a:ea typeface="Yu Gothic UI" panose="020B0500000000000000" pitchFamily="34" charset="-128"/>
            </a:endParaRPr>
          </a:p>
          <a:p>
            <a:pPr fontAlgn="auto">
              <a:lnSpc>
                <a:spcPct val="120000"/>
              </a:lnSpc>
              <a:spcAft>
                <a:spcPts val="0"/>
              </a:spcAft>
              <a:defRPr/>
            </a:pPr>
            <a:endParaRPr lang="en-US" altLang="zh-TW" sz="6000" b="1" dirty="0">
              <a:solidFill>
                <a:srgbClr val="FFFF00"/>
              </a:solidFill>
              <a:effectLst>
                <a:glow rad="63500">
                  <a:prstClr val="black">
                    <a:alpha val="40000"/>
                  </a:prstClr>
                </a:glow>
              </a:effectLst>
              <a:latin typeface="Yu Gothic UI" panose="020B0500000000000000" pitchFamily="34" charset="-128"/>
              <a:ea typeface="Yu Gothic UI" panose="020B0500000000000000" pitchFamily="34" charset="-128"/>
            </a:endParaRPr>
          </a:p>
        </p:txBody>
      </p:sp>
    </p:spTree>
    <p:extLst>
      <p:ext uri="{BB962C8B-B14F-4D97-AF65-F5344CB8AC3E}">
        <p14:creationId xmlns:p14="http://schemas.microsoft.com/office/powerpoint/2010/main" val="243569143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picture containing cloud, night sky&#10;&#10;Description automatically generated">
            <a:extLst>
              <a:ext uri="{FF2B5EF4-FFF2-40B4-BE49-F238E27FC236}">
                <a16:creationId xmlns:a16="http://schemas.microsoft.com/office/drawing/2014/main" id="{ABCB6FB3-ECEC-E74C-96E1-36102EED3E38}"/>
              </a:ext>
            </a:extLst>
          </p:cNvPr>
          <p:cNvPicPr>
            <a:picLocks noChangeAspect="1"/>
          </p:cNvPicPr>
          <p:nvPr/>
        </p:nvPicPr>
        <p:blipFill>
          <a:blip r:embed="rId2">
            <a:extLst>
              <a:ext uri="{BEBA8EAE-BF5A-486C-A8C5-ECC9F3942E4B}">
                <a14:imgProps xmlns:a14="http://schemas.microsoft.com/office/drawing/2010/main">
                  <a14:imgLayer r:embed="rId3">
                    <a14:imgEffect>
                      <a14:sharpenSoften amount="-50000"/>
                    </a14:imgEffect>
                    <a14:imgEffect>
                      <a14:brightnessContrast bright="-40000"/>
                    </a14:imgEffect>
                  </a14:imgLayer>
                </a14:imgProps>
              </a:ext>
            </a:extLst>
          </a:blip>
          <a:stretch>
            <a:fillRect/>
          </a:stretch>
        </p:blipFill>
        <p:spPr>
          <a:xfrm>
            <a:off x="23009" y="-1"/>
            <a:ext cx="12168991" cy="6858001"/>
          </a:xfrm>
          <a:prstGeom prst="rect">
            <a:avLst/>
          </a:prstGeom>
        </p:spPr>
      </p:pic>
      <p:sp>
        <p:nvSpPr>
          <p:cNvPr id="6" name="Title 1">
            <a:extLst>
              <a:ext uri="{FF2B5EF4-FFF2-40B4-BE49-F238E27FC236}">
                <a16:creationId xmlns:a16="http://schemas.microsoft.com/office/drawing/2014/main" id="{6E2E9653-4D6D-E3EE-9148-ADA61DC83D05}"/>
              </a:ext>
            </a:extLst>
          </p:cNvPr>
          <p:cNvSpPr txBox="1">
            <a:spLocks/>
          </p:cNvSpPr>
          <p:nvPr/>
        </p:nvSpPr>
        <p:spPr bwMode="auto">
          <a:xfrm>
            <a:off x="2108221" y="914770"/>
            <a:ext cx="8379925" cy="5292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fontScale="97500"/>
          </a:bodyPr>
          <a:lstStyle>
            <a:lvl1pPr algn="ctr" defTabSz="685800" rtl="0" fontAlgn="base">
              <a:lnSpc>
                <a:spcPct val="90000"/>
              </a:lnSpc>
              <a:spcBef>
                <a:spcPct val="0"/>
              </a:spcBef>
              <a:spcAft>
                <a:spcPct val="0"/>
              </a:spcAft>
              <a:defRPr sz="4500" kern="1200">
                <a:solidFill>
                  <a:schemeClr val="tx1"/>
                </a:solidFill>
                <a:latin typeface="+mj-lt"/>
                <a:ea typeface="+mj-ea"/>
                <a:cs typeface="+mj-cs"/>
              </a:defRPr>
            </a:lvl1pPr>
            <a:lvl2pPr algn="l" defTabSz="685800" rtl="0" fontAlgn="base">
              <a:lnSpc>
                <a:spcPct val="90000"/>
              </a:lnSpc>
              <a:spcBef>
                <a:spcPct val="0"/>
              </a:spcBef>
              <a:spcAft>
                <a:spcPct val="0"/>
              </a:spcAft>
              <a:defRPr sz="3300">
                <a:solidFill>
                  <a:schemeClr val="tx1"/>
                </a:solidFill>
                <a:latin typeface="Calibri Light" panose="020F0302020204030204" pitchFamily="34" charset="0"/>
                <a:ea typeface="等线 Light" panose="02010600030101010101" pitchFamily="2" charset="-122"/>
              </a:defRPr>
            </a:lvl2pPr>
            <a:lvl3pPr algn="l" defTabSz="685800" rtl="0" fontAlgn="base">
              <a:lnSpc>
                <a:spcPct val="90000"/>
              </a:lnSpc>
              <a:spcBef>
                <a:spcPct val="0"/>
              </a:spcBef>
              <a:spcAft>
                <a:spcPct val="0"/>
              </a:spcAft>
              <a:defRPr sz="3300">
                <a:solidFill>
                  <a:schemeClr val="tx1"/>
                </a:solidFill>
                <a:latin typeface="Calibri Light" panose="020F0302020204030204" pitchFamily="34" charset="0"/>
                <a:ea typeface="等线 Light" panose="02010600030101010101" pitchFamily="2" charset="-122"/>
              </a:defRPr>
            </a:lvl3pPr>
            <a:lvl4pPr algn="l" defTabSz="685800" rtl="0" fontAlgn="base">
              <a:lnSpc>
                <a:spcPct val="90000"/>
              </a:lnSpc>
              <a:spcBef>
                <a:spcPct val="0"/>
              </a:spcBef>
              <a:spcAft>
                <a:spcPct val="0"/>
              </a:spcAft>
              <a:defRPr sz="3300">
                <a:solidFill>
                  <a:schemeClr val="tx1"/>
                </a:solidFill>
                <a:latin typeface="Calibri Light" panose="020F0302020204030204" pitchFamily="34" charset="0"/>
                <a:ea typeface="等线 Light" panose="02010600030101010101" pitchFamily="2" charset="-122"/>
              </a:defRPr>
            </a:lvl4pPr>
            <a:lvl5pPr algn="l" defTabSz="685800" rtl="0" fontAlgn="base">
              <a:lnSpc>
                <a:spcPct val="90000"/>
              </a:lnSpc>
              <a:spcBef>
                <a:spcPct val="0"/>
              </a:spcBef>
              <a:spcAft>
                <a:spcPct val="0"/>
              </a:spcAft>
              <a:defRPr sz="3300">
                <a:solidFill>
                  <a:schemeClr val="tx1"/>
                </a:solidFill>
                <a:latin typeface="Calibri Light" panose="020F0302020204030204" pitchFamily="34" charset="0"/>
                <a:ea typeface="等线 Light" panose="02010600030101010101" pitchFamily="2" charset="-122"/>
              </a:defRPr>
            </a:lvl5pPr>
            <a:lvl6pPr marL="457200" algn="l" defTabSz="685800" rtl="0" fontAlgn="base">
              <a:lnSpc>
                <a:spcPct val="90000"/>
              </a:lnSpc>
              <a:spcBef>
                <a:spcPct val="0"/>
              </a:spcBef>
              <a:spcAft>
                <a:spcPct val="0"/>
              </a:spcAft>
              <a:defRPr sz="3300">
                <a:solidFill>
                  <a:schemeClr val="tx1"/>
                </a:solidFill>
                <a:latin typeface="Calibri Light" panose="020F0302020204030204" pitchFamily="34" charset="0"/>
                <a:ea typeface="等线 Light" panose="02010600030101010101" pitchFamily="2" charset="-122"/>
              </a:defRPr>
            </a:lvl6pPr>
            <a:lvl7pPr marL="914400" algn="l" defTabSz="685800" rtl="0" fontAlgn="base">
              <a:lnSpc>
                <a:spcPct val="90000"/>
              </a:lnSpc>
              <a:spcBef>
                <a:spcPct val="0"/>
              </a:spcBef>
              <a:spcAft>
                <a:spcPct val="0"/>
              </a:spcAft>
              <a:defRPr sz="3300">
                <a:solidFill>
                  <a:schemeClr val="tx1"/>
                </a:solidFill>
                <a:latin typeface="Calibri Light" panose="020F0302020204030204" pitchFamily="34" charset="0"/>
                <a:ea typeface="等线 Light" panose="02010600030101010101" pitchFamily="2" charset="-122"/>
              </a:defRPr>
            </a:lvl7pPr>
            <a:lvl8pPr marL="1371600" algn="l" defTabSz="685800" rtl="0" fontAlgn="base">
              <a:lnSpc>
                <a:spcPct val="90000"/>
              </a:lnSpc>
              <a:spcBef>
                <a:spcPct val="0"/>
              </a:spcBef>
              <a:spcAft>
                <a:spcPct val="0"/>
              </a:spcAft>
              <a:defRPr sz="3300">
                <a:solidFill>
                  <a:schemeClr val="tx1"/>
                </a:solidFill>
                <a:latin typeface="Calibri Light" panose="020F0302020204030204" pitchFamily="34" charset="0"/>
                <a:ea typeface="等线 Light" panose="02010600030101010101" pitchFamily="2" charset="-122"/>
              </a:defRPr>
            </a:lvl8pPr>
            <a:lvl9pPr marL="1828800" algn="l" defTabSz="685800" rtl="0" fontAlgn="base">
              <a:lnSpc>
                <a:spcPct val="90000"/>
              </a:lnSpc>
              <a:spcBef>
                <a:spcPct val="0"/>
              </a:spcBef>
              <a:spcAft>
                <a:spcPct val="0"/>
              </a:spcAft>
              <a:defRPr sz="3300">
                <a:solidFill>
                  <a:schemeClr val="tx1"/>
                </a:solidFill>
                <a:latin typeface="Calibri Light" panose="020F0302020204030204" pitchFamily="34" charset="0"/>
                <a:ea typeface="等线 Light" panose="02010600030101010101" pitchFamily="2" charset="-122"/>
              </a:defRPr>
            </a:lvl9pPr>
          </a:lstStyle>
          <a:p>
            <a:pPr algn="l" fontAlgn="auto">
              <a:lnSpc>
                <a:spcPct val="120000"/>
              </a:lnSpc>
              <a:spcAft>
                <a:spcPts val="0"/>
              </a:spcAft>
              <a:defRPr/>
            </a:pPr>
            <a:r>
              <a:rPr lang="zh-TW" altLang="en-US" sz="3600" b="1" dirty="0">
                <a:solidFill>
                  <a:srgbClr val="FFFF00"/>
                </a:solidFill>
                <a:effectLst>
                  <a:glow rad="63500">
                    <a:prstClr val="black">
                      <a:alpha val="40000"/>
                    </a:prstClr>
                  </a:glow>
                </a:effectLst>
                <a:latin typeface="Yu Gothic UI" panose="020B0500000000000000" pitchFamily="34" charset="-128"/>
                <a:ea typeface="Yu Gothic UI" panose="020B0500000000000000" pitchFamily="34" charset="-128"/>
              </a:rPr>
              <a:t>歌 林 多 前 書 </a:t>
            </a:r>
            <a:r>
              <a:rPr lang="en-US" altLang="zh-TW" sz="3600" b="1" dirty="0">
                <a:effectLst>
                  <a:glow rad="63500">
                    <a:prstClr val="black">
                      <a:alpha val="40000"/>
                    </a:prstClr>
                  </a:glow>
                </a:effectLst>
                <a:latin typeface="Yu Gothic UI" panose="020B0500000000000000" pitchFamily="34" charset="-128"/>
                <a:ea typeface="Yu Gothic UI" panose="020B0500000000000000" pitchFamily="34" charset="-128"/>
              </a:rPr>
              <a:t>1 Corinthians </a:t>
            </a:r>
            <a:r>
              <a:rPr lang="en-US" altLang="zh-TW" sz="3600" b="1" dirty="0">
                <a:solidFill>
                  <a:srgbClr val="FFFF00"/>
                </a:solidFill>
                <a:effectLst>
                  <a:glow rad="63500">
                    <a:prstClr val="black">
                      <a:alpha val="40000"/>
                    </a:prstClr>
                  </a:glow>
                </a:effectLst>
                <a:latin typeface="Yu Gothic UI" panose="020B0500000000000000" pitchFamily="34" charset="-128"/>
                <a:ea typeface="Yu Gothic UI" panose="020B0500000000000000" pitchFamily="34" charset="-128"/>
              </a:rPr>
              <a:t>2:15</a:t>
            </a:r>
          </a:p>
          <a:p>
            <a:pPr algn="l" fontAlgn="auto">
              <a:lnSpc>
                <a:spcPct val="120000"/>
              </a:lnSpc>
              <a:spcAft>
                <a:spcPts val="0"/>
              </a:spcAft>
              <a:defRPr/>
            </a:pPr>
            <a:r>
              <a:rPr lang="en-US" altLang="zh-TW" sz="3600" b="1" dirty="0">
                <a:solidFill>
                  <a:srgbClr val="FFFF00"/>
                </a:solidFill>
                <a:effectLst>
                  <a:glow rad="63500">
                    <a:prstClr val="black">
                      <a:alpha val="40000"/>
                    </a:prstClr>
                  </a:glow>
                </a:effectLst>
                <a:latin typeface="Yu Gothic UI" panose="020B0500000000000000" pitchFamily="34" charset="-128"/>
                <a:ea typeface="Yu Gothic UI" panose="020B0500000000000000" pitchFamily="34" charset="-128"/>
              </a:rPr>
              <a:t>15 </a:t>
            </a:r>
            <a:r>
              <a:rPr lang="zh-TW" altLang="en-US" sz="3600" b="1" dirty="0">
                <a:solidFill>
                  <a:srgbClr val="FFFF00"/>
                </a:solidFill>
                <a:effectLst>
                  <a:glow rad="63500">
                    <a:prstClr val="black">
                      <a:alpha val="40000"/>
                    </a:prstClr>
                  </a:glow>
                </a:effectLst>
                <a:latin typeface="Yu Gothic UI" panose="020B0500000000000000" pitchFamily="34" charset="-128"/>
                <a:ea typeface="Yu Gothic UI" panose="020B0500000000000000" pitchFamily="34" charset="-128"/>
              </a:rPr>
              <a:t>属 灵 的 人 能 看 透 万 事 ， 却 没 有 一 人 能 看 透 了 他 。</a:t>
            </a:r>
            <a:endParaRPr lang="en-US" altLang="zh-TW" sz="3600" b="1" dirty="0">
              <a:solidFill>
                <a:srgbClr val="FFFF00"/>
              </a:solidFill>
              <a:effectLst>
                <a:glow rad="63500">
                  <a:prstClr val="black">
                    <a:alpha val="40000"/>
                  </a:prstClr>
                </a:glow>
              </a:effectLst>
              <a:latin typeface="Yu Gothic UI" panose="020B0500000000000000" pitchFamily="34" charset="-128"/>
              <a:ea typeface="Yu Gothic UI" panose="020B0500000000000000" pitchFamily="34" charset="-128"/>
            </a:endParaRPr>
          </a:p>
          <a:p>
            <a:pPr algn="l" fontAlgn="auto">
              <a:lnSpc>
                <a:spcPct val="120000"/>
              </a:lnSpc>
              <a:spcAft>
                <a:spcPts val="0"/>
              </a:spcAft>
              <a:defRPr/>
            </a:pPr>
            <a:r>
              <a:rPr lang="en-US" altLang="zh-TW" sz="3600" b="1" dirty="0">
                <a:effectLst>
                  <a:glow rad="63500">
                    <a:prstClr val="black">
                      <a:alpha val="40000"/>
                    </a:prstClr>
                  </a:glow>
                </a:effectLst>
                <a:latin typeface="Yu Gothic UI" panose="020B0500000000000000" pitchFamily="34" charset="-128"/>
                <a:ea typeface="Yu Gothic UI" panose="020B0500000000000000" pitchFamily="34" charset="-128"/>
              </a:rPr>
              <a:t>15 The spiritual man makes judgments about all things, but he himself is not subject to any man’s judgment.</a:t>
            </a:r>
          </a:p>
        </p:txBody>
      </p:sp>
    </p:spTree>
    <p:extLst>
      <p:ext uri="{BB962C8B-B14F-4D97-AF65-F5344CB8AC3E}">
        <p14:creationId xmlns:p14="http://schemas.microsoft.com/office/powerpoint/2010/main" val="417996536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picture containing cloud, night sky&#10;&#10;Description automatically generated">
            <a:extLst>
              <a:ext uri="{FF2B5EF4-FFF2-40B4-BE49-F238E27FC236}">
                <a16:creationId xmlns:a16="http://schemas.microsoft.com/office/drawing/2014/main" id="{ABCB6FB3-ECEC-E74C-96E1-36102EED3E38}"/>
              </a:ext>
            </a:extLst>
          </p:cNvPr>
          <p:cNvPicPr>
            <a:picLocks noChangeAspect="1"/>
          </p:cNvPicPr>
          <p:nvPr/>
        </p:nvPicPr>
        <p:blipFill>
          <a:blip r:embed="rId2">
            <a:extLst>
              <a:ext uri="{BEBA8EAE-BF5A-486C-A8C5-ECC9F3942E4B}">
                <a14:imgProps xmlns:a14="http://schemas.microsoft.com/office/drawing/2010/main">
                  <a14:imgLayer r:embed="rId3">
                    <a14:imgEffect>
                      <a14:sharpenSoften amount="-50000"/>
                    </a14:imgEffect>
                    <a14:imgEffect>
                      <a14:brightnessContrast bright="-40000"/>
                    </a14:imgEffect>
                  </a14:imgLayer>
                </a14:imgProps>
              </a:ext>
            </a:extLst>
          </a:blip>
          <a:stretch>
            <a:fillRect/>
          </a:stretch>
        </p:blipFill>
        <p:spPr>
          <a:xfrm>
            <a:off x="23009" y="-1"/>
            <a:ext cx="12168991" cy="6858001"/>
          </a:xfrm>
          <a:prstGeom prst="rect">
            <a:avLst/>
          </a:prstGeom>
        </p:spPr>
      </p:pic>
      <p:sp>
        <p:nvSpPr>
          <p:cNvPr id="6" name="Title 1">
            <a:extLst>
              <a:ext uri="{FF2B5EF4-FFF2-40B4-BE49-F238E27FC236}">
                <a16:creationId xmlns:a16="http://schemas.microsoft.com/office/drawing/2014/main" id="{6E2E9653-4D6D-E3EE-9148-ADA61DC83D05}"/>
              </a:ext>
            </a:extLst>
          </p:cNvPr>
          <p:cNvSpPr txBox="1">
            <a:spLocks/>
          </p:cNvSpPr>
          <p:nvPr/>
        </p:nvSpPr>
        <p:spPr bwMode="auto">
          <a:xfrm>
            <a:off x="2108221" y="914770"/>
            <a:ext cx="8379925" cy="5292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fontScale="90000" lnSpcReduction="10000"/>
          </a:bodyPr>
          <a:lstStyle>
            <a:lvl1pPr algn="ctr" defTabSz="685800" rtl="0" fontAlgn="base">
              <a:lnSpc>
                <a:spcPct val="90000"/>
              </a:lnSpc>
              <a:spcBef>
                <a:spcPct val="0"/>
              </a:spcBef>
              <a:spcAft>
                <a:spcPct val="0"/>
              </a:spcAft>
              <a:defRPr sz="4500" kern="1200">
                <a:solidFill>
                  <a:schemeClr val="tx1"/>
                </a:solidFill>
                <a:latin typeface="+mj-lt"/>
                <a:ea typeface="+mj-ea"/>
                <a:cs typeface="+mj-cs"/>
              </a:defRPr>
            </a:lvl1pPr>
            <a:lvl2pPr algn="l" defTabSz="685800" rtl="0" fontAlgn="base">
              <a:lnSpc>
                <a:spcPct val="90000"/>
              </a:lnSpc>
              <a:spcBef>
                <a:spcPct val="0"/>
              </a:spcBef>
              <a:spcAft>
                <a:spcPct val="0"/>
              </a:spcAft>
              <a:defRPr sz="3300">
                <a:solidFill>
                  <a:schemeClr val="tx1"/>
                </a:solidFill>
                <a:latin typeface="Calibri Light" panose="020F0302020204030204" pitchFamily="34" charset="0"/>
                <a:ea typeface="等线 Light" panose="02010600030101010101" pitchFamily="2" charset="-122"/>
              </a:defRPr>
            </a:lvl2pPr>
            <a:lvl3pPr algn="l" defTabSz="685800" rtl="0" fontAlgn="base">
              <a:lnSpc>
                <a:spcPct val="90000"/>
              </a:lnSpc>
              <a:spcBef>
                <a:spcPct val="0"/>
              </a:spcBef>
              <a:spcAft>
                <a:spcPct val="0"/>
              </a:spcAft>
              <a:defRPr sz="3300">
                <a:solidFill>
                  <a:schemeClr val="tx1"/>
                </a:solidFill>
                <a:latin typeface="Calibri Light" panose="020F0302020204030204" pitchFamily="34" charset="0"/>
                <a:ea typeface="等线 Light" panose="02010600030101010101" pitchFamily="2" charset="-122"/>
              </a:defRPr>
            </a:lvl3pPr>
            <a:lvl4pPr algn="l" defTabSz="685800" rtl="0" fontAlgn="base">
              <a:lnSpc>
                <a:spcPct val="90000"/>
              </a:lnSpc>
              <a:spcBef>
                <a:spcPct val="0"/>
              </a:spcBef>
              <a:spcAft>
                <a:spcPct val="0"/>
              </a:spcAft>
              <a:defRPr sz="3300">
                <a:solidFill>
                  <a:schemeClr val="tx1"/>
                </a:solidFill>
                <a:latin typeface="Calibri Light" panose="020F0302020204030204" pitchFamily="34" charset="0"/>
                <a:ea typeface="等线 Light" panose="02010600030101010101" pitchFamily="2" charset="-122"/>
              </a:defRPr>
            </a:lvl4pPr>
            <a:lvl5pPr algn="l" defTabSz="685800" rtl="0" fontAlgn="base">
              <a:lnSpc>
                <a:spcPct val="90000"/>
              </a:lnSpc>
              <a:spcBef>
                <a:spcPct val="0"/>
              </a:spcBef>
              <a:spcAft>
                <a:spcPct val="0"/>
              </a:spcAft>
              <a:defRPr sz="3300">
                <a:solidFill>
                  <a:schemeClr val="tx1"/>
                </a:solidFill>
                <a:latin typeface="Calibri Light" panose="020F0302020204030204" pitchFamily="34" charset="0"/>
                <a:ea typeface="等线 Light" panose="02010600030101010101" pitchFamily="2" charset="-122"/>
              </a:defRPr>
            </a:lvl5pPr>
            <a:lvl6pPr marL="457200" algn="l" defTabSz="685800" rtl="0" fontAlgn="base">
              <a:lnSpc>
                <a:spcPct val="90000"/>
              </a:lnSpc>
              <a:spcBef>
                <a:spcPct val="0"/>
              </a:spcBef>
              <a:spcAft>
                <a:spcPct val="0"/>
              </a:spcAft>
              <a:defRPr sz="3300">
                <a:solidFill>
                  <a:schemeClr val="tx1"/>
                </a:solidFill>
                <a:latin typeface="Calibri Light" panose="020F0302020204030204" pitchFamily="34" charset="0"/>
                <a:ea typeface="等线 Light" panose="02010600030101010101" pitchFamily="2" charset="-122"/>
              </a:defRPr>
            </a:lvl6pPr>
            <a:lvl7pPr marL="914400" algn="l" defTabSz="685800" rtl="0" fontAlgn="base">
              <a:lnSpc>
                <a:spcPct val="90000"/>
              </a:lnSpc>
              <a:spcBef>
                <a:spcPct val="0"/>
              </a:spcBef>
              <a:spcAft>
                <a:spcPct val="0"/>
              </a:spcAft>
              <a:defRPr sz="3300">
                <a:solidFill>
                  <a:schemeClr val="tx1"/>
                </a:solidFill>
                <a:latin typeface="Calibri Light" panose="020F0302020204030204" pitchFamily="34" charset="0"/>
                <a:ea typeface="等线 Light" panose="02010600030101010101" pitchFamily="2" charset="-122"/>
              </a:defRPr>
            </a:lvl7pPr>
            <a:lvl8pPr marL="1371600" algn="l" defTabSz="685800" rtl="0" fontAlgn="base">
              <a:lnSpc>
                <a:spcPct val="90000"/>
              </a:lnSpc>
              <a:spcBef>
                <a:spcPct val="0"/>
              </a:spcBef>
              <a:spcAft>
                <a:spcPct val="0"/>
              </a:spcAft>
              <a:defRPr sz="3300">
                <a:solidFill>
                  <a:schemeClr val="tx1"/>
                </a:solidFill>
                <a:latin typeface="Calibri Light" panose="020F0302020204030204" pitchFamily="34" charset="0"/>
                <a:ea typeface="等线 Light" panose="02010600030101010101" pitchFamily="2" charset="-122"/>
              </a:defRPr>
            </a:lvl8pPr>
            <a:lvl9pPr marL="1828800" algn="l" defTabSz="685800" rtl="0" fontAlgn="base">
              <a:lnSpc>
                <a:spcPct val="90000"/>
              </a:lnSpc>
              <a:spcBef>
                <a:spcPct val="0"/>
              </a:spcBef>
              <a:spcAft>
                <a:spcPct val="0"/>
              </a:spcAft>
              <a:defRPr sz="3300">
                <a:solidFill>
                  <a:schemeClr val="tx1"/>
                </a:solidFill>
                <a:latin typeface="Calibri Light" panose="020F0302020204030204" pitchFamily="34" charset="0"/>
                <a:ea typeface="等线 Light" panose="02010600030101010101" pitchFamily="2" charset="-122"/>
              </a:defRPr>
            </a:lvl9pPr>
          </a:lstStyle>
          <a:p>
            <a:pPr algn="l" fontAlgn="auto">
              <a:lnSpc>
                <a:spcPct val="120000"/>
              </a:lnSpc>
              <a:spcAft>
                <a:spcPts val="0"/>
              </a:spcAft>
              <a:defRPr/>
            </a:pPr>
            <a:r>
              <a:rPr lang="zh-TW" altLang="en-US" sz="3600" b="1" dirty="0">
                <a:solidFill>
                  <a:srgbClr val="FFFF00"/>
                </a:solidFill>
                <a:effectLst>
                  <a:glow rad="63500">
                    <a:prstClr val="black">
                      <a:alpha val="40000"/>
                    </a:prstClr>
                  </a:glow>
                </a:effectLst>
                <a:latin typeface="Yu Gothic UI" panose="020B0500000000000000" pitchFamily="34" charset="-128"/>
                <a:ea typeface="Yu Gothic UI" panose="020B0500000000000000" pitchFamily="34" charset="-128"/>
              </a:rPr>
              <a:t>歌 林 多 前 書 </a:t>
            </a:r>
            <a:r>
              <a:rPr lang="en-US" altLang="zh-TW" sz="3600" b="1" dirty="0">
                <a:effectLst>
                  <a:glow rad="63500">
                    <a:prstClr val="black">
                      <a:alpha val="40000"/>
                    </a:prstClr>
                  </a:glow>
                </a:effectLst>
                <a:latin typeface="Yu Gothic UI" panose="020B0500000000000000" pitchFamily="34" charset="-128"/>
                <a:ea typeface="Yu Gothic UI" panose="020B0500000000000000" pitchFamily="34" charset="-128"/>
              </a:rPr>
              <a:t>1 Corinthians </a:t>
            </a:r>
            <a:r>
              <a:rPr lang="en-US" altLang="zh-TW" sz="3600" b="1" dirty="0">
                <a:solidFill>
                  <a:srgbClr val="FFFF00"/>
                </a:solidFill>
                <a:effectLst>
                  <a:glow rad="63500">
                    <a:prstClr val="black">
                      <a:alpha val="40000"/>
                    </a:prstClr>
                  </a:glow>
                </a:effectLst>
                <a:latin typeface="Yu Gothic UI" panose="020B0500000000000000" pitchFamily="34" charset="-128"/>
                <a:ea typeface="Yu Gothic UI" panose="020B0500000000000000" pitchFamily="34" charset="-128"/>
              </a:rPr>
              <a:t>2:14</a:t>
            </a:r>
          </a:p>
          <a:p>
            <a:pPr algn="l" fontAlgn="auto">
              <a:lnSpc>
                <a:spcPct val="120000"/>
              </a:lnSpc>
              <a:spcAft>
                <a:spcPts val="0"/>
              </a:spcAft>
              <a:defRPr/>
            </a:pPr>
            <a:r>
              <a:rPr lang="en-US" altLang="zh-TW" sz="3600" b="1" dirty="0">
                <a:solidFill>
                  <a:srgbClr val="FFFF00"/>
                </a:solidFill>
                <a:effectLst>
                  <a:glow rad="63500">
                    <a:prstClr val="black">
                      <a:alpha val="40000"/>
                    </a:prstClr>
                  </a:glow>
                </a:effectLst>
                <a:latin typeface="Yu Gothic UI" panose="020B0500000000000000" pitchFamily="34" charset="-128"/>
                <a:ea typeface="Yu Gothic UI" panose="020B0500000000000000" pitchFamily="34" charset="-128"/>
              </a:rPr>
              <a:t>14 </a:t>
            </a:r>
            <a:r>
              <a:rPr lang="zh-TW" altLang="en-US" sz="3600" b="1" dirty="0">
                <a:solidFill>
                  <a:srgbClr val="FFFF00"/>
                </a:solidFill>
                <a:effectLst>
                  <a:glow rad="63500">
                    <a:prstClr val="black">
                      <a:alpha val="40000"/>
                    </a:prstClr>
                  </a:glow>
                </a:effectLst>
                <a:latin typeface="Yu Gothic UI" panose="020B0500000000000000" pitchFamily="34" charset="-128"/>
                <a:ea typeface="Yu Gothic UI" panose="020B0500000000000000" pitchFamily="34" charset="-128"/>
              </a:rPr>
              <a:t>然 而 ， 属 血 气 的 人 不 领 会 神 圣 灵 的 事 ， 反 倒 以 为 愚 拙 ， 并 且 不 能 知 道 ， 因 为 这 些 事 惟 有 属 灵 的 人 才 能 看 透 。</a:t>
            </a:r>
            <a:endParaRPr lang="en-US" altLang="zh-TW" sz="3600" b="1" dirty="0">
              <a:solidFill>
                <a:srgbClr val="FFFF00"/>
              </a:solidFill>
              <a:effectLst>
                <a:glow rad="63500">
                  <a:prstClr val="black">
                    <a:alpha val="40000"/>
                  </a:prstClr>
                </a:glow>
              </a:effectLst>
              <a:latin typeface="Yu Gothic UI" panose="020B0500000000000000" pitchFamily="34" charset="-128"/>
              <a:ea typeface="Yu Gothic UI" panose="020B0500000000000000" pitchFamily="34" charset="-128"/>
            </a:endParaRPr>
          </a:p>
          <a:p>
            <a:pPr algn="l" fontAlgn="auto">
              <a:lnSpc>
                <a:spcPct val="120000"/>
              </a:lnSpc>
              <a:spcAft>
                <a:spcPts val="0"/>
              </a:spcAft>
              <a:defRPr/>
            </a:pPr>
            <a:r>
              <a:rPr lang="en-US" altLang="zh-TW" sz="3600" b="1" dirty="0">
                <a:effectLst>
                  <a:glow rad="63500">
                    <a:prstClr val="black">
                      <a:alpha val="40000"/>
                    </a:prstClr>
                  </a:glow>
                </a:effectLst>
                <a:latin typeface="Yu Gothic UI" panose="020B0500000000000000" pitchFamily="34" charset="-128"/>
                <a:ea typeface="Yu Gothic UI" panose="020B0500000000000000" pitchFamily="34" charset="-128"/>
              </a:rPr>
              <a:t>14 The man without the Spirit does not accept the things that come from the Spirit of God, for they are foolishness to him, and he cannot understand them because they are spiritually discerned.</a:t>
            </a:r>
          </a:p>
        </p:txBody>
      </p:sp>
    </p:spTree>
    <p:extLst>
      <p:ext uri="{BB962C8B-B14F-4D97-AF65-F5344CB8AC3E}">
        <p14:creationId xmlns:p14="http://schemas.microsoft.com/office/powerpoint/2010/main" val="85887099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picture containing cloud, night sky&#10;&#10;Description automatically generated">
            <a:extLst>
              <a:ext uri="{FF2B5EF4-FFF2-40B4-BE49-F238E27FC236}">
                <a16:creationId xmlns:a16="http://schemas.microsoft.com/office/drawing/2014/main" id="{ABCB6FB3-ECEC-E74C-96E1-36102EED3E38}"/>
              </a:ext>
            </a:extLst>
          </p:cNvPr>
          <p:cNvPicPr>
            <a:picLocks noChangeAspect="1"/>
          </p:cNvPicPr>
          <p:nvPr/>
        </p:nvPicPr>
        <p:blipFill>
          <a:blip r:embed="rId2">
            <a:extLst>
              <a:ext uri="{BEBA8EAE-BF5A-486C-A8C5-ECC9F3942E4B}">
                <a14:imgProps xmlns:a14="http://schemas.microsoft.com/office/drawing/2010/main">
                  <a14:imgLayer r:embed="rId3">
                    <a14:imgEffect>
                      <a14:sharpenSoften amount="-50000"/>
                    </a14:imgEffect>
                    <a14:imgEffect>
                      <a14:brightnessContrast bright="-40000"/>
                    </a14:imgEffect>
                  </a14:imgLayer>
                </a14:imgProps>
              </a:ext>
            </a:extLst>
          </a:blip>
          <a:stretch>
            <a:fillRect/>
          </a:stretch>
        </p:blipFill>
        <p:spPr>
          <a:xfrm>
            <a:off x="23009" y="-1"/>
            <a:ext cx="12168991" cy="6858001"/>
          </a:xfrm>
          <a:prstGeom prst="rect">
            <a:avLst/>
          </a:prstGeom>
        </p:spPr>
      </p:pic>
      <p:sp>
        <p:nvSpPr>
          <p:cNvPr id="6" name="Title 1">
            <a:extLst>
              <a:ext uri="{FF2B5EF4-FFF2-40B4-BE49-F238E27FC236}">
                <a16:creationId xmlns:a16="http://schemas.microsoft.com/office/drawing/2014/main" id="{6E2E9653-4D6D-E3EE-9148-ADA61DC83D05}"/>
              </a:ext>
            </a:extLst>
          </p:cNvPr>
          <p:cNvSpPr txBox="1">
            <a:spLocks/>
          </p:cNvSpPr>
          <p:nvPr/>
        </p:nvSpPr>
        <p:spPr bwMode="auto">
          <a:xfrm>
            <a:off x="2008415" y="571501"/>
            <a:ext cx="8610360" cy="60742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fontScale="97500"/>
          </a:bodyPr>
          <a:lstStyle>
            <a:lvl1pPr algn="ctr" defTabSz="685800" rtl="0" fontAlgn="base">
              <a:lnSpc>
                <a:spcPct val="90000"/>
              </a:lnSpc>
              <a:spcBef>
                <a:spcPct val="0"/>
              </a:spcBef>
              <a:spcAft>
                <a:spcPct val="0"/>
              </a:spcAft>
              <a:defRPr sz="4500" kern="1200">
                <a:solidFill>
                  <a:schemeClr val="tx1"/>
                </a:solidFill>
                <a:latin typeface="+mj-lt"/>
                <a:ea typeface="+mj-ea"/>
                <a:cs typeface="+mj-cs"/>
              </a:defRPr>
            </a:lvl1pPr>
            <a:lvl2pPr algn="l" defTabSz="685800" rtl="0" fontAlgn="base">
              <a:lnSpc>
                <a:spcPct val="90000"/>
              </a:lnSpc>
              <a:spcBef>
                <a:spcPct val="0"/>
              </a:spcBef>
              <a:spcAft>
                <a:spcPct val="0"/>
              </a:spcAft>
              <a:defRPr sz="3300">
                <a:solidFill>
                  <a:schemeClr val="tx1"/>
                </a:solidFill>
                <a:latin typeface="Calibri Light" panose="020F0302020204030204" pitchFamily="34" charset="0"/>
                <a:ea typeface="等线 Light" panose="02010600030101010101" pitchFamily="2" charset="-122"/>
              </a:defRPr>
            </a:lvl2pPr>
            <a:lvl3pPr algn="l" defTabSz="685800" rtl="0" fontAlgn="base">
              <a:lnSpc>
                <a:spcPct val="90000"/>
              </a:lnSpc>
              <a:spcBef>
                <a:spcPct val="0"/>
              </a:spcBef>
              <a:spcAft>
                <a:spcPct val="0"/>
              </a:spcAft>
              <a:defRPr sz="3300">
                <a:solidFill>
                  <a:schemeClr val="tx1"/>
                </a:solidFill>
                <a:latin typeface="Calibri Light" panose="020F0302020204030204" pitchFamily="34" charset="0"/>
                <a:ea typeface="等线 Light" panose="02010600030101010101" pitchFamily="2" charset="-122"/>
              </a:defRPr>
            </a:lvl3pPr>
            <a:lvl4pPr algn="l" defTabSz="685800" rtl="0" fontAlgn="base">
              <a:lnSpc>
                <a:spcPct val="90000"/>
              </a:lnSpc>
              <a:spcBef>
                <a:spcPct val="0"/>
              </a:spcBef>
              <a:spcAft>
                <a:spcPct val="0"/>
              </a:spcAft>
              <a:defRPr sz="3300">
                <a:solidFill>
                  <a:schemeClr val="tx1"/>
                </a:solidFill>
                <a:latin typeface="Calibri Light" panose="020F0302020204030204" pitchFamily="34" charset="0"/>
                <a:ea typeface="等线 Light" panose="02010600030101010101" pitchFamily="2" charset="-122"/>
              </a:defRPr>
            </a:lvl4pPr>
            <a:lvl5pPr algn="l" defTabSz="685800" rtl="0" fontAlgn="base">
              <a:lnSpc>
                <a:spcPct val="90000"/>
              </a:lnSpc>
              <a:spcBef>
                <a:spcPct val="0"/>
              </a:spcBef>
              <a:spcAft>
                <a:spcPct val="0"/>
              </a:spcAft>
              <a:defRPr sz="3300">
                <a:solidFill>
                  <a:schemeClr val="tx1"/>
                </a:solidFill>
                <a:latin typeface="Calibri Light" panose="020F0302020204030204" pitchFamily="34" charset="0"/>
                <a:ea typeface="等线 Light" panose="02010600030101010101" pitchFamily="2" charset="-122"/>
              </a:defRPr>
            </a:lvl5pPr>
            <a:lvl6pPr marL="457200" algn="l" defTabSz="685800" rtl="0" fontAlgn="base">
              <a:lnSpc>
                <a:spcPct val="90000"/>
              </a:lnSpc>
              <a:spcBef>
                <a:spcPct val="0"/>
              </a:spcBef>
              <a:spcAft>
                <a:spcPct val="0"/>
              </a:spcAft>
              <a:defRPr sz="3300">
                <a:solidFill>
                  <a:schemeClr val="tx1"/>
                </a:solidFill>
                <a:latin typeface="Calibri Light" panose="020F0302020204030204" pitchFamily="34" charset="0"/>
                <a:ea typeface="等线 Light" panose="02010600030101010101" pitchFamily="2" charset="-122"/>
              </a:defRPr>
            </a:lvl6pPr>
            <a:lvl7pPr marL="914400" algn="l" defTabSz="685800" rtl="0" fontAlgn="base">
              <a:lnSpc>
                <a:spcPct val="90000"/>
              </a:lnSpc>
              <a:spcBef>
                <a:spcPct val="0"/>
              </a:spcBef>
              <a:spcAft>
                <a:spcPct val="0"/>
              </a:spcAft>
              <a:defRPr sz="3300">
                <a:solidFill>
                  <a:schemeClr val="tx1"/>
                </a:solidFill>
                <a:latin typeface="Calibri Light" panose="020F0302020204030204" pitchFamily="34" charset="0"/>
                <a:ea typeface="等线 Light" panose="02010600030101010101" pitchFamily="2" charset="-122"/>
              </a:defRPr>
            </a:lvl7pPr>
            <a:lvl8pPr marL="1371600" algn="l" defTabSz="685800" rtl="0" fontAlgn="base">
              <a:lnSpc>
                <a:spcPct val="90000"/>
              </a:lnSpc>
              <a:spcBef>
                <a:spcPct val="0"/>
              </a:spcBef>
              <a:spcAft>
                <a:spcPct val="0"/>
              </a:spcAft>
              <a:defRPr sz="3300">
                <a:solidFill>
                  <a:schemeClr val="tx1"/>
                </a:solidFill>
                <a:latin typeface="Calibri Light" panose="020F0302020204030204" pitchFamily="34" charset="0"/>
                <a:ea typeface="等线 Light" panose="02010600030101010101" pitchFamily="2" charset="-122"/>
              </a:defRPr>
            </a:lvl8pPr>
            <a:lvl9pPr marL="1828800" algn="l" defTabSz="685800" rtl="0" fontAlgn="base">
              <a:lnSpc>
                <a:spcPct val="90000"/>
              </a:lnSpc>
              <a:spcBef>
                <a:spcPct val="0"/>
              </a:spcBef>
              <a:spcAft>
                <a:spcPct val="0"/>
              </a:spcAft>
              <a:defRPr sz="3300">
                <a:solidFill>
                  <a:schemeClr val="tx1"/>
                </a:solidFill>
                <a:latin typeface="Calibri Light" panose="020F0302020204030204" pitchFamily="34" charset="0"/>
                <a:ea typeface="等线 Light" panose="02010600030101010101" pitchFamily="2" charset="-122"/>
              </a:defRPr>
            </a:lvl9pPr>
          </a:lstStyle>
          <a:p>
            <a:pPr algn="l" fontAlgn="auto">
              <a:lnSpc>
                <a:spcPct val="120000"/>
              </a:lnSpc>
              <a:spcAft>
                <a:spcPts val="0"/>
              </a:spcAft>
              <a:defRPr/>
            </a:pPr>
            <a:r>
              <a:rPr lang="zh-TW" altLang="en-US" sz="3600" b="1" dirty="0">
                <a:solidFill>
                  <a:srgbClr val="FFFF00"/>
                </a:solidFill>
                <a:effectLst>
                  <a:glow rad="63500">
                    <a:prstClr val="black">
                      <a:alpha val="40000"/>
                    </a:prstClr>
                  </a:glow>
                </a:effectLst>
                <a:latin typeface="Yu Gothic UI" panose="020B0500000000000000" pitchFamily="34" charset="-128"/>
                <a:ea typeface="Yu Gothic UI" panose="020B0500000000000000" pitchFamily="34" charset="-128"/>
              </a:rPr>
              <a:t>歌 林 多 前 書 </a:t>
            </a:r>
            <a:r>
              <a:rPr lang="en-US" altLang="zh-TW" sz="3600" b="1" dirty="0">
                <a:effectLst>
                  <a:glow rad="63500">
                    <a:prstClr val="black">
                      <a:alpha val="40000"/>
                    </a:prstClr>
                  </a:glow>
                </a:effectLst>
                <a:latin typeface="Yu Gothic UI" panose="020B0500000000000000" pitchFamily="34" charset="-128"/>
                <a:ea typeface="Yu Gothic UI" panose="020B0500000000000000" pitchFamily="34" charset="-128"/>
              </a:rPr>
              <a:t>1 Corinthians </a:t>
            </a:r>
            <a:r>
              <a:rPr lang="en-US" altLang="zh-TW" sz="3600" b="1" dirty="0">
                <a:solidFill>
                  <a:srgbClr val="FFFF00"/>
                </a:solidFill>
                <a:effectLst>
                  <a:glow rad="63500">
                    <a:prstClr val="black">
                      <a:alpha val="40000"/>
                    </a:prstClr>
                  </a:glow>
                </a:effectLst>
                <a:latin typeface="Yu Gothic UI" panose="020B0500000000000000" pitchFamily="34" charset="-128"/>
                <a:ea typeface="Yu Gothic UI" panose="020B0500000000000000" pitchFamily="34" charset="-128"/>
              </a:rPr>
              <a:t>2:12~13</a:t>
            </a:r>
          </a:p>
          <a:p>
            <a:pPr algn="l" fontAlgn="auto">
              <a:lnSpc>
                <a:spcPct val="120000"/>
              </a:lnSpc>
              <a:spcAft>
                <a:spcPts val="0"/>
              </a:spcAft>
              <a:defRPr/>
            </a:pPr>
            <a:r>
              <a:rPr lang="en-US" altLang="zh-TW" sz="3600" b="1" dirty="0">
                <a:solidFill>
                  <a:srgbClr val="FFFF00"/>
                </a:solidFill>
                <a:effectLst>
                  <a:glow rad="63500">
                    <a:prstClr val="black">
                      <a:alpha val="40000"/>
                    </a:prstClr>
                  </a:glow>
                </a:effectLst>
                <a:latin typeface="Yu Gothic UI" panose="020B0500000000000000" pitchFamily="34" charset="-128"/>
                <a:ea typeface="Yu Gothic UI" panose="020B0500000000000000" pitchFamily="34" charset="-128"/>
              </a:rPr>
              <a:t>12 </a:t>
            </a:r>
            <a:r>
              <a:rPr lang="zh-TW" altLang="en-US" sz="3600" b="1" dirty="0">
                <a:solidFill>
                  <a:srgbClr val="FFFF00"/>
                </a:solidFill>
                <a:effectLst>
                  <a:glow rad="63500">
                    <a:prstClr val="black">
                      <a:alpha val="40000"/>
                    </a:prstClr>
                  </a:glow>
                </a:effectLst>
                <a:latin typeface="Yu Gothic UI" panose="020B0500000000000000" pitchFamily="34" charset="-128"/>
                <a:ea typeface="Yu Gothic UI" panose="020B0500000000000000" pitchFamily="34" charset="-128"/>
              </a:rPr>
              <a:t>我 们 所 领 受 的 ， 并 不 是 世 上 的 灵 ， 乃 是 从 神 来 的 灵 ， 叫 我 们 能 知 道 神 开 恩 赐 给 我 们 的 事 。</a:t>
            </a:r>
          </a:p>
          <a:p>
            <a:pPr algn="l" fontAlgn="auto">
              <a:lnSpc>
                <a:spcPct val="120000"/>
              </a:lnSpc>
              <a:spcAft>
                <a:spcPts val="0"/>
              </a:spcAft>
              <a:defRPr/>
            </a:pPr>
            <a:r>
              <a:rPr lang="en-US" altLang="zh-TW" sz="3600" b="1" dirty="0">
                <a:effectLst>
                  <a:glow rad="63500">
                    <a:prstClr val="black">
                      <a:alpha val="40000"/>
                    </a:prstClr>
                  </a:glow>
                </a:effectLst>
                <a:latin typeface="Yu Gothic UI" panose="020B0500000000000000" pitchFamily="34" charset="-128"/>
                <a:ea typeface="Yu Gothic UI" panose="020B0500000000000000" pitchFamily="34" charset="-128"/>
              </a:rPr>
              <a:t>12 What we have received is not the spirit of the world, but the Spirit who is from God, so that we may understand what God has freely given us.</a:t>
            </a:r>
          </a:p>
        </p:txBody>
      </p:sp>
    </p:spTree>
    <p:extLst>
      <p:ext uri="{BB962C8B-B14F-4D97-AF65-F5344CB8AC3E}">
        <p14:creationId xmlns:p14="http://schemas.microsoft.com/office/powerpoint/2010/main" val="236255011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picture containing cloud, night sky&#10;&#10;Description automatically generated">
            <a:extLst>
              <a:ext uri="{FF2B5EF4-FFF2-40B4-BE49-F238E27FC236}">
                <a16:creationId xmlns:a16="http://schemas.microsoft.com/office/drawing/2014/main" id="{ABCB6FB3-ECEC-E74C-96E1-36102EED3E38}"/>
              </a:ext>
            </a:extLst>
          </p:cNvPr>
          <p:cNvPicPr>
            <a:picLocks noChangeAspect="1"/>
          </p:cNvPicPr>
          <p:nvPr/>
        </p:nvPicPr>
        <p:blipFill>
          <a:blip r:embed="rId2">
            <a:extLst>
              <a:ext uri="{BEBA8EAE-BF5A-486C-A8C5-ECC9F3942E4B}">
                <a14:imgProps xmlns:a14="http://schemas.microsoft.com/office/drawing/2010/main">
                  <a14:imgLayer r:embed="rId3">
                    <a14:imgEffect>
                      <a14:sharpenSoften amount="-50000"/>
                    </a14:imgEffect>
                    <a14:imgEffect>
                      <a14:brightnessContrast bright="-40000"/>
                    </a14:imgEffect>
                  </a14:imgLayer>
                </a14:imgProps>
              </a:ext>
            </a:extLst>
          </a:blip>
          <a:stretch>
            <a:fillRect/>
          </a:stretch>
        </p:blipFill>
        <p:spPr>
          <a:xfrm>
            <a:off x="23009" y="-1"/>
            <a:ext cx="12168991" cy="6858001"/>
          </a:xfrm>
          <a:prstGeom prst="rect">
            <a:avLst/>
          </a:prstGeom>
        </p:spPr>
      </p:pic>
      <p:sp>
        <p:nvSpPr>
          <p:cNvPr id="6" name="Title 1">
            <a:extLst>
              <a:ext uri="{FF2B5EF4-FFF2-40B4-BE49-F238E27FC236}">
                <a16:creationId xmlns:a16="http://schemas.microsoft.com/office/drawing/2014/main" id="{6E2E9653-4D6D-E3EE-9148-ADA61DC83D05}"/>
              </a:ext>
            </a:extLst>
          </p:cNvPr>
          <p:cNvSpPr txBox="1">
            <a:spLocks/>
          </p:cNvSpPr>
          <p:nvPr/>
        </p:nvSpPr>
        <p:spPr bwMode="auto">
          <a:xfrm>
            <a:off x="2008415" y="571501"/>
            <a:ext cx="8610360" cy="60742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fontScale="97500"/>
          </a:bodyPr>
          <a:lstStyle>
            <a:lvl1pPr algn="ctr" defTabSz="685800" rtl="0" fontAlgn="base">
              <a:lnSpc>
                <a:spcPct val="90000"/>
              </a:lnSpc>
              <a:spcBef>
                <a:spcPct val="0"/>
              </a:spcBef>
              <a:spcAft>
                <a:spcPct val="0"/>
              </a:spcAft>
              <a:defRPr sz="4500" kern="1200">
                <a:solidFill>
                  <a:schemeClr val="tx1"/>
                </a:solidFill>
                <a:latin typeface="+mj-lt"/>
                <a:ea typeface="+mj-ea"/>
                <a:cs typeface="+mj-cs"/>
              </a:defRPr>
            </a:lvl1pPr>
            <a:lvl2pPr algn="l" defTabSz="685800" rtl="0" fontAlgn="base">
              <a:lnSpc>
                <a:spcPct val="90000"/>
              </a:lnSpc>
              <a:spcBef>
                <a:spcPct val="0"/>
              </a:spcBef>
              <a:spcAft>
                <a:spcPct val="0"/>
              </a:spcAft>
              <a:defRPr sz="3300">
                <a:solidFill>
                  <a:schemeClr val="tx1"/>
                </a:solidFill>
                <a:latin typeface="Calibri Light" panose="020F0302020204030204" pitchFamily="34" charset="0"/>
                <a:ea typeface="等线 Light" panose="02010600030101010101" pitchFamily="2" charset="-122"/>
              </a:defRPr>
            </a:lvl2pPr>
            <a:lvl3pPr algn="l" defTabSz="685800" rtl="0" fontAlgn="base">
              <a:lnSpc>
                <a:spcPct val="90000"/>
              </a:lnSpc>
              <a:spcBef>
                <a:spcPct val="0"/>
              </a:spcBef>
              <a:spcAft>
                <a:spcPct val="0"/>
              </a:spcAft>
              <a:defRPr sz="3300">
                <a:solidFill>
                  <a:schemeClr val="tx1"/>
                </a:solidFill>
                <a:latin typeface="Calibri Light" panose="020F0302020204030204" pitchFamily="34" charset="0"/>
                <a:ea typeface="等线 Light" panose="02010600030101010101" pitchFamily="2" charset="-122"/>
              </a:defRPr>
            </a:lvl3pPr>
            <a:lvl4pPr algn="l" defTabSz="685800" rtl="0" fontAlgn="base">
              <a:lnSpc>
                <a:spcPct val="90000"/>
              </a:lnSpc>
              <a:spcBef>
                <a:spcPct val="0"/>
              </a:spcBef>
              <a:spcAft>
                <a:spcPct val="0"/>
              </a:spcAft>
              <a:defRPr sz="3300">
                <a:solidFill>
                  <a:schemeClr val="tx1"/>
                </a:solidFill>
                <a:latin typeface="Calibri Light" panose="020F0302020204030204" pitchFamily="34" charset="0"/>
                <a:ea typeface="等线 Light" panose="02010600030101010101" pitchFamily="2" charset="-122"/>
              </a:defRPr>
            </a:lvl4pPr>
            <a:lvl5pPr algn="l" defTabSz="685800" rtl="0" fontAlgn="base">
              <a:lnSpc>
                <a:spcPct val="90000"/>
              </a:lnSpc>
              <a:spcBef>
                <a:spcPct val="0"/>
              </a:spcBef>
              <a:spcAft>
                <a:spcPct val="0"/>
              </a:spcAft>
              <a:defRPr sz="3300">
                <a:solidFill>
                  <a:schemeClr val="tx1"/>
                </a:solidFill>
                <a:latin typeface="Calibri Light" panose="020F0302020204030204" pitchFamily="34" charset="0"/>
                <a:ea typeface="等线 Light" panose="02010600030101010101" pitchFamily="2" charset="-122"/>
              </a:defRPr>
            </a:lvl5pPr>
            <a:lvl6pPr marL="457200" algn="l" defTabSz="685800" rtl="0" fontAlgn="base">
              <a:lnSpc>
                <a:spcPct val="90000"/>
              </a:lnSpc>
              <a:spcBef>
                <a:spcPct val="0"/>
              </a:spcBef>
              <a:spcAft>
                <a:spcPct val="0"/>
              </a:spcAft>
              <a:defRPr sz="3300">
                <a:solidFill>
                  <a:schemeClr val="tx1"/>
                </a:solidFill>
                <a:latin typeface="Calibri Light" panose="020F0302020204030204" pitchFamily="34" charset="0"/>
                <a:ea typeface="等线 Light" panose="02010600030101010101" pitchFamily="2" charset="-122"/>
              </a:defRPr>
            </a:lvl6pPr>
            <a:lvl7pPr marL="914400" algn="l" defTabSz="685800" rtl="0" fontAlgn="base">
              <a:lnSpc>
                <a:spcPct val="90000"/>
              </a:lnSpc>
              <a:spcBef>
                <a:spcPct val="0"/>
              </a:spcBef>
              <a:spcAft>
                <a:spcPct val="0"/>
              </a:spcAft>
              <a:defRPr sz="3300">
                <a:solidFill>
                  <a:schemeClr val="tx1"/>
                </a:solidFill>
                <a:latin typeface="Calibri Light" panose="020F0302020204030204" pitchFamily="34" charset="0"/>
                <a:ea typeface="等线 Light" panose="02010600030101010101" pitchFamily="2" charset="-122"/>
              </a:defRPr>
            </a:lvl7pPr>
            <a:lvl8pPr marL="1371600" algn="l" defTabSz="685800" rtl="0" fontAlgn="base">
              <a:lnSpc>
                <a:spcPct val="90000"/>
              </a:lnSpc>
              <a:spcBef>
                <a:spcPct val="0"/>
              </a:spcBef>
              <a:spcAft>
                <a:spcPct val="0"/>
              </a:spcAft>
              <a:defRPr sz="3300">
                <a:solidFill>
                  <a:schemeClr val="tx1"/>
                </a:solidFill>
                <a:latin typeface="Calibri Light" panose="020F0302020204030204" pitchFamily="34" charset="0"/>
                <a:ea typeface="等线 Light" panose="02010600030101010101" pitchFamily="2" charset="-122"/>
              </a:defRPr>
            </a:lvl8pPr>
            <a:lvl9pPr marL="1828800" algn="l" defTabSz="685800" rtl="0" fontAlgn="base">
              <a:lnSpc>
                <a:spcPct val="90000"/>
              </a:lnSpc>
              <a:spcBef>
                <a:spcPct val="0"/>
              </a:spcBef>
              <a:spcAft>
                <a:spcPct val="0"/>
              </a:spcAft>
              <a:defRPr sz="3300">
                <a:solidFill>
                  <a:schemeClr val="tx1"/>
                </a:solidFill>
                <a:latin typeface="Calibri Light" panose="020F0302020204030204" pitchFamily="34" charset="0"/>
                <a:ea typeface="等线 Light" panose="02010600030101010101" pitchFamily="2" charset="-122"/>
              </a:defRPr>
            </a:lvl9pPr>
          </a:lstStyle>
          <a:p>
            <a:pPr algn="l" fontAlgn="auto">
              <a:lnSpc>
                <a:spcPct val="120000"/>
              </a:lnSpc>
              <a:spcAft>
                <a:spcPts val="0"/>
              </a:spcAft>
              <a:defRPr/>
            </a:pPr>
            <a:r>
              <a:rPr lang="zh-TW" altLang="en-US" sz="3600" b="1" dirty="0">
                <a:solidFill>
                  <a:srgbClr val="FFFF00"/>
                </a:solidFill>
                <a:effectLst>
                  <a:glow rad="63500">
                    <a:prstClr val="black">
                      <a:alpha val="40000"/>
                    </a:prstClr>
                  </a:glow>
                </a:effectLst>
                <a:latin typeface="Yu Gothic UI" panose="020B0500000000000000" pitchFamily="34" charset="-128"/>
                <a:ea typeface="Yu Gothic UI" panose="020B0500000000000000" pitchFamily="34" charset="-128"/>
              </a:rPr>
              <a:t>歌 林 多 前 書 </a:t>
            </a:r>
            <a:r>
              <a:rPr lang="en-US" altLang="zh-TW" sz="3600" b="1" dirty="0">
                <a:effectLst>
                  <a:glow rad="63500">
                    <a:prstClr val="black">
                      <a:alpha val="40000"/>
                    </a:prstClr>
                  </a:glow>
                </a:effectLst>
                <a:latin typeface="Yu Gothic UI" panose="020B0500000000000000" pitchFamily="34" charset="-128"/>
                <a:ea typeface="Yu Gothic UI" panose="020B0500000000000000" pitchFamily="34" charset="-128"/>
              </a:rPr>
              <a:t>1 Corinthians </a:t>
            </a:r>
            <a:r>
              <a:rPr lang="en-US" altLang="zh-TW" sz="3600" b="1" dirty="0">
                <a:solidFill>
                  <a:srgbClr val="FFFF00"/>
                </a:solidFill>
                <a:effectLst>
                  <a:glow rad="63500">
                    <a:prstClr val="black">
                      <a:alpha val="40000"/>
                    </a:prstClr>
                  </a:glow>
                </a:effectLst>
                <a:latin typeface="Yu Gothic UI" panose="020B0500000000000000" pitchFamily="34" charset="-128"/>
                <a:ea typeface="Yu Gothic UI" panose="020B0500000000000000" pitchFamily="34" charset="-128"/>
              </a:rPr>
              <a:t>2:12~13</a:t>
            </a:r>
          </a:p>
          <a:p>
            <a:pPr algn="l" fontAlgn="auto">
              <a:lnSpc>
                <a:spcPct val="120000"/>
              </a:lnSpc>
              <a:spcAft>
                <a:spcPts val="0"/>
              </a:spcAft>
              <a:defRPr/>
            </a:pPr>
            <a:r>
              <a:rPr lang="en-US" altLang="zh-TW" sz="3600" b="1" dirty="0">
                <a:solidFill>
                  <a:srgbClr val="FFFF00"/>
                </a:solidFill>
                <a:effectLst>
                  <a:glow rad="63500">
                    <a:prstClr val="black">
                      <a:alpha val="40000"/>
                    </a:prstClr>
                  </a:glow>
                </a:effectLst>
                <a:latin typeface="Yu Gothic UI" panose="020B0500000000000000" pitchFamily="34" charset="-128"/>
                <a:ea typeface="Yu Gothic UI" panose="020B0500000000000000" pitchFamily="34" charset="-128"/>
              </a:rPr>
              <a:t>13 </a:t>
            </a:r>
            <a:r>
              <a:rPr lang="zh-TW" altLang="en-US" sz="3600" b="1" dirty="0">
                <a:solidFill>
                  <a:srgbClr val="FFFF00"/>
                </a:solidFill>
                <a:effectLst>
                  <a:glow rad="63500">
                    <a:prstClr val="black">
                      <a:alpha val="40000"/>
                    </a:prstClr>
                  </a:glow>
                </a:effectLst>
                <a:latin typeface="Yu Gothic UI" panose="020B0500000000000000" pitchFamily="34" charset="-128"/>
                <a:ea typeface="Yu Gothic UI" panose="020B0500000000000000" pitchFamily="34" charset="-128"/>
              </a:rPr>
              <a:t>并 且 我 们 讲 说 这 些 事 ， 不 是 用 人 智 慧 所 指 教 的 言 语 ， 乃 是 用 圣 灵 所 指 教 的 言 语 ， 将 属 灵 的 话 解 释 属 灵 的 事。</a:t>
            </a:r>
            <a:endParaRPr lang="en-US" altLang="zh-TW" sz="3600" b="1" dirty="0">
              <a:effectLst>
                <a:glow rad="63500">
                  <a:prstClr val="black">
                    <a:alpha val="40000"/>
                  </a:prstClr>
                </a:glow>
              </a:effectLst>
              <a:latin typeface="Yu Gothic UI" panose="020B0500000000000000" pitchFamily="34" charset="-128"/>
              <a:ea typeface="Yu Gothic UI" panose="020B0500000000000000" pitchFamily="34" charset="-128"/>
            </a:endParaRPr>
          </a:p>
          <a:p>
            <a:pPr algn="l" fontAlgn="auto">
              <a:lnSpc>
                <a:spcPct val="120000"/>
              </a:lnSpc>
              <a:spcAft>
                <a:spcPts val="0"/>
              </a:spcAft>
              <a:defRPr/>
            </a:pPr>
            <a:r>
              <a:rPr lang="en-US" altLang="zh-TW" sz="3600" b="1" dirty="0">
                <a:effectLst>
                  <a:glow rad="63500">
                    <a:prstClr val="black">
                      <a:alpha val="40000"/>
                    </a:prstClr>
                  </a:glow>
                </a:effectLst>
                <a:latin typeface="Yu Gothic UI" panose="020B0500000000000000" pitchFamily="34" charset="-128"/>
                <a:ea typeface="Yu Gothic UI" panose="020B0500000000000000" pitchFamily="34" charset="-128"/>
              </a:rPr>
              <a:t> 13 This is what we speak, not in words taught us by human wisdom but in words taught by the Spirit, expressing spiritual truths with spiritual words.</a:t>
            </a:r>
          </a:p>
        </p:txBody>
      </p:sp>
    </p:spTree>
    <p:extLst>
      <p:ext uri="{BB962C8B-B14F-4D97-AF65-F5344CB8AC3E}">
        <p14:creationId xmlns:p14="http://schemas.microsoft.com/office/powerpoint/2010/main" val="7870803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picture containing cloud, night sky&#10;&#10;Description automatically generated">
            <a:extLst>
              <a:ext uri="{FF2B5EF4-FFF2-40B4-BE49-F238E27FC236}">
                <a16:creationId xmlns:a16="http://schemas.microsoft.com/office/drawing/2014/main" id="{ABCB6FB3-ECEC-E74C-96E1-36102EED3E38}"/>
              </a:ext>
            </a:extLst>
          </p:cNvPr>
          <p:cNvPicPr>
            <a:picLocks noChangeAspect="1"/>
          </p:cNvPicPr>
          <p:nvPr/>
        </p:nvPicPr>
        <p:blipFill>
          <a:blip r:embed="rId2">
            <a:extLst>
              <a:ext uri="{BEBA8EAE-BF5A-486C-A8C5-ECC9F3942E4B}">
                <a14:imgProps xmlns:a14="http://schemas.microsoft.com/office/drawing/2010/main">
                  <a14:imgLayer r:embed="rId3">
                    <a14:imgEffect>
                      <a14:sharpenSoften amount="-50000"/>
                    </a14:imgEffect>
                    <a14:imgEffect>
                      <a14:brightnessContrast bright="-40000"/>
                    </a14:imgEffect>
                  </a14:imgLayer>
                </a14:imgProps>
              </a:ext>
            </a:extLst>
          </a:blip>
          <a:stretch>
            <a:fillRect/>
          </a:stretch>
        </p:blipFill>
        <p:spPr>
          <a:xfrm>
            <a:off x="-1" y="-2"/>
            <a:ext cx="12168991" cy="6858001"/>
          </a:xfrm>
          <a:prstGeom prst="rect">
            <a:avLst/>
          </a:prstGeom>
        </p:spPr>
      </p:pic>
      <p:sp>
        <p:nvSpPr>
          <p:cNvPr id="6" name="Title 1">
            <a:extLst>
              <a:ext uri="{FF2B5EF4-FFF2-40B4-BE49-F238E27FC236}">
                <a16:creationId xmlns:a16="http://schemas.microsoft.com/office/drawing/2014/main" id="{6E2E9653-4D6D-E3EE-9148-ADA61DC83D05}"/>
              </a:ext>
            </a:extLst>
          </p:cNvPr>
          <p:cNvSpPr txBox="1">
            <a:spLocks/>
          </p:cNvSpPr>
          <p:nvPr/>
        </p:nvSpPr>
        <p:spPr bwMode="auto">
          <a:xfrm>
            <a:off x="3359234" y="693962"/>
            <a:ext cx="6078682" cy="54700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fontScale="90000" lnSpcReduction="20000"/>
          </a:bodyPr>
          <a:lstStyle>
            <a:lvl1pPr algn="ctr" defTabSz="685800" rtl="0" fontAlgn="base">
              <a:lnSpc>
                <a:spcPct val="90000"/>
              </a:lnSpc>
              <a:spcBef>
                <a:spcPct val="0"/>
              </a:spcBef>
              <a:spcAft>
                <a:spcPct val="0"/>
              </a:spcAft>
              <a:defRPr sz="4500" kern="1200">
                <a:solidFill>
                  <a:schemeClr val="tx1"/>
                </a:solidFill>
                <a:latin typeface="+mj-lt"/>
                <a:ea typeface="+mj-ea"/>
                <a:cs typeface="+mj-cs"/>
              </a:defRPr>
            </a:lvl1pPr>
            <a:lvl2pPr algn="l" defTabSz="685800" rtl="0" fontAlgn="base">
              <a:lnSpc>
                <a:spcPct val="90000"/>
              </a:lnSpc>
              <a:spcBef>
                <a:spcPct val="0"/>
              </a:spcBef>
              <a:spcAft>
                <a:spcPct val="0"/>
              </a:spcAft>
              <a:defRPr sz="3300">
                <a:solidFill>
                  <a:schemeClr val="tx1"/>
                </a:solidFill>
                <a:latin typeface="Calibri Light" panose="020F0302020204030204" pitchFamily="34" charset="0"/>
                <a:ea typeface="等线 Light" panose="02010600030101010101" pitchFamily="2" charset="-122"/>
              </a:defRPr>
            </a:lvl2pPr>
            <a:lvl3pPr algn="l" defTabSz="685800" rtl="0" fontAlgn="base">
              <a:lnSpc>
                <a:spcPct val="90000"/>
              </a:lnSpc>
              <a:spcBef>
                <a:spcPct val="0"/>
              </a:spcBef>
              <a:spcAft>
                <a:spcPct val="0"/>
              </a:spcAft>
              <a:defRPr sz="3300">
                <a:solidFill>
                  <a:schemeClr val="tx1"/>
                </a:solidFill>
                <a:latin typeface="Calibri Light" panose="020F0302020204030204" pitchFamily="34" charset="0"/>
                <a:ea typeface="等线 Light" panose="02010600030101010101" pitchFamily="2" charset="-122"/>
              </a:defRPr>
            </a:lvl3pPr>
            <a:lvl4pPr algn="l" defTabSz="685800" rtl="0" fontAlgn="base">
              <a:lnSpc>
                <a:spcPct val="90000"/>
              </a:lnSpc>
              <a:spcBef>
                <a:spcPct val="0"/>
              </a:spcBef>
              <a:spcAft>
                <a:spcPct val="0"/>
              </a:spcAft>
              <a:defRPr sz="3300">
                <a:solidFill>
                  <a:schemeClr val="tx1"/>
                </a:solidFill>
                <a:latin typeface="Calibri Light" panose="020F0302020204030204" pitchFamily="34" charset="0"/>
                <a:ea typeface="等线 Light" panose="02010600030101010101" pitchFamily="2" charset="-122"/>
              </a:defRPr>
            </a:lvl4pPr>
            <a:lvl5pPr algn="l" defTabSz="685800" rtl="0" fontAlgn="base">
              <a:lnSpc>
                <a:spcPct val="90000"/>
              </a:lnSpc>
              <a:spcBef>
                <a:spcPct val="0"/>
              </a:spcBef>
              <a:spcAft>
                <a:spcPct val="0"/>
              </a:spcAft>
              <a:defRPr sz="3300">
                <a:solidFill>
                  <a:schemeClr val="tx1"/>
                </a:solidFill>
                <a:latin typeface="Calibri Light" panose="020F0302020204030204" pitchFamily="34" charset="0"/>
                <a:ea typeface="等线 Light" panose="02010600030101010101" pitchFamily="2" charset="-122"/>
              </a:defRPr>
            </a:lvl5pPr>
            <a:lvl6pPr marL="457200" algn="l" defTabSz="685800" rtl="0" fontAlgn="base">
              <a:lnSpc>
                <a:spcPct val="90000"/>
              </a:lnSpc>
              <a:spcBef>
                <a:spcPct val="0"/>
              </a:spcBef>
              <a:spcAft>
                <a:spcPct val="0"/>
              </a:spcAft>
              <a:defRPr sz="3300">
                <a:solidFill>
                  <a:schemeClr val="tx1"/>
                </a:solidFill>
                <a:latin typeface="Calibri Light" panose="020F0302020204030204" pitchFamily="34" charset="0"/>
                <a:ea typeface="等线 Light" panose="02010600030101010101" pitchFamily="2" charset="-122"/>
              </a:defRPr>
            </a:lvl6pPr>
            <a:lvl7pPr marL="914400" algn="l" defTabSz="685800" rtl="0" fontAlgn="base">
              <a:lnSpc>
                <a:spcPct val="90000"/>
              </a:lnSpc>
              <a:spcBef>
                <a:spcPct val="0"/>
              </a:spcBef>
              <a:spcAft>
                <a:spcPct val="0"/>
              </a:spcAft>
              <a:defRPr sz="3300">
                <a:solidFill>
                  <a:schemeClr val="tx1"/>
                </a:solidFill>
                <a:latin typeface="Calibri Light" panose="020F0302020204030204" pitchFamily="34" charset="0"/>
                <a:ea typeface="等线 Light" panose="02010600030101010101" pitchFamily="2" charset="-122"/>
              </a:defRPr>
            </a:lvl7pPr>
            <a:lvl8pPr marL="1371600" algn="l" defTabSz="685800" rtl="0" fontAlgn="base">
              <a:lnSpc>
                <a:spcPct val="90000"/>
              </a:lnSpc>
              <a:spcBef>
                <a:spcPct val="0"/>
              </a:spcBef>
              <a:spcAft>
                <a:spcPct val="0"/>
              </a:spcAft>
              <a:defRPr sz="3300">
                <a:solidFill>
                  <a:schemeClr val="tx1"/>
                </a:solidFill>
                <a:latin typeface="Calibri Light" panose="020F0302020204030204" pitchFamily="34" charset="0"/>
                <a:ea typeface="等线 Light" panose="02010600030101010101" pitchFamily="2" charset="-122"/>
              </a:defRPr>
            </a:lvl8pPr>
            <a:lvl9pPr marL="1828800" algn="l" defTabSz="685800" rtl="0" fontAlgn="base">
              <a:lnSpc>
                <a:spcPct val="90000"/>
              </a:lnSpc>
              <a:spcBef>
                <a:spcPct val="0"/>
              </a:spcBef>
              <a:spcAft>
                <a:spcPct val="0"/>
              </a:spcAft>
              <a:defRPr sz="3300">
                <a:solidFill>
                  <a:schemeClr val="tx1"/>
                </a:solidFill>
                <a:latin typeface="Calibri Light" panose="020F0302020204030204" pitchFamily="34" charset="0"/>
                <a:ea typeface="等线 Light" panose="02010600030101010101" pitchFamily="2" charset="-122"/>
              </a:defRPr>
            </a:lvl9pPr>
          </a:lstStyle>
          <a:p>
            <a:pPr algn="l" fontAlgn="auto">
              <a:lnSpc>
                <a:spcPct val="120000"/>
              </a:lnSpc>
              <a:spcAft>
                <a:spcPts val="0"/>
              </a:spcAft>
              <a:defRPr/>
            </a:pPr>
            <a:r>
              <a:rPr lang="zh-TW" altLang="en-US" sz="3900" b="1" dirty="0">
                <a:solidFill>
                  <a:srgbClr val="FFFF00"/>
                </a:solidFill>
                <a:effectLst>
                  <a:glow rad="63500">
                    <a:prstClr val="black">
                      <a:alpha val="40000"/>
                    </a:prstClr>
                  </a:glow>
                </a:effectLst>
                <a:latin typeface="Yu Gothic UI" panose="020B0500000000000000" pitchFamily="34" charset="-128"/>
                <a:ea typeface="Yu Gothic UI" panose="020B0500000000000000" pitchFamily="34" charset="-128"/>
              </a:rPr>
              <a:t>来作智慧人</a:t>
            </a:r>
            <a:endParaRPr lang="en-US" altLang="zh-TW" sz="3900" b="1" dirty="0">
              <a:solidFill>
                <a:srgbClr val="FFFF00"/>
              </a:solidFill>
              <a:effectLst>
                <a:glow rad="63500">
                  <a:prstClr val="black">
                    <a:alpha val="40000"/>
                  </a:prstClr>
                </a:glow>
              </a:effectLst>
              <a:latin typeface="Yu Gothic UI" panose="020B0500000000000000" pitchFamily="34" charset="-128"/>
              <a:ea typeface="Yu Gothic UI" panose="020B0500000000000000" pitchFamily="34" charset="-128"/>
            </a:endParaRPr>
          </a:p>
          <a:p>
            <a:pPr algn="l" fontAlgn="auto">
              <a:lnSpc>
                <a:spcPct val="120000"/>
              </a:lnSpc>
              <a:spcAft>
                <a:spcPts val="0"/>
              </a:spcAft>
              <a:defRPr/>
            </a:pPr>
            <a:r>
              <a:rPr lang="en-US" altLang="zh-TW" sz="3900" b="1" dirty="0">
                <a:effectLst>
                  <a:glow rad="63500">
                    <a:prstClr val="black">
                      <a:alpha val="40000"/>
                    </a:prstClr>
                  </a:glow>
                </a:effectLst>
                <a:latin typeface="Yu Gothic UI" panose="020B0500000000000000" pitchFamily="34" charset="-128"/>
                <a:ea typeface="Yu Gothic UI" panose="020B0500000000000000" pitchFamily="34" charset="-128"/>
              </a:rPr>
              <a:t>To be </a:t>
            </a:r>
            <a:r>
              <a:rPr lang="en-US" altLang="zh-TW" sz="3900" b="1">
                <a:effectLst>
                  <a:glow rad="63500">
                    <a:prstClr val="black">
                      <a:alpha val="40000"/>
                    </a:prstClr>
                  </a:glow>
                </a:effectLst>
                <a:latin typeface="Yu Gothic UI" panose="020B0500000000000000" pitchFamily="34" charset="-128"/>
                <a:ea typeface="Yu Gothic UI" panose="020B0500000000000000" pitchFamily="34" charset="-128"/>
              </a:rPr>
              <a:t>a wise man </a:t>
            </a:r>
            <a:r>
              <a:rPr lang="zh-TW" altLang="en-US" sz="3900" b="1" dirty="0">
                <a:solidFill>
                  <a:srgbClr val="FFFF00"/>
                </a:solidFill>
                <a:effectLst>
                  <a:glow rad="63500">
                    <a:prstClr val="black">
                      <a:alpha val="40000"/>
                    </a:prstClr>
                  </a:glow>
                </a:effectLst>
                <a:latin typeface="Yu Gothic UI" panose="020B0500000000000000" pitchFamily="34" charset="-128"/>
                <a:ea typeface="Yu Gothic UI" panose="020B0500000000000000" pitchFamily="34" charset="-128"/>
              </a:rPr>
              <a:t>
</a:t>
            </a:r>
            <a:r>
              <a:rPr lang="en-US" altLang="zh-TW" sz="3900" b="1" dirty="0">
                <a:solidFill>
                  <a:srgbClr val="FFFF00"/>
                </a:solidFill>
                <a:effectLst>
                  <a:glow rad="63500">
                    <a:prstClr val="black">
                      <a:alpha val="40000"/>
                    </a:prstClr>
                  </a:glow>
                </a:effectLst>
                <a:latin typeface="Yu Gothic UI" panose="020B0500000000000000" pitchFamily="34" charset="-128"/>
                <a:ea typeface="Yu Gothic UI" panose="020B0500000000000000" pitchFamily="34" charset="-128"/>
              </a:rPr>
              <a:t>1. </a:t>
            </a:r>
            <a:r>
              <a:rPr lang="zh-TW" altLang="en-US" sz="3900" b="1" dirty="0">
                <a:solidFill>
                  <a:srgbClr val="FFFF00"/>
                </a:solidFill>
                <a:effectLst>
                  <a:glow rad="63500">
                    <a:prstClr val="black">
                      <a:alpha val="40000"/>
                    </a:prstClr>
                  </a:glow>
                </a:effectLst>
                <a:latin typeface="Yu Gothic UI" panose="020B0500000000000000" pitchFamily="34" charset="-128"/>
                <a:ea typeface="Yu Gothic UI" panose="020B0500000000000000" pitchFamily="34" charset="-128"/>
              </a:rPr>
              <a:t>认识智慧的源头</a:t>
            </a:r>
            <a:endParaRPr lang="en-US" altLang="zh-TW" sz="3900" b="1" dirty="0">
              <a:solidFill>
                <a:srgbClr val="FFFF00"/>
              </a:solidFill>
              <a:effectLst>
                <a:glow rad="63500">
                  <a:prstClr val="black">
                    <a:alpha val="40000"/>
                  </a:prstClr>
                </a:glow>
              </a:effectLst>
              <a:latin typeface="Yu Gothic UI" panose="020B0500000000000000" pitchFamily="34" charset="-128"/>
              <a:ea typeface="Yu Gothic UI" panose="020B0500000000000000" pitchFamily="34" charset="-128"/>
            </a:endParaRPr>
          </a:p>
          <a:p>
            <a:pPr algn="l" fontAlgn="auto">
              <a:lnSpc>
                <a:spcPct val="120000"/>
              </a:lnSpc>
              <a:spcAft>
                <a:spcPts val="0"/>
              </a:spcAft>
              <a:defRPr/>
            </a:pPr>
            <a:r>
              <a:rPr lang="en-US" altLang="zh-TW" sz="3900" b="1" dirty="0">
                <a:effectLst>
                  <a:glow rad="63500">
                    <a:prstClr val="black">
                      <a:alpha val="40000"/>
                    </a:prstClr>
                  </a:glow>
                </a:effectLst>
                <a:latin typeface="Yu Gothic UI" panose="020B0500000000000000" pitchFamily="34" charset="-128"/>
                <a:ea typeface="Yu Gothic UI" panose="020B0500000000000000" pitchFamily="34" charset="-128"/>
              </a:rPr>
              <a:t>Know the source of wisdom </a:t>
            </a:r>
            <a:r>
              <a:rPr lang="zh-TW" altLang="en-US" sz="3900" b="1" dirty="0">
                <a:solidFill>
                  <a:srgbClr val="FFFF00"/>
                </a:solidFill>
                <a:effectLst>
                  <a:glow rad="63500">
                    <a:prstClr val="black">
                      <a:alpha val="40000"/>
                    </a:prstClr>
                  </a:glow>
                </a:effectLst>
                <a:latin typeface="Yu Gothic UI" panose="020B0500000000000000" pitchFamily="34" charset="-128"/>
                <a:ea typeface="Yu Gothic UI" panose="020B0500000000000000" pitchFamily="34" charset="-128"/>
              </a:rPr>
              <a:t>
</a:t>
            </a:r>
            <a:r>
              <a:rPr lang="en-US" altLang="zh-TW" sz="3900" b="1" dirty="0">
                <a:solidFill>
                  <a:srgbClr val="FFFF00"/>
                </a:solidFill>
                <a:effectLst>
                  <a:glow rad="63500">
                    <a:prstClr val="black">
                      <a:alpha val="40000"/>
                    </a:prstClr>
                  </a:glow>
                </a:effectLst>
                <a:latin typeface="Yu Gothic UI" panose="020B0500000000000000" pitchFamily="34" charset="-128"/>
                <a:ea typeface="Yu Gothic UI" panose="020B0500000000000000" pitchFamily="34" charset="-128"/>
              </a:rPr>
              <a:t>2. </a:t>
            </a:r>
            <a:r>
              <a:rPr lang="zh-TW" altLang="en-US" sz="3900" b="1" dirty="0">
                <a:solidFill>
                  <a:srgbClr val="FFFF00"/>
                </a:solidFill>
                <a:effectLst>
                  <a:glow rad="63500">
                    <a:prstClr val="black">
                      <a:alpha val="40000"/>
                    </a:prstClr>
                  </a:glow>
                </a:effectLst>
                <a:latin typeface="Yu Gothic UI" panose="020B0500000000000000" pitchFamily="34" charset="-128"/>
                <a:ea typeface="Yu Gothic UI" panose="020B0500000000000000" pitchFamily="34" charset="-128"/>
              </a:rPr>
              <a:t>如何得到真智慧</a:t>
            </a:r>
            <a:endParaRPr lang="en-US" altLang="zh-TW" sz="3900" b="1" dirty="0">
              <a:solidFill>
                <a:srgbClr val="FFFF00"/>
              </a:solidFill>
              <a:effectLst>
                <a:glow rad="63500">
                  <a:prstClr val="black">
                    <a:alpha val="40000"/>
                  </a:prstClr>
                </a:glow>
              </a:effectLst>
              <a:latin typeface="Yu Gothic UI" panose="020B0500000000000000" pitchFamily="34" charset="-128"/>
              <a:ea typeface="Yu Gothic UI" panose="020B0500000000000000" pitchFamily="34" charset="-128"/>
            </a:endParaRPr>
          </a:p>
          <a:p>
            <a:pPr algn="l" fontAlgn="auto">
              <a:lnSpc>
                <a:spcPct val="120000"/>
              </a:lnSpc>
              <a:spcAft>
                <a:spcPts val="0"/>
              </a:spcAft>
              <a:defRPr/>
            </a:pPr>
            <a:r>
              <a:rPr lang="en-US" altLang="zh-TW" sz="3900" b="1" dirty="0">
                <a:effectLst>
                  <a:glow rad="63500">
                    <a:prstClr val="black">
                      <a:alpha val="40000"/>
                    </a:prstClr>
                  </a:glow>
                </a:effectLst>
                <a:latin typeface="Yu Gothic UI" panose="020B0500000000000000" pitchFamily="34" charset="-128"/>
                <a:ea typeface="Yu Gothic UI" panose="020B0500000000000000" pitchFamily="34" charset="-128"/>
              </a:rPr>
              <a:t>How to Get True Wisdom </a:t>
            </a:r>
            <a:r>
              <a:rPr lang="zh-TW" altLang="en-US" sz="3900" b="1" dirty="0">
                <a:solidFill>
                  <a:srgbClr val="FFFF00"/>
                </a:solidFill>
                <a:effectLst>
                  <a:glow rad="63500">
                    <a:prstClr val="black">
                      <a:alpha val="40000"/>
                    </a:prstClr>
                  </a:glow>
                </a:effectLst>
                <a:latin typeface="Yu Gothic UI" panose="020B0500000000000000" pitchFamily="34" charset="-128"/>
                <a:ea typeface="Yu Gothic UI" panose="020B0500000000000000" pitchFamily="34" charset="-128"/>
              </a:rPr>
              <a:t>
</a:t>
            </a:r>
            <a:r>
              <a:rPr lang="en-US" altLang="zh-TW" sz="3900" b="1" dirty="0">
                <a:solidFill>
                  <a:srgbClr val="FFFF00"/>
                </a:solidFill>
                <a:effectLst>
                  <a:glow rad="63500">
                    <a:prstClr val="black">
                      <a:alpha val="40000"/>
                    </a:prstClr>
                  </a:glow>
                </a:effectLst>
                <a:latin typeface="Yu Gothic UI" panose="020B0500000000000000" pitchFamily="34" charset="-128"/>
                <a:ea typeface="Yu Gothic UI" panose="020B0500000000000000" pitchFamily="34" charset="-128"/>
              </a:rPr>
              <a:t>3. </a:t>
            </a:r>
            <a:r>
              <a:rPr lang="zh-TW" altLang="en-US" sz="3900" b="1" dirty="0">
                <a:solidFill>
                  <a:srgbClr val="FFFF00"/>
                </a:solidFill>
                <a:effectLst>
                  <a:glow rad="63500">
                    <a:prstClr val="black">
                      <a:alpha val="40000"/>
                    </a:prstClr>
                  </a:glow>
                </a:effectLst>
                <a:latin typeface="Yu Gothic UI" panose="020B0500000000000000" pitchFamily="34" charset="-128"/>
                <a:ea typeface="Yu Gothic UI" panose="020B0500000000000000" pitchFamily="34" charset="-128"/>
              </a:rPr>
              <a:t>提升价值观</a:t>
            </a:r>
            <a:endParaRPr lang="en-US" altLang="zh-TW" sz="3900" b="1" dirty="0">
              <a:solidFill>
                <a:srgbClr val="FFFF00"/>
              </a:solidFill>
              <a:effectLst>
                <a:glow rad="63500">
                  <a:prstClr val="black">
                    <a:alpha val="40000"/>
                  </a:prstClr>
                </a:glow>
              </a:effectLst>
              <a:latin typeface="Yu Gothic UI" panose="020B0500000000000000" pitchFamily="34" charset="-128"/>
              <a:ea typeface="Yu Gothic UI" panose="020B0500000000000000" pitchFamily="34" charset="-128"/>
            </a:endParaRPr>
          </a:p>
          <a:p>
            <a:pPr algn="l" fontAlgn="auto">
              <a:lnSpc>
                <a:spcPct val="120000"/>
              </a:lnSpc>
              <a:spcAft>
                <a:spcPts val="0"/>
              </a:spcAft>
              <a:defRPr/>
            </a:pPr>
            <a:r>
              <a:rPr lang="en-US" altLang="zh-TW" sz="3900" b="1" dirty="0">
                <a:effectLst>
                  <a:glow rad="63500">
                    <a:prstClr val="black">
                      <a:alpha val="40000"/>
                    </a:prstClr>
                  </a:glow>
                </a:effectLst>
                <a:latin typeface="Yu Gothic UI" panose="020B0500000000000000" pitchFamily="34" charset="-128"/>
                <a:ea typeface="Yu Gothic UI" panose="020B0500000000000000" pitchFamily="34" charset="-128"/>
              </a:rPr>
              <a:t>Promote values </a:t>
            </a:r>
            <a:r>
              <a:rPr lang="zh-TW" altLang="en-US" sz="3900" b="1" dirty="0">
                <a:solidFill>
                  <a:srgbClr val="FFFF00"/>
                </a:solidFill>
                <a:effectLst>
                  <a:glow rad="63500">
                    <a:prstClr val="black">
                      <a:alpha val="40000"/>
                    </a:prstClr>
                  </a:glow>
                </a:effectLst>
                <a:latin typeface="Yu Gothic UI" panose="020B0500000000000000" pitchFamily="34" charset="-128"/>
                <a:ea typeface="Yu Gothic UI" panose="020B0500000000000000" pitchFamily="34" charset="-128"/>
              </a:rPr>
              <a:t>
</a:t>
            </a:r>
            <a:r>
              <a:rPr lang="en-US" altLang="zh-TW" sz="3900" b="1" dirty="0">
                <a:solidFill>
                  <a:srgbClr val="FFFF00"/>
                </a:solidFill>
                <a:effectLst>
                  <a:glow rad="63500">
                    <a:prstClr val="black">
                      <a:alpha val="40000"/>
                    </a:prstClr>
                  </a:glow>
                </a:effectLst>
                <a:latin typeface="Yu Gothic UI" panose="020B0500000000000000" pitchFamily="34" charset="-128"/>
                <a:ea typeface="Yu Gothic UI" panose="020B0500000000000000" pitchFamily="34" charset="-128"/>
              </a:rPr>
              <a:t>4. </a:t>
            </a:r>
            <a:r>
              <a:rPr lang="zh-TW" altLang="en-US" sz="3900" b="1" dirty="0">
                <a:solidFill>
                  <a:srgbClr val="FFFF00"/>
                </a:solidFill>
                <a:effectLst>
                  <a:glow rad="63500">
                    <a:prstClr val="black">
                      <a:alpha val="40000"/>
                    </a:prstClr>
                  </a:glow>
                </a:effectLst>
                <a:latin typeface="Yu Gothic UI" panose="020B0500000000000000" pitchFamily="34" charset="-128"/>
                <a:ea typeface="Yu Gothic UI" panose="020B0500000000000000" pitchFamily="34" charset="-128"/>
              </a:rPr>
              <a:t>在基督里成长</a:t>
            </a:r>
            <a:endParaRPr lang="en-US" altLang="zh-TW" sz="3900" b="1" dirty="0">
              <a:solidFill>
                <a:srgbClr val="FFFF00"/>
              </a:solidFill>
              <a:effectLst>
                <a:glow rad="63500">
                  <a:prstClr val="black">
                    <a:alpha val="40000"/>
                  </a:prstClr>
                </a:glow>
              </a:effectLst>
              <a:latin typeface="Yu Gothic UI" panose="020B0500000000000000" pitchFamily="34" charset="-128"/>
              <a:ea typeface="Yu Gothic UI" panose="020B0500000000000000" pitchFamily="34" charset="-128"/>
            </a:endParaRPr>
          </a:p>
          <a:p>
            <a:pPr algn="l" fontAlgn="auto">
              <a:lnSpc>
                <a:spcPct val="120000"/>
              </a:lnSpc>
              <a:spcAft>
                <a:spcPts val="0"/>
              </a:spcAft>
              <a:defRPr/>
            </a:pPr>
            <a:r>
              <a:rPr lang="en-US" altLang="zh-TW" sz="3900" b="1" dirty="0">
                <a:effectLst>
                  <a:glow rad="63500">
                    <a:prstClr val="black">
                      <a:alpha val="40000"/>
                    </a:prstClr>
                  </a:glow>
                </a:effectLst>
                <a:latin typeface="Yu Gothic UI" panose="020B0500000000000000" pitchFamily="34" charset="-128"/>
                <a:ea typeface="Yu Gothic UI" panose="020B0500000000000000" pitchFamily="34" charset="-128"/>
              </a:rPr>
              <a:t>Grow in Christ</a:t>
            </a:r>
            <a:endParaRPr lang="en-US" altLang="zh-TW" sz="3600" b="1" dirty="0">
              <a:effectLst>
                <a:glow rad="63500">
                  <a:prstClr val="black">
                    <a:alpha val="40000"/>
                  </a:prstClr>
                </a:glow>
              </a:effectLst>
              <a:latin typeface="Yu Gothic UI" panose="020B0500000000000000" pitchFamily="34" charset="-128"/>
              <a:ea typeface="Yu Gothic UI" panose="020B0500000000000000" pitchFamily="34" charset="-128"/>
            </a:endParaRPr>
          </a:p>
        </p:txBody>
      </p:sp>
    </p:spTree>
    <p:extLst>
      <p:ext uri="{BB962C8B-B14F-4D97-AF65-F5344CB8AC3E}">
        <p14:creationId xmlns:p14="http://schemas.microsoft.com/office/powerpoint/2010/main" val="21129169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picture containing cloud, night sky&#10;&#10;Description automatically generated">
            <a:extLst>
              <a:ext uri="{FF2B5EF4-FFF2-40B4-BE49-F238E27FC236}">
                <a16:creationId xmlns:a16="http://schemas.microsoft.com/office/drawing/2014/main" id="{ABCB6FB3-ECEC-E74C-96E1-36102EED3E38}"/>
              </a:ext>
            </a:extLst>
          </p:cNvPr>
          <p:cNvPicPr>
            <a:picLocks noChangeAspect="1"/>
          </p:cNvPicPr>
          <p:nvPr/>
        </p:nvPicPr>
        <p:blipFill>
          <a:blip r:embed="rId2">
            <a:extLst>
              <a:ext uri="{BEBA8EAE-BF5A-486C-A8C5-ECC9F3942E4B}">
                <a14:imgProps xmlns:a14="http://schemas.microsoft.com/office/drawing/2010/main">
                  <a14:imgLayer r:embed="rId3">
                    <a14:imgEffect>
                      <a14:sharpenSoften amount="-50000"/>
                    </a14:imgEffect>
                    <a14:imgEffect>
                      <a14:brightnessContrast bright="-40000"/>
                    </a14:imgEffect>
                  </a14:imgLayer>
                </a14:imgProps>
              </a:ext>
            </a:extLst>
          </a:blip>
          <a:stretch>
            <a:fillRect/>
          </a:stretch>
        </p:blipFill>
        <p:spPr>
          <a:xfrm>
            <a:off x="-1" y="-2"/>
            <a:ext cx="12168991" cy="6858001"/>
          </a:xfrm>
          <a:prstGeom prst="rect">
            <a:avLst/>
          </a:prstGeom>
        </p:spPr>
      </p:pic>
      <p:sp>
        <p:nvSpPr>
          <p:cNvPr id="6" name="Title 1">
            <a:extLst>
              <a:ext uri="{FF2B5EF4-FFF2-40B4-BE49-F238E27FC236}">
                <a16:creationId xmlns:a16="http://schemas.microsoft.com/office/drawing/2014/main" id="{6E2E9653-4D6D-E3EE-9148-ADA61DC83D05}"/>
              </a:ext>
            </a:extLst>
          </p:cNvPr>
          <p:cNvSpPr txBox="1">
            <a:spLocks/>
          </p:cNvSpPr>
          <p:nvPr/>
        </p:nvSpPr>
        <p:spPr bwMode="auto">
          <a:xfrm>
            <a:off x="3359234" y="693962"/>
            <a:ext cx="6078682" cy="54700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fontScale="90000" lnSpcReduction="20000"/>
          </a:bodyPr>
          <a:lstStyle>
            <a:lvl1pPr algn="ctr" defTabSz="685800" rtl="0" fontAlgn="base">
              <a:lnSpc>
                <a:spcPct val="90000"/>
              </a:lnSpc>
              <a:spcBef>
                <a:spcPct val="0"/>
              </a:spcBef>
              <a:spcAft>
                <a:spcPct val="0"/>
              </a:spcAft>
              <a:defRPr sz="4500" kern="1200">
                <a:solidFill>
                  <a:schemeClr val="tx1"/>
                </a:solidFill>
                <a:latin typeface="+mj-lt"/>
                <a:ea typeface="+mj-ea"/>
                <a:cs typeface="+mj-cs"/>
              </a:defRPr>
            </a:lvl1pPr>
            <a:lvl2pPr algn="l" defTabSz="685800" rtl="0" fontAlgn="base">
              <a:lnSpc>
                <a:spcPct val="90000"/>
              </a:lnSpc>
              <a:spcBef>
                <a:spcPct val="0"/>
              </a:spcBef>
              <a:spcAft>
                <a:spcPct val="0"/>
              </a:spcAft>
              <a:defRPr sz="3300">
                <a:solidFill>
                  <a:schemeClr val="tx1"/>
                </a:solidFill>
                <a:latin typeface="Calibri Light" panose="020F0302020204030204" pitchFamily="34" charset="0"/>
                <a:ea typeface="等线 Light" panose="02010600030101010101" pitchFamily="2" charset="-122"/>
              </a:defRPr>
            </a:lvl2pPr>
            <a:lvl3pPr algn="l" defTabSz="685800" rtl="0" fontAlgn="base">
              <a:lnSpc>
                <a:spcPct val="90000"/>
              </a:lnSpc>
              <a:spcBef>
                <a:spcPct val="0"/>
              </a:spcBef>
              <a:spcAft>
                <a:spcPct val="0"/>
              </a:spcAft>
              <a:defRPr sz="3300">
                <a:solidFill>
                  <a:schemeClr val="tx1"/>
                </a:solidFill>
                <a:latin typeface="Calibri Light" panose="020F0302020204030204" pitchFamily="34" charset="0"/>
                <a:ea typeface="等线 Light" panose="02010600030101010101" pitchFamily="2" charset="-122"/>
              </a:defRPr>
            </a:lvl3pPr>
            <a:lvl4pPr algn="l" defTabSz="685800" rtl="0" fontAlgn="base">
              <a:lnSpc>
                <a:spcPct val="90000"/>
              </a:lnSpc>
              <a:spcBef>
                <a:spcPct val="0"/>
              </a:spcBef>
              <a:spcAft>
                <a:spcPct val="0"/>
              </a:spcAft>
              <a:defRPr sz="3300">
                <a:solidFill>
                  <a:schemeClr val="tx1"/>
                </a:solidFill>
                <a:latin typeface="Calibri Light" panose="020F0302020204030204" pitchFamily="34" charset="0"/>
                <a:ea typeface="等线 Light" panose="02010600030101010101" pitchFamily="2" charset="-122"/>
              </a:defRPr>
            </a:lvl4pPr>
            <a:lvl5pPr algn="l" defTabSz="685800" rtl="0" fontAlgn="base">
              <a:lnSpc>
                <a:spcPct val="90000"/>
              </a:lnSpc>
              <a:spcBef>
                <a:spcPct val="0"/>
              </a:spcBef>
              <a:spcAft>
                <a:spcPct val="0"/>
              </a:spcAft>
              <a:defRPr sz="3300">
                <a:solidFill>
                  <a:schemeClr val="tx1"/>
                </a:solidFill>
                <a:latin typeface="Calibri Light" panose="020F0302020204030204" pitchFamily="34" charset="0"/>
                <a:ea typeface="等线 Light" panose="02010600030101010101" pitchFamily="2" charset="-122"/>
              </a:defRPr>
            </a:lvl5pPr>
            <a:lvl6pPr marL="457200" algn="l" defTabSz="685800" rtl="0" fontAlgn="base">
              <a:lnSpc>
                <a:spcPct val="90000"/>
              </a:lnSpc>
              <a:spcBef>
                <a:spcPct val="0"/>
              </a:spcBef>
              <a:spcAft>
                <a:spcPct val="0"/>
              </a:spcAft>
              <a:defRPr sz="3300">
                <a:solidFill>
                  <a:schemeClr val="tx1"/>
                </a:solidFill>
                <a:latin typeface="Calibri Light" panose="020F0302020204030204" pitchFamily="34" charset="0"/>
                <a:ea typeface="等线 Light" panose="02010600030101010101" pitchFamily="2" charset="-122"/>
              </a:defRPr>
            </a:lvl6pPr>
            <a:lvl7pPr marL="914400" algn="l" defTabSz="685800" rtl="0" fontAlgn="base">
              <a:lnSpc>
                <a:spcPct val="90000"/>
              </a:lnSpc>
              <a:spcBef>
                <a:spcPct val="0"/>
              </a:spcBef>
              <a:spcAft>
                <a:spcPct val="0"/>
              </a:spcAft>
              <a:defRPr sz="3300">
                <a:solidFill>
                  <a:schemeClr val="tx1"/>
                </a:solidFill>
                <a:latin typeface="Calibri Light" panose="020F0302020204030204" pitchFamily="34" charset="0"/>
                <a:ea typeface="等线 Light" panose="02010600030101010101" pitchFamily="2" charset="-122"/>
              </a:defRPr>
            </a:lvl7pPr>
            <a:lvl8pPr marL="1371600" algn="l" defTabSz="685800" rtl="0" fontAlgn="base">
              <a:lnSpc>
                <a:spcPct val="90000"/>
              </a:lnSpc>
              <a:spcBef>
                <a:spcPct val="0"/>
              </a:spcBef>
              <a:spcAft>
                <a:spcPct val="0"/>
              </a:spcAft>
              <a:defRPr sz="3300">
                <a:solidFill>
                  <a:schemeClr val="tx1"/>
                </a:solidFill>
                <a:latin typeface="Calibri Light" panose="020F0302020204030204" pitchFamily="34" charset="0"/>
                <a:ea typeface="等线 Light" panose="02010600030101010101" pitchFamily="2" charset="-122"/>
              </a:defRPr>
            </a:lvl8pPr>
            <a:lvl9pPr marL="1828800" algn="l" defTabSz="685800" rtl="0" fontAlgn="base">
              <a:lnSpc>
                <a:spcPct val="90000"/>
              </a:lnSpc>
              <a:spcBef>
                <a:spcPct val="0"/>
              </a:spcBef>
              <a:spcAft>
                <a:spcPct val="0"/>
              </a:spcAft>
              <a:defRPr sz="3300">
                <a:solidFill>
                  <a:schemeClr val="tx1"/>
                </a:solidFill>
                <a:latin typeface="Calibri Light" panose="020F0302020204030204" pitchFamily="34" charset="0"/>
                <a:ea typeface="等线 Light" panose="02010600030101010101" pitchFamily="2" charset="-122"/>
              </a:defRPr>
            </a:lvl9pPr>
          </a:lstStyle>
          <a:p>
            <a:pPr algn="l" fontAlgn="auto">
              <a:lnSpc>
                <a:spcPct val="120000"/>
              </a:lnSpc>
              <a:spcAft>
                <a:spcPts val="0"/>
              </a:spcAft>
              <a:defRPr/>
            </a:pPr>
            <a:r>
              <a:rPr lang="zh-TW" altLang="en-US" sz="3900" b="1" dirty="0">
                <a:solidFill>
                  <a:srgbClr val="FFFF00"/>
                </a:solidFill>
                <a:effectLst>
                  <a:glow rad="63500">
                    <a:prstClr val="black">
                      <a:alpha val="40000"/>
                    </a:prstClr>
                  </a:glow>
                </a:effectLst>
                <a:latin typeface="Yu Gothic UI" panose="020B0500000000000000" pitchFamily="34" charset="-128"/>
                <a:ea typeface="Yu Gothic UI" panose="020B0500000000000000" pitchFamily="34" charset="-128"/>
              </a:rPr>
              <a:t>来作智慧人</a:t>
            </a:r>
            <a:endParaRPr lang="en-US" altLang="zh-TW" sz="3900" b="1" dirty="0">
              <a:solidFill>
                <a:srgbClr val="FFFF00"/>
              </a:solidFill>
              <a:effectLst>
                <a:glow rad="63500">
                  <a:prstClr val="black">
                    <a:alpha val="40000"/>
                  </a:prstClr>
                </a:glow>
              </a:effectLst>
              <a:latin typeface="Yu Gothic UI" panose="020B0500000000000000" pitchFamily="34" charset="-128"/>
              <a:ea typeface="Yu Gothic UI" panose="020B0500000000000000" pitchFamily="34" charset="-128"/>
            </a:endParaRPr>
          </a:p>
          <a:p>
            <a:pPr algn="l" fontAlgn="auto">
              <a:lnSpc>
                <a:spcPct val="120000"/>
              </a:lnSpc>
              <a:spcAft>
                <a:spcPts val="0"/>
              </a:spcAft>
              <a:defRPr/>
            </a:pPr>
            <a:r>
              <a:rPr lang="en-US" altLang="zh-TW" sz="3900" b="1" dirty="0">
                <a:effectLst>
                  <a:glow rad="63500">
                    <a:prstClr val="black">
                      <a:alpha val="40000"/>
                    </a:prstClr>
                  </a:glow>
                </a:effectLst>
                <a:latin typeface="Yu Gothic UI" panose="020B0500000000000000" pitchFamily="34" charset="-128"/>
                <a:ea typeface="Yu Gothic UI" panose="020B0500000000000000" pitchFamily="34" charset="-128"/>
              </a:rPr>
              <a:t>To be a wise man </a:t>
            </a:r>
            <a:r>
              <a:rPr lang="zh-TW" altLang="en-US" sz="3900" b="1" dirty="0">
                <a:solidFill>
                  <a:srgbClr val="FFFF00"/>
                </a:solidFill>
                <a:effectLst>
                  <a:glow rad="63500">
                    <a:prstClr val="black">
                      <a:alpha val="40000"/>
                    </a:prstClr>
                  </a:glow>
                </a:effectLst>
                <a:latin typeface="Yu Gothic UI" panose="020B0500000000000000" pitchFamily="34" charset="-128"/>
                <a:ea typeface="Yu Gothic UI" panose="020B0500000000000000" pitchFamily="34" charset="-128"/>
              </a:rPr>
              <a:t>
</a:t>
            </a:r>
            <a:r>
              <a:rPr lang="en-US" altLang="zh-TW" sz="3900" b="1" dirty="0">
                <a:solidFill>
                  <a:srgbClr val="FFFF00"/>
                </a:solidFill>
                <a:effectLst>
                  <a:glow rad="63500">
                    <a:prstClr val="black">
                      <a:alpha val="40000"/>
                    </a:prstClr>
                  </a:glow>
                </a:effectLst>
                <a:latin typeface="Yu Gothic UI" panose="020B0500000000000000" pitchFamily="34" charset="-128"/>
                <a:ea typeface="Yu Gothic UI" panose="020B0500000000000000" pitchFamily="34" charset="-128"/>
              </a:rPr>
              <a:t>1. </a:t>
            </a:r>
            <a:r>
              <a:rPr lang="zh-TW" altLang="en-US" sz="3900" b="1" dirty="0">
                <a:solidFill>
                  <a:srgbClr val="FFFF00"/>
                </a:solidFill>
                <a:effectLst>
                  <a:glow rad="63500">
                    <a:prstClr val="black">
                      <a:alpha val="40000"/>
                    </a:prstClr>
                  </a:glow>
                </a:effectLst>
                <a:latin typeface="Yu Gothic UI" panose="020B0500000000000000" pitchFamily="34" charset="-128"/>
                <a:ea typeface="Yu Gothic UI" panose="020B0500000000000000" pitchFamily="34" charset="-128"/>
              </a:rPr>
              <a:t>认识智慧的源头</a:t>
            </a:r>
            <a:endParaRPr lang="en-US" altLang="zh-TW" sz="3900" b="1" dirty="0">
              <a:solidFill>
                <a:srgbClr val="FFFF00"/>
              </a:solidFill>
              <a:effectLst>
                <a:glow rad="63500">
                  <a:prstClr val="black">
                    <a:alpha val="40000"/>
                  </a:prstClr>
                </a:glow>
              </a:effectLst>
              <a:latin typeface="Yu Gothic UI" panose="020B0500000000000000" pitchFamily="34" charset="-128"/>
              <a:ea typeface="Yu Gothic UI" panose="020B0500000000000000" pitchFamily="34" charset="-128"/>
            </a:endParaRPr>
          </a:p>
          <a:p>
            <a:pPr algn="l" fontAlgn="auto">
              <a:lnSpc>
                <a:spcPct val="120000"/>
              </a:lnSpc>
              <a:spcAft>
                <a:spcPts val="0"/>
              </a:spcAft>
              <a:defRPr/>
            </a:pPr>
            <a:r>
              <a:rPr lang="en-US" altLang="zh-TW" sz="3900" b="1" dirty="0">
                <a:effectLst>
                  <a:glow rad="63500">
                    <a:prstClr val="black">
                      <a:alpha val="40000"/>
                    </a:prstClr>
                  </a:glow>
                </a:effectLst>
                <a:latin typeface="Yu Gothic UI" panose="020B0500000000000000" pitchFamily="34" charset="-128"/>
                <a:ea typeface="Yu Gothic UI" panose="020B0500000000000000" pitchFamily="34" charset="-128"/>
              </a:rPr>
              <a:t>Know the source of wisdom </a:t>
            </a:r>
            <a:r>
              <a:rPr lang="zh-TW" altLang="en-US" sz="3900" b="1" dirty="0">
                <a:solidFill>
                  <a:srgbClr val="FFFF00"/>
                </a:solidFill>
                <a:effectLst>
                  <a:glow rad="63500">
                    <a:prstClr val="black">
                      <a:alpha val="40000"/>
                    </a:prstClr>
                  </a:glow>
                </a:effectLst>
                <a:latin typeface="Yu Gothic UI" panose="020B0500000000000000" pitchFamily="34" charset="-128"/>
                <a:ea typeface="Yu Gothic UI" panose="020B0500000000000000" pitchFamily="34" charset="-128"/>
              </a:rPr>
              <a:t>
</a:t>
            </a:r>
            <a:r>
              <a:rPr lang="en-US" altLang="zh-TW" sz="3900" b="1" dirty="0">
                <a:solidFill>
                  <a:srgbClr val="FFFF00"/>
                </a:solidFill>
                <a:effectLst>
                  <a:glow rad="63500">
                    <a:prstClr val="black">
                      <a:alpha val="40000"/>
                    </a:prstClr>
                  </a:glow>
                </a:effectLst>
                <a:latin typeface="Yu Gothic UI" panose="020B0500000000000000" pitchFamily="34" charset="-128"/>
                <a:ea typeface="Yu Gothic UI" panose="020B0500000000000000" pitchFamily="34" charset="-128"/>
              </a:rPr>
              <a:t>2. </a:t>
            </a:r>
            <a:r>
              <a:rPr lang="zh-TW" altLang="en-US" sz="3900" b="1" dirty="0">
                <a:solidFill>
                  <a:srgbClr val="FFFF00"/>
                </a:solidFill>
                <a:effectLst>
                  <a:glow rad="63500">
                    <a:prstClr val="black">
                      <a:alpha val="40000"/>
                    </a:prstClr>
                  </a:glow>
                </a:effectLst>
                <a:latin typeface="Yu Gothic UI" panose="020B0500000000000000" pitchFamily="34" charset="-128"/>
                <a:ea typeface="Yu Gothic UI" panose="020B0500000000000000" pitchFamily="34" charset="-128"/>
              </a:rPr>
              <a:t>如何得到真智慧</a:t>
            </a:r>
            <a:endParaRPr lang="en-US" altLang="zh-TW" sz="3900" b="1" dirty="0">
              <a:solidFill>
                <a:srgbClr val="FFFF00"/>
              </a:solidFill>
              <a:effectLst>
                <a:glow rad="63500">
                  <a:prstClr val="black">
                    <a:alpha val="40000"/>
                  </a:prstClr>
                </a:glow>
              </a:effectLst>
              <a:latin typeface="Yu Gothic UI" panose="020B0500000000000000" pitchFamily="34" charset="-128"/>
              <a:ea typeface="Yu Gothic UI" panose="020B0500000000000000" pitchFamily="34" charset="-128"/>
            </a:endParaRPr>
          </a:p>
          <a:p>
            <a:pPr algn="l" fontAlgn="auto">
              <a:lnSpc>
                <a:spcPct val="120000"/>
              </a:lnSpc>
              <a:spcAft>
                <a:spcPts val="0"/>
              </a:spcAft>
              <a:defRPr/>
            </a:pPr>
            <a:r>
              <a:rPr lang="en-US" altLang="zh-TW" sz="3900" b="1" dirty="0">
                <a:effectLst>
                  <a:glow rad="63500">
                    <a:prstClr val="black">
                      <a:alpha val="40000"/>
                    </a:prstClr>
                  </a:glow>
                </a:effectLst>
                <a:latin typeface="Yu Gothic UI" panose="020B0500000000000000" pitchFamily="34" charset="-128"/>
                <a:ea typeface="Yu Gothic UI" panose="020B0500000000000000" pitchFamily="34" charset="-128"/>
              </a:rPr>
              <a:t>How to Get True Wisdom </a:t>
            </a:r>
            <a:r>
              <a:rPr lang="zh-TW" altLang="en-US" sz="3900" b="1" dirty="0">
                <a:solidFill>
                  <a:srgbClr val="FFFF00"/>
                </a:solidFill>
                <a:effectLst>
                  <a:glow rad="63500">
                    <a:prstClr val="black">
                      <a:alpha val="40000"/>
                    </a:prstClr>
                  </a:glow>
                </a:effectLst>
                <a:latin typeface="Yu Gothic UI" panose="020B0500000000000000" pitchFamily="34" charset="-128"/>
                <a:ea typeface="Yu Gothic UI" panose="020B0500000000000000" pitchFamily="34" charset="-128"/>
              </a:rPr>
              <a:t>
</a:t>
            </a:r>
            <a:r>
              <a:rPr lang="en-US" altLang="zh-TW" sz="3900" b="1" dirty="0">
                <a:solidFill>
                  <a:srgbClr val="FFFF00"/>
                </a:solidFill>
                <a:effectLst>
                  <a:glow rad="63500">
                    <a:prstClr val="black">
                      <a:alpha val="40000"/>
                    </a:prstClr>
                  </a:glow>
                </a:effectLst>
                <a:latin typeface="Yu Gothic UI" panose="020B0500000000000000" pitchFamily="34" charset="-128"/>
                <a:ea typeface="Yu Gothic UI" panose="020B0500000000000000" pitchFamily="34" charset="-128"/>
              </a:rPr>
              <a:t>3. </a:t>
            </a:r>
            <a:r>
              <a:rPr lang="zh-TW" altLang="en-US" sz="3900" b="1" dirty="0">
                <a:solidFill>
                  <a:srgbClr val="FFFF00"/>
                </a:solidFill>
                <a:effectLst>
                  <a:glow rad="63500">
                    <a:prstClr val="black">
                      <a:alpha val="40000"/>
                    </a:prstClr>
                  </a:glow>
                </a:effectLst>
                <a:latin typeface="Yu Gothic UI" panose="020B0500000000000000" pitchFamily="34" charset="-128"/>
                <a:ea typeface="Yu Gothic UI" panose="020B0500000000000000" pitchFamily="34" charset="-128"/>
              </a:rPr>
              <a:t>提升价值观</a:t>
            </a:r>
            <a:endParaRPr lang="en-US" altLang="zh-TW" sz="3900" b="1" dirty="0">
              <a:solidFill>
                <a:srgbClr val="FFFF00"/>
              </a:solidFill>
              <a:effectLst>
                <a:glow rad="63500">
                  <a:prstClr val="black">
                    <a:alpha val="40000"/>
                  </a:prstClr>
                </a:glow>
              </a:effectLst>
              <a:latin typeface="Yu Gothic UI" panose="020B0500000000000000" pitchFamily="34" charset="-128"/>
              <a:ea typeface="Yu Gothic UI" panose="020B0500000000000000" pitchFamily="34" charset="-128"/>
            </a:endParaRPr>
          </a:p>
          <a:p>
            <a:pPr algn="l" fontAlgn="auto">
              <a:lnSpc>
                <a:spcPct val="120000"/>
              </a:lnSpc>
              <a:spcAft>
                <a:spcPts val="0"/>
              </a:spcAft>
              <a:defRPr/>
            </a:pPr>
            <a:r>
              <a:rPr lang="en-US" altLang="zh-TW" sz="3900" b="1" dirty="0">
                <a:effectLst>
                  <a:glow rad="63500">
                    <a:prstClr val="black">
                      <a:alpha val="40000"/>
                    </a:prstClr>
                  </a:glow>
                </a:effectLst>
                <a:latin typeface="Yu Gothic UI" panose="020B0500000000000000" pitchFamily="34" charset="-128"/>
                <a:ea typeface="Yu Gothic UI" panose="020B0500000000000000" pitchFamily="34" charset="-128"/>
              </a:rPr>
              <a:t>Promote values </a:t>
            </a:r>
            <a:r>
              <a:rPr lang="zh-TW" altLang="en-US" sz="3900" b="1" dirty="0">
                <a:solidFill>
                  <a:srgbClr val="FFFF00"/>
                </a:solidFill>
                <a:effectLst>
                  <a:glow rad="63500">
                    <a:prstClr val="black">
                      <a:alpha val="40000"/>
                    </a:prstClr>
                  </a:glow>
                </a:effectLst>
                <a:latin typeface="Yu Gothic UI" panose="020B0500000000000000" pitchFamily="34" charset="-128"/>
                <a:ea typeface="Yu Gothic UI" panose="020B0500000000000000" pitchFamily="34" charset="-128"/>
              </a:rPr>
              <a:t>
</a:t>
            </a:r>
            <a:r>
              <a:rPr lang="en-US" altLang="zh-TW" sz="3900" b="1" dirty="0">
                <a:solidFill>
                  <a:srgbClr val="FFFF00"/>
                </a:solidFill>
                <a:effectLst>
                  <a:glow rad="63500">
                    <a:prstClr val="black">
                      <a:alpha val="40000"/>
                    </a:prstClr>
                  </a:glow>
                </a:effectLst>
                <a:latin typeface="Yu Gothic UI" panose="020B0500000000000000" pitchFamily="34" charset="-128"/>
                <a:ea typeface="Yu Gothic UI" panose="020B0500000000000000" pitchFamily="34" charset="-128"/>
              </a:rPr>
              <a:t>4. </a:t>
            </a:r>
            <a:r>
              <a:rPr lang="zh-TW" altLang="en-US" sz="3900" b="1" dirty="0">
                <a:solidFill>
                  <a:srgbClr val="FFFF00"/>
                </a:solidFill>
                <a:effectLst>
                  <a:glow rad="63500">
                    <a:prstClr val="black">
                      <a:alpha val="40000"/>
                    </a:prstClr>
                  </a:glow>
                </a:effectLst>
                <a:latin typeface="Yu Gothic UI" panose="020B0500000000000000" pitchFamily="34" charset="-128"/>
                <a:ea typeface="Yu Gothic UI" panose="020B0500000000000000" pitchFamily="34" charset="-128"/>
              </a:rPr>
              <a:t>在基督里成长</a:t>
            </a:r>
            <a:endParaRPr lang="en-US" altLang="zh-TW" sz="3900" b="1" dirty="0">
              <a:solidFill>
                <a:srgbClr val="FFFF00"/>
              </a:solidFill>
              <a:effectLst>
                <a:glow rad="63500">
                  <a:prstClr val="black">
                    <a:alpha val="40000"/>
                  </a:prstClr>
                </a:glow>
              </a:effectLst>
              <a:latin typeface="Yu Gothic UI" panose="020B0500000000000000" pitchFamily="34" charset="-128"/>
              <a:ea typeface="Yu Gothic UI" panose="020B0500000000000000" pitchFamily="34" charset="-128"/>
            </a:endParaRPr>
          </a:p>
          <a:p>
            <a:pPr algn="l" fontAlgn="auto">
              <a:lnSpc>
                <a:spcPct val="120000"/>
              </a:lnSpc>
              <a:spcAft>
                <a:spcPts val="0"/>
              </a:spcAft>
              <a:defRPr/>
            </a:pPr>
            <a:r>
              <a:rPr lang="en-US" altLang="zh-TW" sz="3900" b="1" dirty="0">
                <a:effectLst>
                  <a:glow rad="63500">
                    <a:prstClr val="black">
                      <a:alpha val="40000"/>
                    </a:prstClr>
                  </a:glow>
                </a:effectLst>
                <a:latin typeface="Yu Gothic UI" panose="020B0500000000000000" pitchFamily="34" charset="-128"/>
                <a:ea typeface="Yu Gothic UI" panose="020B0500000000000000" pitchFamily="34" charset="-128"/>
              </a:rPr>
              <a:t>Grow in Christ</a:t>
            </a:r>
            <a:endParaRPr lang="en-US" altLang="zh-TW" sz="3600" b="1" dirty="0">
              <a:effectLst>
                <a:glow rad="63500">
                  <a:prstClr val="black">
                    <a:alpha val="40000"/>
                  </a:prstClr>
                </a:glow>
              </a:effectLst>
              <a:latin typeface="Yu Gothic UI" panose="020B0500000000000000" pitchFamily="34" charset="-128"/>
              <a:ea typeface="Yu Gothic UI" panose="020B0500000000000000" pitchFamily="34" charset="-128"/>
            </a:endParaRPr>
          </a:p>
        </p:txBody>
      </p:sp>
    </p:spTree>
    <p:extLst>
      <p:ext uri="{BB962C8B-B14F-4D97-AF65-F5344CB8AC3E}">
        <p14:creationId xmlns:p14="http://schemas.microsoft.com/office/powerpoint/2010/main" val="14094293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picture containing cloud, night sky&#10;&#10;Description automatically generated">
            <a:extLst>
              <a:ext uri="{FF2B5EF4-FFF2-40B4-BE49-F238E27FC236}">
                <a16:creationId xmlns:a16="http://schemas.microsoft.com/office/drawing/2014/main" id="{ABCB6FB3-ECEC-E74C-96E1-36102EED3E38}"/>
              </a:ext>
            </a:extLst>
          </p:cNvPr>
          <p:cNvPicPr>
            <a:picLocks noChangeAspect="1"/>
          </p:cNvPicPr>
          <p:nvPr/>
        </p:nvPicPr>
        <p:blipFill>
          <a:blip r:embed="rId2">
            <a:extLst>
              <a:ext uri="{BEBA8EAE-BF5A-486C-A8C5-ECC9F3942E4B}">
                <a14:imgProps xmlns:a14="http://schemas.microsoft.com/office/drawing/2010/main">
                  <a14:imgLayer r:embed="rId3">
                    <a14:imgEffect>
                      <a14:sharpenSoften amount="-50000"/>
                    </a14:imgEffect>
                    <a14:imgEffect>
                      <a14:brightnessContrast bright="-40000"/>
                    </a14:imgEffect>
                  </a14:imgLayer>
                </a14:imgProps>
              </a:ext>
            </a:extLst>
          </a:blip>
          <a:stretch>
            <a:fillRect/>
          </a:stretch>
        </p:blipFill>
        <p:spPr>
          <a:xfrm>
            <a:off x="0" y="-1"/>
            <a:ext cx="12168991" cy="6858001"/>
          </a:xfrm>
          <a:prstGeom prst="rect">
            <a:avLst/>
          </a:prstGeom>
        </p:spPr>
      </p:pic>
      <p:sp>
        <p:nvSpPr>
          <p:cNvPr id="6" name="Title 1">
            <a:extLst>
              <a:ext uri="{FF2B5EF4-FFF2-40B4-BE49-F238E27FC236}">
                <a16:creationId xmlns:a16="http://schemas.microsoft.com/office/drawing/2014/main" id="{6E2E9653-4D6D-E3EE-9148-ADA61DC83D05}"/>
              </a:ext>
            </a:extLst>
          </p:cNvPr>
          <p:cNvSpPr txBox="1">
            <a:spLocks/>
          </p:cNvSpPr>
          <p:nvPr/>
        </p:nvSpPr>
        <p:spPr bwMode="auto">
          <a:xfrm>
            <a:off x="2145475" y="1057011"/>
            <a:ext cx="8379925" cy="4743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fontScale="97500" lnSpcReduction="10000"/>
          </a:bodyPr>
          <a:lstStyle>
            <a:lvl1pPr algn="ctr" defTabSz="685800" rtl="0" fontAlgn="base">
              <a:lnSpc>
                <a:spcPct val="90000"/>
              </a:lnSpc>
              <a:spcBef>
                <a:spcPct val="0"/>
              </a:spcBef>
              <a:spcAft>
                <a:spcPct val="0"/>
              </a:spcAft>
              <a:defRPr sz="4500" kern="1200">
                <a:solidFill>
                  <a:schemeClr val="tx1"/>
                </a:solidFill>
                <a:latin typeface="+mj-lt"/>
                <a:ea typeface="+mj-ea"/>
                <a:cs typeface="+mj-cs"/>
              </a:defRPr>
            </a:lvl1pPr>
            <a:lvl2pPr algn="l" defTabSz="685800" rtl="0" fontAlgn="base">
              <a:lnSpc>
                <a:spcPct val="90000"/>
              </a:lnSpc>
              <a:spcBef>
                <a:spcPct val="0"/>
              </a:spcBef>
              <a:spcAft>
                <a:spcPct val="0"/>
              </a:spcAft>
              <a:defRPr sz="3300">
                <a:solidFill>
                  <a:schemeClr val="tx1"/>
                </a:solidFill>
                <a:latin typeface="Calibri Light" panose="020F0302020204030204" pitchFamily="34" charset="0"/>
                <a:ea typeface="等线 Light" panose="02010600030101010101" pitchFamily="2" charset="-122"/>
              </a:defRPr>
            </a:lvl2pPr>
            <a:lvl3pPr algn="l" defTabSz="685800" rtl="0" fontAlgn="base">
              <a:lnSpc>
                <a:spcPct val="90000"/>
              </a:lnSpc>
              <a:spcBef>
                <a:spcPct val="0"/>
              </a:spcBef>
              <a:spcAft>
                <a:spcPct val="0"/>
              </a:spcAft>
              <a:defRPr sz="3300">
                <a:solidFill>
                  <a:schemeClr val="tx1"/>
                </a:solidFill>
                <a:latin typeface="Calibri Light" panose="020F0302020204030204" pitchFamily="34" charset="0"/>
                <a:ea typeface="等线 Light" panose="02010600030101010101" pitchFamily="2" charset="-122"/>
              </a:defRPr>
            </a:lvl3pPr>
            <a:lvl4pPr algn="l" defTabSz="685800" rtl="0" fontAlgn="base">
              <a:lnSpc>
                <a:spcPct val="90000"/>
              </a:lnSpc>
              <a:spcBef>
                <a:spcPct val="0"/>
              </a:spcBef>
              <a:spcAft>
                <a:spcPct val="0"/>
              </a:spcAft>
              <a:defRPr sz="3300">
                <a:solidFill>
                  <a:schemeClr val="tx1"/>
                </a:solidFill>
                <a:latin typeface="Calibri Light" panose="020F0302020204030204" pitchFamily="34" charset="0"/>
                <a:ea typeface="等线 Light" panose="02010600030101010101" pitchFamily="2" charset="-122"/>
              </a:defRPr>
            </a:lvl4pPr>
            <a:lvl5pPr algn="l" defTabSz="685800" rtl="0" fontAlgn="base">
              <a:lnSpc>
                <a:spcPct val="90000"/>
              </a:lnSpc>
              <a:spcBef>
                <a:spcPct val="0"/>
              </a:spcBef>
              <a:spcAft>
                <a:spcPct val="0"/>
              </a:spcAft>
              <a:defRPr sz="3300">
                <a:solidFill>
                  <a:schemeClr val="tx1"/>
                </a:solidFill>
                <a:latin typeface="Calibri Light" panose="020F0302020204030204" pitchFamily="34" charset="0"/>
                <a:ea typeface="等线 Light" panose="02010600030101010101" pitchFamily="2" charset="-122"/>
              </a:defRPr>
            </a:lvl5pPr>
            <a:lvl6pPr marL="457200" algn="l" defTabSz="685800" rtl="0" fontAlgn="base">
              <a:lnSpc>
                <a:spcPct val="90000"/>
              </a:lnSpc>
              <a:spcBef>
                <a:spcPct val="0"/>
              </a:spcBef>
              <a:spcAft>
                <a:spcPct val="0"/>
              </a:spcAft>
              <a:defRPr sz="3300">
                <a:solidFill>
                  <a:schemeClr val="tx1"/>
                </a:solidFill>
                <a:latin typeface="Calibri Light" panose="020F0302020204030204" pitchFamily="34" charset="0"/>
                <a:ea typeface="等线 Light" panose="02010600030101010101" pitchFamily="2" charset="-122"/>
              </a:defRPr>
            </a:lvl6pPr>
            <a:lvl7pPr marL="914400" algn="l" defTabSz="685800" rtl="0" fontAlgn="base">
              <a:lnSpc>
                <a:spcPct val="90000"/>
              </a:lnSpc>
              <a:spcBef>
                <a:spcPct val="0"/>
              </a:spcBef>
              <a:spcAft>
                <a:spcPct val="0"/>
              </a:spcAft>
              <a:defRPr sz="3300">
                <a:solidFill>
                  <a:schemeClr val="tx1"/>
                </a:solidFill>
                <a:latin typeface="Calibri Light" panose="020F0302020204030204" pitchFamily="34" charset="0"/>
                <a:ea typeface="等线 Light" panose="02010600030101010101" pitchFamily="2" charset="-122"/>
              </a:defRPr>
            </a:lvl7pPr>
            <a:lvl8pPr marL="1371600" algn="l" defTabSz="685800" rtl="0" fontAlgn="base">
              <a:lnSpc>
                <a:spcPct val="90000"/>
              </a:lnSpc>
              <a:spcBef>
                <a:spcPct val="0"/>
              </a:spcBef>
              <a:spcAft>
                <a:spcPct val="0"/>
              </a:spcAft>
              <a:defRPr sz="3300">
                <a:solidFill>
                  <a:schemeClr val="tx1"/>
                </a:solidFill>
                <a:latin typeface="Calibri Light" panose="020F0302020204030204" pitchFamily="34" charset="0"/>
                <a:ea typeface="等线 Light" panose="02010600030101010101" pitchFamily="2" charset="-122"/>
              </a:defRPr>
            </a:lvl8pPr>
            <a:lvl9pPr marL="1828800" algn="l" defTabSz="685800" rtl="0" fontAlgn="base">
              <a:lnSpc>
                <a:spcPct val="90000"/>
              </a:lnSpc>
              <a:spcBef>
                <a:spcPct val="0"/>
              </a:spcBef>
              <a:spcAft>
                <a:spcPct val="0"/>
              </a:spcAft>
              <a:defRPr sz="3300">
                <a:solidFill>
                  <a:schemeClr val="tx1"/>
                </a:solidFill>
                <a:latin typeface="Calibri Light" panose="020F0302020204030204" pitchFamily="34" charset="0"/>
                <a:ea typeface="等线 Light" panose="02010600030101010101" pitchFamily="2" charset="-122"/>
              </a:defRPr>
            </a:lvl9pPr>
          </a:lstStyle>
          <a:p>
            <a:pPr algn="l" fontAlgn="auto">
              <a:lnSpc>
                <a:spcPct val="120000"/>
              </a:lnSpc>
              <a:spcAft>
                <a:spcPts val="0"/>
              </a:spcAft>
              <a:defRPr/>
            </a:pPr>
            <a:r>
              <a:rPr lang="zh-TW" altLang="en-US" sz="3600" b="1" dirty="0">
                <a:solidFill>
                  <a:srgbClr val="FFFF00"/>
                </a:solidFill>
                <a:effectLst>
                  <a:glow rad="63500">
                    <a:prstClr val="black">
                      <a:alpha val="40000"/>
                    </a:prstClr>
                  </a:glow>
                </a:effectLst>
                <a:latin typeface="Yu Gothic UI" panose="020B0500000000000000" pitchFamily="34" charset="-128"/>
                <a:ea typeface="Yu Gothic UI" panose="020B0500000000000000" pitchFamily="34" charset="-128"/>
              </a:rPr>
              <a:t>羅 馬 書 </a:t>
            </a:r>
            <a:r>
              <a:rPr lang="en-US" altLang="zh-TW" sz="3600" b="1" dirty="0">
                <a:effectLst>
                  <a:glow rad="63500">
                    <a:prstClr val="black">
                      <a:alpha val="40000"/>
                    </a:prstClr>
                  </a:glow>
                </a:effectLst>
                <a:latin typeface="Yu Gothic UI" panose="020B0500000000000000" pitchFamily="34" charset="-128"/>
                <a:ea typeface="Yu Gothic UI" panose="020B0500000000000000" pitchFamily="34" charset="-128"/>
              </a:rPr>
              <a:t>Romans</a:t>
            </a:r>
            <a:r>
              <a:rPr lang="en-US" altLang="zh-TW" sz="3600" b="1" dirty="0">
                <a:solidFill>
                  <a:srgbClr val="FFFF00"/>
                </a:solidFill>
                <a:effectLst>
                  <a:glow rad="63500">
                    <a:prstClr val="black">
                      <a:alpha val="40000"/>
                    </a:prstClr>
                  </a:glow>
                </a:effectLst>
                <a:latin typeface="Yu Gothic UI" panose="020B0500000000000000" pitchFamily="34" charset="-128"/>
                <a:ea typeface="Yu Gothic UI" panose="020B0500000000000000" pitchFamily="34" charset="-128"/>
              </a:rPr>
              <a:t> 11:33</a:t>
            </a:r>
          </a:p>
          <a:p>
            <a:pPr algn="l" fontAlgn="auto">
              <a:lnSpc>
                <a:spcPct val="120000"/>
              </a:lnSpc>
              <a:spcAft>
                <a:spcPts val="0"/>
              </a:spcAft>
              <a:defRPr/>
            </a:pPr>
            <a:r>
              <a:rPr lang="en-US" altLang="zh-TW" sz="3600" b="1" dirty="0">
                <a:solidFill>
                  <a:srgbClr val="FFFF00"/>
                </a:solidFill>
                <a:effectLst>
                  <a:glow rad="63500">
                    <a:prstClr val="black">
                      <a:alpha val="40000"/>
                    </a:prstClr>
                  </a:glow>
                </a:effectLst>
                <a:latin typeface="Yu Gothic UI" panose="020B0500000000000000" pitchFamily="34" charset="-128"/>
                <a:ea typeface="Yu Gothic UI" panose="020B0500000000000000" pitchFamily="34" charset="-128"/>
              </a:rPr>
              <a:t>33 </a:t>
            </a:r>
            <a:r>
              <a:rPr lang="zh-TW" altLang="en-US" sz="3600" b="1" dirty="0">
                <a:solidFill>
                  <a:srgbClr val="FFFF00"/>
                </a:solidFill>
                <a:effectLst>
                  <a:glow rad="63500">
                    <a:prstClr val="black">
                      <a:alpha val="40000"/>
                    </a:prstClr>
                  </a:glow>
                </a:effectLst>
                <a:latin typeface="Yu Gothic UI" panose="020B0500000000000000" pitchFamily="34" charset="-128"/>
                <a:ea typeface="Yu Gothic UI" panose="020B0500000000000000" pitchFamily="34" charset="-128"/>
              </a:rPr>
              <a:t>深 哉 ， 神 丰 富 的 智 慧 和 知 识 ！ 他 的 判 断 何 其 难 测 ！ 他 的 踪 迹 何 其 难 寻 ！</a:t>
            </a:r>
          </a:p>
          <a:p>
            <a:pPr algn="l" fontAlgn="auto">
              <a:lnSpc>
                <a:spcPct val="120000"/>
              </a:lnSpc>
              <a:spcAft>
                <a:spcPts val="0"/>
              </a:spcAft>
              <a:defRPr/>
            </a:pPr>
            <a:r>
              <a:rPr lang="en-US" altLang="zh-TW" sz="3600" b="1" dirty="0">
                <a:effectLst>
                  <a:glow rad="63500">
                    <a:prstClr val="black">
                      <a:alpha val="40000"/>
                    </a:prstClr>
                  </a:glow>
                </a:effectLst>
                <a:latin typeface="Yu Gothic UI" panose="020B0500000000000000" pitchFamily="34" charset="-128"/>
                <a:ea typeface="Yu Gothic UI" panose="020B0500000000000000" pitchFamily="34" charset="-128"/>
              </a:rPr>
              <a:t>33 Oh, the depth of the riches of the wisdom and knowledge of God!</a:t>
            </a:r>
          </a:p>
          <a:p>
            <a:pPr algn="l" fontAlgn="auto">
              <a:lnSpc>
                <a:spcPct val="120000"/>
              </a:lnSpc>
              <a:spcAft>
                <a:spcPts val="0"/>
              </a:spcAft>
              <a:defRPr/>
            </a:pPr>
            <a:r>
              <a:rPr lang="en-US" altLang="zh-TW" sz="3600" b="1" dirty="0">
                <a:effectLst>
                  <a:glow rad="63500">
                    <a:prstClr val="black">
                      <a:alpha val="40000"/>
                    </a:prstClr>
                  </a:glow>
                </a:effectLst>
                <a:latin typeface="Yu Gothic UI" panose="020B0500000000000000" pitchFamily="34" charset="-128"/>
                <a:ea typeface="Yu Gothic UI" panose="020B0500000000000000" pitchFamily="34" charset="-128"/>
              </a:rPr>
              <a:t>    How unsearchable his judgments,</a:t>
            </a:r>
          </a:p>
          <a:p>
            <a:pPr algn="l" fontAlgn="auto">
              <a:lnSpc>
                <a:spcPct val="120000"/>
              </a:lnSpc>
              <a:spcAft>
                <a:spcPts val="0"/>
              </a:spcAft>
              <a:defRPr/>
            </a:pPr>
            <a:r>
              <a:rPr lang="en-US" altLang="zh-TW" sz="3600" b="1" dirty="0">
                <a:effectLst>
                  <a:glow rad="63500">
                    <a:prstClr val="black">
                      <a:alpha val="40000"/>
                    </a:prstClr>
                  </a:glow>
                </a:effectLst>
                <a:latin typeface="Yu Gothic UI" panose="020B0500000000000000" pitchFamily="34" charset="-128"/>
                <a:ea typeface="Yu Gothic UI" panose="020B0500000000000000" pitchFamily="34" charset="-128"/>
              </a:rPr>
              <a:t>    and his paths beyond tracing out!</a:t>
            </a:r>
          </a:p>
        </p:txBody>
      </p:sp>
    </p:spTree>
    <p:extLst>
      <p:ext uri="{BB962C8B-B14F-4D97-AF65-F5344CB8AC3E}">
        <p14:creationId xmlns:p14="http://schemas.microsoft.com/office/powerpoint/2010/main" val="8846454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picture containing cloud, night sky&#10;&#10;Description automatically generated">
            <a:extLst>
              <a:ext uri="{FF2B5EF4-FFF2-40B4-BE49-F238E27FC236}">
                <a16:creationId xmlns:a16="http://schemas.microsoft.com/office/drawing/2014/main" id="{ABCB6FB3-ECEC-E74C-96E1-36102EED3E38}"/>
              </a:ext>
            </a:extLst>
          </p:cNvPr>
          <p:cNvPicPr>
            <a:picLocks noChangeAspect="1"/>
          </p:cNvPicPr>
          <p:nvPr/>
        </p:nvPicPr>
        <p:blipFill>
          <a:blip r:embed="rId2">
            <a:extLst>
              <a:ext uri="{BEBA8EAE-BF5A-486C-A8C5-ECC9F3942E4B}">
                <a14:imgProps xmlns:a14="http://schemas.microsoft.com/office/drawing/2010/main">
                  <a14:imgLayer r:embed="rId3">
                    <a14:imgEffect>
                      <a14:sharpenSoften amount="-50000"/>
                    </a14:imgEffect>
                    <a14:imgEffect>
                      <a14:brightnessContrast bright="-40000"/>
                    </a14:imgEffect>
                  </a14:imgLayer>
                </a14:imgProps>
              </a:ext>
            </a:extLst>
          </a:blip>
          <a:stretch>
            <a:fillRect/>
          </a:stretch>
        </p:blipFill>
        <p:spPr>
          <a:xfrm>
            <a:off x="-1" y="-2"/>
            <a:ext cx="12168991" cy="6858001"/>
          </a:xfrm>
          <a:prstGeom prst="rect">
            <a:avLst/>
          </a:prstGeom>
        </p:spPr>
      </p:pic>
      <p:sp>
        <p:nvSpPr>
          <p:cNvPr id="6" name="Title 1">
            <a:extLst>
              <a:ext uri="{FF2B5EF4-FFF2-40B4-BE49-F238E27FC236}">
                <a16:creationId xmlns:a16="http://schemas.microsoft.com/office/drawing/2014/main" id="{6E2E9653-4D6D-E3EE-9148-ADA61DC83D05}"/>
              </a:ext>
            </a:extLst>
          </p:cNvPr>
          <p:cNvSpPr txBox="1">
            <a:spLocks/>
          </p:cNvSpPr>
          <p:nvPr/>
        </p:nvSpPr>
        <p:spPr bwMode="auto">
          <a:xfrm>
            <a:off x="2077741" y="1057010"/>
            <a:ext cx="8379925" cy="4743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fontScale="97500"/>
          </a:bodyPr>
          <a:lstStyle>
            <a:lvl1pPr algn="ctr" defTabSz="685800" rtl="0" fontAlgn="base">
              <a:lnSpc>
                <a:spcPct val="90000"/>
              </a:lnSpc>
              <a:spcBef>
                <a:spcPct val="0"/>
              </a:spcBef>
              <a:spcAft>
                <a:spcPct val="0"/>
              </a:spcAft>
              <a:defRPr sz="4500" kern="1200">
                <a:solidFill>
                  <a:schemeClr val="tx1"/>
                </a:solidFill>
                <a:latin typeface="+mj-lt"/>
                <a:ea typeface="+mj-ea"/>
                <a:cs typeface="+mj-cs"/>
              </a:defRPr>
            </a:lvl1pPr>
            <a:lvl2pPr algn="l" defTabSz="685800" rtl="0" fontAlgn="base">
              <a:lnSpc>
                <a:spcPct val="90000"/>
              </a:lnSpc>
              <a:spcBef>
                <a:spcPct val="0"/>
              </a:spcBef>
              <a:spcAft>
                <a:spcPct val="0"/>
              </a:spcAft>
              <a:defRPr sz="3300">
                <a:solidFill>
                  <a:schemeClr val="tx1"/>
                </a:solidFill>
                <a:latin typeface="Calibri Light" panose="020F0302020204030204" pitchFamily="34" charset="0"/>
                <a:ea typeface="等线 Light" panose="02010600030101010101" pitchFamily="2" charset="-122"/>
              </a:defRPr>
            </a:lvl2pPr>
            <a:lvl3pPr algn="l" defTabSz="685800" rtl="0" fontAlgn="base">
              <a:lnSpc>
                <a:spcPct val="90000"/>
              </a:lnSpc>
              <a:spcBef>
                <a:spcPct val="0"/>
              </a:spcBef>
              <a:spcAft>
                <a:spcPct val="0"/>
              </a:spcAft>
              <a:defRPr sz="3300">
                <a:solidFill>
                  <a:schemeClr val="tx1"/>
                </a:solidFill>
                <a:latin typeface="Calibri Light" panose="020F0302020204030204" pitchFamily="34" charset="0"/>
                <a:ea typeface="等线 Light" panose="02010600030101010101" pitchFamily="2" charset="-122"/>
              </a:defRPr>
            </a:lvl3pPr>
            <a:lvl4pPr algn="l" defTabSz="685800" rtl="0" fontAlgn="base">
              <a:lnSpc>
                <a:spcPct val="90000"/>
              </a:lnSpc>
              <a:spcBef>
                <a:spcPct val="0"/>
              </a:spcBef>
              <a:spcAft>
                <a:spcPct val="0"/>
              </a:spcAft>
              <a:defRPr sz="3300">
                <a:solidFill>
                  <a:schemeClr val="tx1"/>
                </a:solidFill>
                <a:latin typeface="Calibri Light" panose="020F0302020204030204" pitchFamily="34" charset="0"/>
                <a:ea typeface="等线 Light" panose="02010600030101010101" pitchFamily="2" charset="-122"/>
              </a:defRPr>
            </a:lvl4pPr>
            <a:lvl5pPr algn="l" defTabSz="685800" rtl="0" fontAlgn="base">
              <a:lnSpc>
                <a:spcPct val="90000"/>
              </a:lnSpc>
              <a:spcBef>
                <a:spcPct val="0"/>
              </a:spcBef>
              <a:spcAft>
                <a:spcPct val="0"/>
              </a:spcAft>
              <a:defRPr sz="3300">
                <a:solidFill>
                  <a:schemeClr val="tx1"/>
                </a:solidFill>
                <a:latin typeface="Calibri Light" panose="020F0302020204030204" pitchFamily="34" charset="0"/>
                <a:ea typeface="等线 Light" panose="02010600030101010101" pitchFamily="2" charset="-122"/>
              </a:defRPr>
            </a:lvl5pPr>
            <a:lvl6pPr marL="457200" algn="l" defTabSz="685800" rtl="0" fontAlgn="base">
              <a:lnSpc>
                <a:spcPct val="90000"/>
              </a:lnSpc>
              <a:spcBef>
                <a:spcPct val="0"/>
              </a:spcBef>
              <a:spcAft>
                <a:spcPct val="0"/>
              </a:spcAft>
              <a:defRPr sz="3300">
                <a:solidFill>
                  <a:schemeClr val="tx1"/>
                </a:solidFill>
                <a:latin typeface="Calibri Light" panose="020F0302020204030204" pitchFamily="34" charset="0"/>
                <a:ea typeface="等线 Light" panose="02010600030101010101" pitchFamily="2" charset="-122"/>
              </a:defRPr>
            </a:lvl6pPr>
            <a:lvl7pPr marL="914400" algn="l" defTabSz="685800" rtl="0" fontAlgn="base">
              <a:lnSpc>
                <a:spcPct val="90000"/>
              </a:lnSpc>
              <a:spcBef>
                <a:spcPct val="0"/>
              </a:spcBef>
              <a:spcAft>
                <a:spcPct val="0"/>
              </a:spcAft>
              <a:defRPr sz="3300">
                <a:solidFill>
                  <a:schemeClr val="tx1"/>
                </a:solidFill>
                <a:latin typeface="Calibri Light" panose="020F0302020204030204" pitchFamily="34" charset="0"/>
                <a:ea typeface="等线 Light" panose="02010600030101010101" pitchFamily="2" charset="-122"/>
              </a:defRPr>
            </a:lvl7pPr>
            <a:lvl8pPr marL="1371600" algn="l" defTabSz="685800" rtl="0" fontAlgn="base">
              <a:lnSpc>
                <a:spcPct val="90000"/>
              </a:lnSpc>
              <a:spcBef>
                <a:spcPct val="0"/>
              </a:spcBef>
              <a:spcAft>
                <a:spcPct val="0"/>
              </a:spcAft>
              <a:defRPr sz="3300">
                <a:solidFill>
                  <a:schemeClr val="tx1"/>
                </a:solidFill>
                <a:latin typeface="Calibri Light" panose="020F0302020204030204" pitchFamily="34" charset="0"/>
                <a:ea typeface="等线 Light" panose="02010600030101010101" pitchFamily="2" charset="-122"/>
              </a:defRPr>
            </a:lvl8pPr>
            <a:lvl9pPr marL="1828800" algn="l" defTabSz="685800" rtl="0" fontAlgn="base">
              <a:lnSpc>
                <a:spcPct val="90000"/>
              </a:lnSpc>
              <a:spcBef>
                <a:spcPct val="0"/>
              </a:spcBef>
              <a:spcAft>
                <a:spcPct val="0"/>
              </a:spcAft>
              <a:defRPr sz="3300">
                <a:solidFill>
                  <a:schemeClr val="tx1"/>
                </a:solidFill>
                <a:latin typeface="Calibri Light" panose="020F0302020204030204" pitchFamily="34" charset="0"/>
                <a:ea typeface="等线 Light" panose="02010600030101010101" pitchFamily="2" charset="-122"/>
              </a:defRPr>
            </a:lvl9pPr>
          </a:lstStyle>
          <a:p>
            <a:pPr algn="l" fontAlgn="auto">
              <a:lnSpc>
                <a:spcPct val="120000"/>
              </a:lnSpc>
              <a:spcAft>
                <a:spcPts val="0"/>
              </a:spcAft>
              <a:defRPr/>
            </a:pPr>
            <a:r>
              <a:rPr lang="zh-TW" altLang="en-US" sz="3600" b="1" dirty="0">
                <a:solidFill>
                  <a:srgbClr val="FFFF00"/>
                </a:solidFill>
                <a:effectLst>
                  <a:glow rad="63500">
                    <a:prstClr val="black">
                      <a:alpha val="40000"/>
                    </a:prstClr>
                  </a:glow>
                </a:effectLst>
                <a:latin typeface="Yu Gothic UI" panose="020B0500000000000000" pitchFamily="34" charset="-128"/>
                <a:ea typeface="Yu Gothic UI" panose="020B0500000000000000" pitchFamily="34" charset="-128"/>
              </a:rPr>
              <a:t>羅 馬 書 </a:t>
            </a:r>
            <a:r>
              <a:rPr lang="en-US" altLang="zh-TW" sz="3600" b="1" dirty="0">
                <a:effectLst>
                  <a:glow rad="63500">
                    <a:prstClr val="black">
                      <a:alpha val="40000"/>
                    </a:prstClr>
                  </a:glow>
                </a:effectLst>
                <a:latin typeface="Yu Gothic UI" panose="020B0500000000000000" pitchFamily="34" charset="-128"/>
                <a:ea typeface="Yu Gothic UI" panose="020B0500000000000000" pitchFamily="34" charset="-128"/>
              </a:rPr>
              <a:t>Romans</a:t>
            </a:r>
            <a:r>
              <a:rPr lang="en-US" altLang="zh-TW" sz="3600" b="1" dirty="0">
                <a:solidFill>
                  <a:srgbClr val="FFFF00"/>
                </a:solidFill>
                <a:effectLst>
                  <a:glow rad="63500">
                    <a:prstClr val="black">
                      <a:alpha val="40000"/>
                    </a:prstClr>
                  </a:glow>
                </a:effectLst>
                <a:latin typeface="Yu Gothic UI" panose="020B0500000000000000" pitchFamily="34" charset="-128"/>
                <a:ea typeface="Yu Gothic UI" panose="020B0500000000000000" pitchFamily="34" charset="-128"/>
              </a:rPr>
              <a:t> 11:36</a:t>
            </a:r>
          </a:p>
          <a:p>
            <a:pPr algn="l" fontAlgn="auto">
              <a:lnSpc>
                <a:spcPct val="120000"/>
              </a:lnSpc>
              <a:spcAft>
                <a:spcPts val="0"/>
              </a:spcAft>
              <a:defRPr/>
            </a:pPr>
            <a:r>
              <a:rPr lang="en-US" altLang="zh-TW" sz="3600" b="1" dirty="0">
                <a:solidFill>
                  <a:srgbClr val="FFFF00"/>
                </a:solidFill>
                <a:effectLst>
                  <a:glow rad="63500">
                    <a:prstClr val="black">
                      <a:alpha val="40000"/>
                    </a:prstClr>
                  </a:glow>
                </a:effectLst>
                <a:latin typeface="Yu Gothic UI" panose="020B0500000000000000" pitchFamily="34" charset="-128"/>
                <a:ea typeface="Yu Gothic UI" panose="020B0500000000000000" pitchFamily="34" charset="-128"/>
              </a:rPr>
              <a:t>36 </a:t>
            </a:r>
            <a:r>
              <a:rPr lang="zh-TW" altLang="en-US" sz="3600" b="1" dirty="0">
                <a:solidFill>
                  <a:srgbClr val="FFFF00"/>
                </a:solidFill>
                <a:effectLst>
                  <a:glow rad="63500">
                    <a:prstClr val="black">
                      <a:alpha val="40000"/>
                    </a:prstClr>
                  </a:glow>
                </a:effectLst>
                <a:latin typeface="Yu Gothic UI" panose="020B0500000000000000" pitchFamily="34" charset="-128"/>
                <a:ea typeface="Yu Gothic UI" panose="020B0500000000000000" pitchFamily="34" charset="-128"/>
              </a:rPr>
              <a:t>因 为 万 有 都 是 本 於 他 ， 倚 靠 他 ， 归 於 他 。 愿 荣 耀 归 给 他 ， 直 到 永 远 。 阿 们 ！</a:t>
            </a:r>
            <a:endParaRPr lang="en-US" altLang="zh-TW" sz="3600" b="1" dirty="0">
              <a:solidFill>
                <a:srgbClr val="FFFF00"/>
              </a:solidFill>
              <a:effectLst>
                <a:glow rad="63500">
                  <a:prstClr val="black">
                    <a:alpha val="40000"/>
                  </a:prstClr>
                </a:glow>
              </a:effectLst>
              <a:latin typeface="Yu Gothic UI" panose="020B0500000000000000" pitchFamily="34" charset="-128"/>
              <a:ea typeface="Yu Gothic UI" panose="020B0500000000000000" pitchFamily="34" charset="-128"/>
            </a:endParaRPr>
          </a:p>
          <a:p>
            <a:pPr algn="l" fontAlgn="auto">
              <a:lnSpc>
                <a:spcPct val="120000"/>
              </a:lnSpc>
              <a:spcAft>
                <a:spcPts val="0"/>
              </a:spcAft>
              <a:defRPr/>
            </a:pPr>
            <a:r>
              <a:rPr lang="en-US" altLang="zh-TW" sz="3600" b="1" dirty="0">
                <a:effectLst>
                  <a:glow rad="63500">
                    <a:prstClr val="black">
                      <a:alpha val="40000"/>
                    </a:prstClr>
                  </a:glow>
                </a:effectLst>
                <a:latin typeface="Yu Gothic UI" panose="020B0500000000000000" pitchFamily="34" charset="-128"/>
                <a:ea typeface="Yu Gothic UI" panose="020B0500000000000000" pitchFamily="34" charset="-128"/>
              </a:rPr>
              <a:t>36 For from him and through him and for him are all things.</a:t>
            </a:r>
          </a:p>
          <a:p>
            <a:pPr algn="l" fontAlgn="auto">
              <a:lnSpc>
                <a:spcPct val="120000"/>
              </a:lnSpc>
              <a:spcAft>
                <a:spcPts val="0"/>
              </a:spcAft>
              <a:defRPr/>
            </a:pPr>
            <a:r>
              <a:rPr lang="en-US" altLang="zh-TW" sz="3600" b="1" dirty="0">
                <a:effectLst>
                  <a:glow rad="63500">
                    <a:prstClr val="black">
                      <a:alpha val="40000"/>
                    </a:prstClr>
                  </a:glow>
                </a:effectLst>
                <a:latin typeface="Yu Gothic UI" panose="020B0500000000000000" pitchFamily="34" charset="-128"/>
                <a:ea typeface="Yu Gothic UI" panose="020B0500000000000000" pitchFamily="34" charset="-128"/>
              </a:rPr>
              <a:t>    To him be the glory forever! Amen.</a:t>
            </a:r>
          </a:p>
          <a:p>
            <a:pPr algn="l" fontAlgn="auto">
              <a:lnSpc>
                <a:spcPct val="120000"/>
              </a:lnSpc>
              <a:spcAft>
                <a:spcPts val="0"/>
              </a:spcAft>
              <a:defRPr/>
            </a:pPr>
            <a:endParaRPr lang="en-US" altLang="zh-TW" sz="3600" b="1" dirty="0">
              <a:effectLst>
                <a:glow rad="63500">
                  <a:prstClr val="black">
                    <a:alpha val="40000"/>
                  </a:prstClr>
                </a:glow>
              </a:effectLst>
              <a:latin typeface="Yu Gothic UI" panose="020B0500000000000000" pitchFamily="34" charset="-128"/>
              <a:ea typeface="Yu Gothic UI" panose="020B0500000000000000" pitchFamily="34" charset="-128"/>
            </a:endParaRPr>
          </a:p>
          <a:p>
            <a:pPr algn="l" fontAlgn="auto">
              <a:lnSpc>
                <a:spcPct val="120000"/>
              </a:lnSpc>
              <a:spcAft>
                <a:spcPts val="0"/>
              </a:spcAft>
              <a:defRPr/>
            </a:pPr>
            <a:endParaRPr lang="en-US" altLang="zh-TW" sz="3600" b="1" dirty="0">
              <a:effectLst>
                <a:glow rad="63500">
                  <a:prstClr val="black">
                    <a:alpha val="40000"/>
                  </a:prstClr>
                </a:glow>
              </a:effectLst>
              <a:latin typeface="Yu Gothic UI" panose="020B0500000000000000" pitchFamily="34" charset="-128"/>
              <a:ea typeface="Yu Gothic UI" panose="020B0500000000000000" pitchFamily="34" charset="-128"/>
            </a:endParaRPr>
          </a:p>
        </p:txBody>
      </p:sp>
    </p:spTree>
    <p:extLst>
      <p:ext uri="{BB962C8B-B14F-4D97-AF65-F5344CB8AC3E}">
        <p14:creationId xmlns:p14="http://schemas.microsoft.com/office/powerpoint/2010/main" val="28703600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picture containing cloud, night sky&#10;&#10;Description automatically generated">
            <a:extLst>
              <a:ext uri="{FF2B5EF4-FFF2-40B4-BE49-F238E27FC236}">
                <a16:creationId xmlns:a16="http://schemas.microsoft.com/office/drawing/2014/main" id="{ABCB6FB3-ECEC-E74C-96E1-36102EED3E38}"/>
              </a:ext>
            </a:extLst>
          </p:cNvPr>
          <p:cNvPicPr>
            <a:picLocks noChangeAspect="1"/>
          </p:cNvPicPr>
          <p:nvPr/>
        </p:nvPicPr>
        <p:blipFill>
          <a:blip r:embed="rId2">
            <a:extLst>
              <a:ext uri="{BEBA8EAE-BF5A-486C-A8C5-ECC9F3942E4B}">
                <a14:imgProps xmlns:a14="http://schemas.microsoft.com/office/drawing/2010/main">
                  <a14:imgLayer r:embed="rId3">
                    <a14:imgEffect>
                      <a14:sharpenSoften amount="-50000"/>
                    </a14:imgEffect>
                    <a14:imgEffect>
                      <a14:brightnessContrast bright="-40000"/>
                    </a14:imgEffect>
                  </a14:imgLayer>
                </a14:imgProps>
              </a:ext>
            </a:extLst>
          </a:blip>
          <a:stretch>
            <a:fillRect/>
          </a:stretch>
        </p:blipFill>
        <p:spPr>
          <a:xfrm>
            <a:off x="-1" y="-2"/>
            <a:ext cx="12168991" cy="6858001"/>
          </a:xfrm>
          <a:prstGeom prst="rect">
            <a:avLst/>
          </a:prstGeom>
        </p:spPr>
      </p:pic>
      <p:sp>
        <p:nvSpPr>
          <p:cNvPr id="6" name="Title 1">
            <a:extLst>
              <a:ext uri="{FF2B5EF4-FFF2-40B4-BE49-F238E27FC236}">
                <a16:creationId xmlns:a16="http://schemas.microsoft.com/office/drawing/2014/main" id="{6E2E9653-4D6D-E3EE-9148-ADA61DC83D05}"/>
              </a:ext>
            </a:extLst>
          </p:cNvPr>
          <p:cNvSpPr txBox="1">
            <a:spLocks/>
          </p:cNvSpPr>
          <p:nvPr/>
        </p:nvSpPr>
        <p:spPr bwMode="auto">
          <a:xfrm>
            <a:off x="2077741" y="1057010"/>
            <a:ext cx="8379925" cy="5292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fontScale="90000"/>
          </a:bodyPr>
          <a:lstStyle>
            <a:lvl1pPr algn="ctr" defTabSz="685800" rtl="0" fontAlgn="base">
              <a:lnSpc>
                <a:spcPct val="90000"/>
              </a:lnSpc>
              <a:spcBef>
                <a:spcPct val="0"/>
              </a:spcBef>
              <a:spcAft>
                <a:spcPct val="0"/>
              </a:spcAft>
              <a:defRPr sz="4500" kern="1200">
                <a:solidFill>
                  <a:schemeClr val="tx1"/>
                </a:solidFill>
                <a:latin typeface="+mj-lt"/>
                <a:ea typeface="+mj-ea"/>
                <a:cs typeface="+mj-cs"/>
              </a:defRPr>
            </a:lvl1pPr>
            <a:lvl2pPr algn="l" defTabSz="685800" rtl="0" fontAlgn="base">
              <a:lnSpc>
                <a:spcPct val="90000"/>
              </a:lnSpc>
              <a:spcBef>
                <a:spcPct val="0"/>
              </a:spcBef>
              <a:spcAft>
                <a:spcPct val="0"/>
              </a:spcAft>
              <a:defRPr sz="3300">
                <a:solidFill>
                  <a:schemeClr val="tx1"/>
                </a:solidFill>
                <a:latin typeface="Calibri Light" panose="020F0302020204030204" pitchFamily="34" charset="0"/>
                <a:ea typeface="等线 Light" panose="02010600030101010101" pitchFamily="2" charset="-122"/>
              </a:defRPr>
            </a:lvl2pPr>
            <a:lvl3pPr algn="l" defTabSz="685800" rtl="0" fontAlgn="base">
              <a:lnSpc>
                <a:spcPct val="90000"/>
              </a:lnSpc>
              <a:spcBef>
                <a:spcPct val="0"/>
              </a:spcBef>
              <a:spcAft>
                <a:spcPct val="0"/>
              </a:spcAft>
              <a:defRPr sz="3300">
                <a:solidFill>
                  <a:schemeClr val="tx1"/>
                </a:solidFill>
                <a:latin typeface="Calibri Light" panose="020F0302020204030204" pitchFamily="34" charset="0"/>
                <a:ea typeface="等线 Light" panose="02010600030101010101" pitchFamily="2" charset="-122"/>
              </a:defRPr>
            </a:lvl3pPr>
            <a:lvl4pPr algn="l" defTabSz="685800" rtl="0" fontAlgn="base">
              <a:lnSpc>
                <a:spcPct val="90000"/>
              </a:lnSpc>
              <a:spcBef>
                <a:spcPct val="0"/>
              </a:spcBef>
              <a:spcAft>
                <a:spcPct val="0"/>
              </a:spcAft>
              <a:defRPr sz="3300">
                <a:solidFill>
                  <a:schemeClr val="tx1"/>
                </a:solidFill>
                <a:latin typeface="Calibri Light" panose="020F0302020204030204" pitchFamily="34" charset="0"/>
                <a:ea typeface="等线 Light" panose="02010600030101010101" pitchFamily="2" charset="-122"/>
              </a:defRPr>
            </a:lvl4pPr>
            <a:lvl5pPr algn="l" defTabSz="685800" rtl="0" fontAlgn="base">
              <a:lnSpc>
                <a:spcPct val="90000"/>
              </a:lnSpc>
              <a:spcBef>
                <a:spcPct val="0"/>
              </a:spcBef>
              <a:spcAft>
                <a:spcPct val="0"/>
              </a:spcAft>
              <a:defRPr sz="3300">
                <a:solidFill>
                  <a:schemeClr val="tx1"/>
                </a:solidFill>
                <a:latin typeface="Calibri Light" panose="020F0302020204030204" pitchFamily="34" charset="0"/>
                <a:ea typeface="等线 Light" panose="02010600030101010101" pitchFamily="2" charset="-122"/>
              </a:defRPr>
            </a:lvl5pPr>
            <a:lvl6pPr marL="457200" algn="l" defTabSz="685800" rtl="0" fontAlgn="base">
              <a:lnSpc>
                <a:spcPct val="90000"/>
              </a:lnSpc>
              <a:spcBef>
                <a:spcPct val="0"/>
              </a:spcBef>
              <a:spcAft>
                <a:spcPct val="0"/>
              </a:spcAft>
              <a:defRPr sz="3300">
                <a:solidFill>
                  <a:schemeClr val="tx1"/>
                </a:solidFill>
                <a:latin typeface="Calibri Light" panose="020F0302020204030204" pitchFamily="34" charset="0"/>
                <a:ea typeface="等线 Light" panose="02010600030101010101" pitchFamily="2" charset="-122"/>
              </a:defRPr>
            </a:lvl6pPr>
            <a:lvl7pPr marL="914400" algn="l" defTabSz="685800" rtl="0" fontAlgn="base">
              <a:lnSpc>
                <a:spcPct val="90000"/>
              </a:lnSpc>
              <a:spcBef>
                <a:spcPct val="0"/>
              </a:spcBef>
              <a:spcAft>
                <a:spcPct val="0"/>
              </a:spcAft>
              <a:defRPr sz="3300">
                <a:solidFill>
                  <a:schemeClr val="tx1"/>
                </a:solidFill>
                <a:latin typeface="Calibri Light" panose="020F0302020204030204" pitchFamily="34" charset="0"/>
                <a:ea typeface="等线 Light" panose="02010600030101010101" pitchFamily="2" charset="-122"/>
              </a:defRPr>
            </a:lvl7pPr>
            <a:lvl8pPr marL="1371600" algn="l" defTabSz="685800" rtl="0" fontAlgn="base">
              <a:lnSpc>
                <a:spcPct val="90000"/>
              </a:lnSpc>
              <a:spcBef>
                <a:spcPct val="0"/>
              </a:spcBef>
              <a:spcAft>
                <a:spcPct val="0"/>
              </a:spcAft>
              <a:defRPr sz="3300">
                <a:solidFill>
                  <a:schemeClr val="tx1"/>
                </a:solidFill>
                <a:latin typeface="Calibri Light" panose="020F0302020204030204" pitchFamily="34" charset="0"/>
                <a:ea typeface="等线 Light" panose="02010600030101010101" pitchFamily="2" charset="-122"/>
              </a:defRPr>
            </a:lvl8pPr>
            <a:lvl9pPr marL="1828800" algn="l" defTabSz="685800" rtl="0" fontAlgn="base">
              <a:lnSpc>
                <a:spcPct val="90000"/>
              </a:lnSpc>
              <a:spcBef>
                <a:spcPct val="0"/>
              </a:spcBef>
              <a:spcAft>
                <a:spcPct val="0"/>
              </a:spcAft>
              <a:defRPr sz="3300">
                <a:solidFill>
                  <a:schemeClr val="tx1"/>
                </a:solidFill>
                <a:latin typeface="Calibri Light" panose="020F0302020204030204" pitchFamily="34" charset="0"/>
                <a:ea typeface="等线 Light" panose="02010600030101010101" pitchFamily="2" charset="-122"/>
              </a:defRPr>
            </a:lvl9pPr>
          </a:lstStyle>
          <a:p>
            <a:pPr algn="l" fontAlgn="auto">
              <a:lnSpc>
                <a:spcPct val="120000"/>
              </a:lnSpc>
              <a:spcAft>
                <a:spcPts val="0"/>
              </a:spcAft>
              <a:defRPr/>
            </a:pPr>
            <a:r>
              <a:rPr lang="zh-TW" altLang="en-US" sz="3600" b="1" dirty="0">
                <a:solidFill>
                  <a:srgbClr val="FFFF00"/>
                </a:solidFill>
                <a:effectLst>
                  <a:glow rad="63500">
                    <a:prstClr val="black">
                      <a:alpha val="40000"/>
                    </a:prstClr>
                  </a:glow>
                </a:effectLst>
                <a:latin typeface="Yu Gothic UI" panose="020B0500000000000000" pitchFamily="34" charset="-128"/>
                <a:ea typeface="Yu Gothic UI" panose="020B0500000000000000" pitchFamily="34" charset="-128"/>
              </a:rPr>
              <a:t>傳 道 書 </a:t>
            </a:r>
            <a:r>
              <a:rPr lang="en-US" altLang="zh-TW" sz="3600" b="1" dirty="0">
                <a:effectLst>
                  <a:glow rad="63500">
                    <a:prstClr val="black">
                      <a:alpha val="40000"/>
                    </a:prstClr>
                  </a:glow>
                </a:effectLst>
                <a:latin typeface="Yu Gothic UI" panose="020B0500000000000000" pitchFamily="34" charset="-128"/>
                <a:ea typeface="Yu Gothic UI" panose="020B0500000000000000" pitchFamily="34" charset="-128"/>
              </a:rPr>
              <a:t>Ecclesiastes</a:t>
            </a:r>
            <a:r>
              <a:rPr lang="en-US" altLang="zh-TW" sz="3600" b="1" dirty="0">
                <a:solidFill>
                  <a:srgbClr val="FFFF00"/>
                </a:solidFill>
                <a:effectLst>
                  <a:glow rad="63500">
                    <a:prstClr val="black">
                      <a:alpha val="40000"/>
                    </a:prstClr>
                  </a:glow>
                </a:effectLst>
                <a:latin typeface="Yu Gothic UI" panose="020B0500000000000000" pitchFamily="34" charset="-128"/>
                <a:ea typeface="Yu Gothic UI" panose="020B0500000000000000" pitchFamily="34" charset="-128"/>
              </a:rPr>
              <a:t> 3:11</a:t>
            </a:r>
          </a:p>
          <a:p>
            <a:pPr algn="l" fontAlgn="auto">
              <a:lnSpc>
                <a:spcPct val="120000"/>
              </a:lnSpc>
              <a:spcAft>
                <a:spcPts val="0"/>
              </a:spcAft>
              <a:defRPr/>
            </a:pPr>
            <a:r>
              <a:rPr lang="en-US" altLang="zh-TW" sz="3600" b="1" dirty="0">
                <a:solidFill>
                  <a:srgbClr val="FFFF00"/>
                </a:solidFill>
                <a:effectLst>
                  <a:glow rad="63500">
                    <a:prstClr val="black">
                      <a:alpha val="40000"/>
                    </a:prstClr>
                  </a:glow>
                </a:effectLst>
                <a:latin typeface="Yu Gothic UI" panose="020B0500000000000000" pitchFamily="34" charset="-128"/>
                <a:ea typeface="Yu Gothic UI" panose="020B0500000000000000" pitchFamily="34" charset="-128"/>
              </a:rPr>
              <a:t>11 </a:t>
            </a:r>
            <a:r>
              <a:rPr lang="zh-TW" altLang="en-US" sz="3600" b="1" dirty="0">
                <a:solidFill>
                  <a:srgbClr val="FFFF00"/>
                </a:solidFill>
                <a:effectLst>
                  <a:glow rad="63500">
                    <a:prstClr val="black">
                      <a:alpha val="40000"/>
                    </a:prstClr>
                  </a:glow>
                </a:effectLst>
                <a:latin typeface="Yu Gothic UI" panose="020B0500000000000000" pitchFamily="34" charset="-128"/>
                <a:ea typeface="Yu Gothic UI" panose="020B0500000000000000" pitchFamily="34" charset="-128"/>
              </a:rPr>
              <a:t>神 造 万 物 ， 各 按 其 时 成 为 美 好 ， 又 将 永 生 安 置 在 世 人 心 里 。 然 而 神 从 始 至 终 的 作 为 ， 人 不 能 参 透 。</a:t>
            </a:r>
            <a:endParaRPr lang="en-US" altLang="zh-TW" sz="3600" b="1" dirty="0">
              <a:solidFill>
                <a:srgbClr val="FFFF00"/>
              </a:solidFill>
              <a:effectLst>
                <a:glow rad="63500">
                  <a:prstClr val="black">
                    <a:alpha val="40000"/>
                  </a:prstClr>
                </a:glow>
              </a:effectLst>
              <a:latin typeface="Yu Gothic UI" panose="020B0500000000000000" pitchFamily="34" charset="-128"/>
              <a:ea typeface="Yu Gothic UI" panose="020B0500000000000000" pitchFamily="34" charset="-128"/>
            </a:endParaRPr>
          </a:p>
          <a:p>
            <a:pPr algn="l" fontAlgn="auto">
              <a:lnSpc>
                <a:spcPct val="120000"/>
              </a:lnSpc>
              <a:spcAft>
                <a:spcPts val="0"/>
              </a:spcAft>
              <a:defRPr/>
            </a:pPr>
            <a:r>
              <a:rPr lang="en-US" altLang="zh-TW" sz="3600" b="1" dirty="0">
                <a:effectLst>
                  <a:glow rad="63500">
                    <a:prstClr val="black">
                      <a:alpha val="40000"/>
                    </a:prstClr>
                  </a:glow>
                </a:effectLst>
                <a:latin typeface="Yu Gothic UI" panose="020B0500000000000000" pitchFamily="34" charset="-128"/>
                <a:ea typeface="Yu Gothic UI" panose="020B0500000000000000" pitchFamily="34" charset="-128"/>
              </a:rPr>
              <a:t>11 He has made everything beautiful in its time. He has also set eternity in the human heart; yet no one can fathom what God has done from beginning to end. </a:t>
            </a:r>
          </a:p>
        </p:txBody>
      </p:sp>
    </p:spTree>
    <p:extLst>
      <p:ext uri="{BB962C8B-B14F-4D97-AF65-F5344CB8AC3E}">
        <p14:creationId xmlns:p14="http://schemas.microsoft.com/office/powerpoint/2010/main" val="22000061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picture containing cloud, night sky&#10;&#10;Description automatically generated">
            <a:extLst>
              <a:ext uri="{FF2B5EF4-FFF2-40B4-BE49-F238E27FC236}">
                <a16:creationId xmlns:a16="http://schemas.microsoft.com/office/drawing/2014/main" id="{ABCB6FB3-ECEC-E74C-96E1-36102EED3E38}"/>
              </a:ext>
            </a:extLst>
          </p:cNvPr>
          <p:cNvPicPr>
            <a:picLocks noChangeAspect="1"/>
          </p:cNvPicPr>
          <p:nvPr/>
        </p:nvPicPr>
        <p:blipFill>
          <a:blip r:embed="rId2">
            <a:extLst>
              <a:ext uri="{BEBA8EAE-BF5A-486C-A8C5-ECC9F3942E4B}">
                <a14:imgProps xmlns:a14="http://schemas.microsoft.com/office/drawing/2010/main">
                  <a14:imgLayer r:embed="rId3">
                    <a14:imgEffect>
                      <a14:sharpenSoften amount="-50000"/>
                    </a14:imgEffect>
                    <a14:imgEffect>
                      <a14:brightnessContrast bright="-40000"/>
                    </a14:imgEffect>
                  </a14:imgLayer>
                </a14:imgProps>
              </a:ext>
            </a:extLst>
          </a:blip>
          <a:stretch>
            <a:fillRect/>
          </a:stretch>
        </p:blipFill>
        <p:spPr>
          <a:xfrm>
            <a:off x="-1" y="-2"/>
            <a:ext cx="12168991" cy="6858001"/>
          </a:xfrm>
          <a:prstGeom prst="rect">
            <a:avLst/>
          </a:prstGeom>
        </p:spPr>
      </p:pic>
      <p:sp>
        <p:nvSpPr>
          <p:cNvPr id="6" name="Title 1">
            <a:extLst>
              <a:ext uri="{FF2B5EF4-FFF2-40B4-BE49-F238E27FC236}">
                <a16:creationId xmlns:a16="http://schemas.microsoft.com/office/drawing/2014/main" id="{6E2E9653-4D6D-E3EE-9148-ADA61DC83D05}"/>
              </a:ext>
            </a:extLst>
          </p:cNvPr>
          <p:cNvSpPr txBox="1">
            <a:spLocks/>
          </p:cNvSpPr>
          <p:nvPr/>
        </p:nvSpPr>
        <p:spPr bwMode="auto">
          <a:xfrm>
            <a:off x="2077741" y="1057010"/>
            <a:ext cx="8379925" cy="5292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fontScale="90000"/>
          </a:bodyPr>
          <a:lstStyle>
            <a:lvl1pPr algn="ctr" defTabSz="685800" rtl="0" fontAlgn="base">
              <a:lnSpc>
                <a:spcPct val="90000"/>
              </a:lnSpc>
              <a:spcBef>
                <a:spcPct val="0"/>
              </a:spcBef>
              <a:spcAft>
                <a:spcPct val="0"/>
              </a:spcAft>
              <a:defRPr sz="4500" kern="1200">
                <a:solidFill>
                  <a:schemeClr val="tx1"/>
                </a:solidFill>
                <a:latin typeface="+mj-lt"/>
                <a:ea typeface="+mj-ea"/>
                <a:cs typeface="+mj-cs"/>
              </a:defRPr>
            </a:lvl1pPr>
            <a:lvl2pPr algn="l" defTabSz="685800" rtl="0" fontAlgn="base">
              <a:lnSpc>
                <a:spcPct val="90000"/>
              </a:lnSpc>
              <a:spcBef>
                <a:spcPct val="0"/>
              </a:spcBef>
              <a:spcAft>
                <a:spcPct val="0"/>
              </a:spcAft>
              <a:defRPr sz="3300">
                <a:solidFill>
                  <a:schemeClr val="tx1"/>
                </a:solidFill>
                <a:latin typeface="Calibri Light" panose="020F0302020204030204" pitchFamily="34" charset="0"/>
                <a:ea typeface="等线 Light" panose="02010600030101010101" pitchFamily="2" charset="-122"/>
              </a:defRPr>
            </a:lvl2pPr>
            <a:lvl3pPr algn="l" defTabSz="685800" rtl="0" fontAlgn="base">
              <a:lnSpc>
                <a:spcPct val="90000"/>
              </a:lnSpc>
              <a:spcBef>
                <a:spcPct val="0"/>
              </a:spcBef>
              <a:spcAft>
                <a:spcPct val="0"/>
              </a:spcAft>
              <a:defRPr sz="3300">
                <a:solidFill>
                  <a:schemeClr val="tx1"/>
                </a:solidFill>
                <a:latin typeface="Calibri Light" panose="020F0302020204030204" pitchFamily="34" charset="0"/>
                <a:ea typeface="等线 Light" panose="02010600030101010101" pitchFamily="2" charset="-122"/>
              </a:defRPr>
            </a:lvl3pPr>
            <a:lvl4pPr algn="l" defTabSz="685800" rtl="0" fontAlgn="base">
              <a:lnSpc>
                <a:spcPct val="90000"/>
              </a:lnSpc>
              <a:spcBef>
                <a:spcPct val="0"/>
              </a:spcBef>
              <a:spcAft>
                <a:spcPct val="0"/>
              </a:spcAft>
              <a:defRPr sz="3300">
                <a:solidFill>
                  <a:schemeClr val="tx1"/>
                </a:solidFill>
                <a:latin typeface="Calibri Light" panose="020F0302020204030204" pitchFamily="34" charset="0"/>
                <a:ea typeface="等线 Light" panose="02010600030101010101" pitchFamily="2" charset="-122"/>
              </a:defRPr>
            </a:lvl4pPr>
            <a:lvl5pPr algn="l" defTabSz="685800" rtl="0" fontAlgn="base">
              <a:lnSpc>
                <a:spcPct val="90000"/>
              </a:lnSpc>
              <a:spcBef>
                <a:spcPct val="0"/>
              </a:spcBef>
              <a:spcAft>
                <a:spcPct val="0"/>
              </a:spcAft>
              <a:defRPr sz="3300">
                <a:solidFill>
                  <a:schemeClr val="tx1"/>
                </a:solidFill>
                <a:latin typeface="Calibri Light" panose="020F0302020204030204" pitchFamily="34" charset="0"/>
                <a:ea typeface="等线 Light" panose="02010600030101010101" pitchFamily="2" charset="-122"/>
              </a:defRPr>
            </a:lvl5pPr>
            <a:lvl6pPr marL="457200" algn="l" defTabSz="685800" rtl="0" fontAlgn="base">
              <a:lnSpc>
                <a:spcPct val="90000"/>
              </a:lnSpc>
              <a:spcBef>
                <a:spcPct val="0"/>
              </a:spcBef>
              <a:spcAft>
                <a:spcPct val="0"/>
              </a:spcAft>
              <a:defRPr sz="3300">
                <a:solidFill>
                  <a:schemeClr val="tx1"/>
                </a:solidFill>
                <a:latin typeface="Calibri Light" panose="020F0302020204030204" pitchFamily="34" charset="0"/>
                <a:ea typeface="等线 Light" panose="02010600030101010101" pitchFamily="2" charset="-122"/>
              </a:defRPr>
            </a:lvl6pPr>
            <a:lvl7pPr marL="914400" algn="l" defTabSz="685800" rtl="0" fontAlgn="base">
              <a:lnSpc>
                <a:spcPct val="90000"/>
              </a:lnSpc>
              <a:spcBef>
                <a:spcPct val="0"/>
              </a:spcBef>
              <a:spcAft>
                <a:spcPct val="0"/>
              </a:spcAft>
              <a:defRPr sz="3300">
                <a:solidFill>
                  <a:schemeClr val="tx1"/>
                </a:solidFill>
                <a:latin typeface="Calibri Light" panose="020F0302020204030204" pitchFamily="34" charset="0"/>
                <a:ea typeface="等线 Light" panose="02010600030101010101" pitchFamily="2" charset="-122"/>
              </a:defRPr>
            </a:lvl7pPr>
            <a:lvl8pPr marL="1371600" algn="l" defTabSz="685800" rtl="0" fontAlgn="base">
              <a:lnSpc>
                <a:spcPct val="90000"/>
              </a:lnSpc>
              <a:spcBef>
                <a:spcPct val="0"/>
              </a:spcBef>
              <a:spcAft>
                <a:spcPct val="0"/>
              </a:spcAft>
              <a:defRPr sz="3300">
                <a:solidFill>
                  <a:schemeClr val="tx1"/>
                </a:solidFill>
                <a:latin typeface="Calibri Light" panose="020F0302020204030204" pitchFamily="34" charset="0"/>
                <a:ea typeface="等线 Light" panose="02010600030101010101" pitchFamily="2" charset="-122"/>
              </a:defRPr>
            </a:lvl8pPr>
            <a:lvl9pPr marL="1828800" algn="l" defTabSz="685800" rtl="0" fontAlgn="base">
              <a:lnSpc>
                <a:spcPct val="90000"/>
              </a:lnSpc>
              <a:spcBef>
                <a:spcPct val="0"/>
              </a:spcBef>
              <a:spcAft>
                <a:spcPct val="0"/>
              </a:spcAft>
              <a:defRPr sz="3300">
                <a:solidFill>
                  <a:schemeClr val="tx1"/>
                </a:solidFill>
                <a:latin typeface="Calibri Light" panose="020F0302020204030204" pitchFamily="34" charset="0"/>
                <a:ea typeface="等线 Light" panose="02010600030101010101" pitchFamily="2" charset="-122"/>
              </a:defRPr>
            </a:lvl9pPr>
          </a:lstStyle>
          <a:p>
            <a:pPr algn="l" fontAlgn="auto">
              <a:lnSpc>
                <a:spcPct val="120000"/>
              </a:lnSpc>
              <a:spcAft>
                <a:spcPts val="0"/>
              </a:spcAft>
              <a:defRPr/>
            </a:pPr>
            <a:r>
              <a:rPr lang="zh-TW" altLang="en-US" sz="3600" b="1" dirty="0">
                <a:solidFill>
                  <a:srgbClr val="FFFF00"/>
                </a:solidFill>
                <a:effectLst>
                  <a:glow rad="63500">
                    <a:prstClr val="black">
                      <a:alpha val="40000"/>
                    </a:prstClr>
                  </a:glow>
                </a:effectLst>
                <a:latin typeface="Yu Gothic UI" panose="020B0500000000000000" pitchFamily="34" charset="-128"/>
                <a:ea typeface="Yu Gothic UI" panose="020B0500000000000000" pitchFamily="34" charset="-128"/>
              </a:rPr>
              <a:t>傳 道 書 </a:t>
            </a:r>
            <a:r>
              <a:rPr lang="en-US" altLang="zh-TW" sz="3600" b="1" dirty="0">
                <a:effectLst>
                  <a:glow rad="63500">
                    <a:prstClr val="black">
                      <a:alpha val="40000"/>
                    </a:prstClr>
                  </a:glow>
                </a:effectLst>
                <a:latin typeface="Yu Gothic UI" panose="020B0500000000000000" pitchFamily="34" charset="-128"/>
                <a:ea typeface="Yu Gothic UI" panose="020B0500000000000000" pitchFamily="34" charset="-128"/>
              </a:rPr>
              <a:t>Ecclesiastes</a:t>
            </a:r>
            <a:r>
              <a:rPr lang="en-US" altLang="zh-TW" sz="3600" b="1" dirty="0">
                <a:solidFill>
                  <a:srgbClr val="FFFF00"/>
                </a:solidFill>
                <a:effectLst>
                  <a:glow rad="63500">
                    <a:prstClr val="black">
                      <a:alpha val="40000"/>
                    </a:prstClr>
                  </a:glow>
                </a:effectLst>
                <a:latin typeface="Yu Gothic UI" panose="020B0500000000000000" pitchFamily="34" charset="-128"/>
                <a:ea typeface="Yu Gothic UI" panose="020B0500000000000000" pitchFamily="34" charset="-128"/>
              </a:rPr>
              <a:t> 3:14</a:t>
            </a:r>
          </a:p>
          <a:p>
            <a:pPr algn="l" fontAlgn="auto">
              <a:lnSpc>
                <a:spcPct val="120000"/>
              </a:lnSpc>
              <a:spcAft>
                <a:spcPts val="0"/>
              </a:spcAft>
              <a:defRPr/>
            </a:pPr>
            <a:r>
              <a:rPr lang="en-US" altLang="zh-TW" sz="3600" b="1" dirty="0">
                <a:solidFill>
                  <a:srgbClr val="FFFF00"/>
                </a:solidFill>
                <a:effectLst>
                  <a:glow rad="63500">
                    <a:prstClr val="black">
                      <a:alpha val="40000"/>
                    </a:prstClr>
                  </a:glow>
                </a:effectLst>
                <a:latin typeface="Yu Gothic UI" panose="020B0500000000000000" pitchFamily="34" charset="-128"/>
                <a:ea typeface="Yu Gothic UI" panose="020B0500000000000000" pitchFamily="34" charset="-128"/>
              </a:rPr>
              <a:t>14 </a:t>
            </a:r>
            <a:r>
              <a:rPr lang="zh-TW" altLang="en-US" sz="3600" b="1" dirty="0">
                <a:solidFill>
                  <a:srgbClr val="FFFF00"/>
                </a:solidFill>
                <a:effectLst>
                  <a:glow rad="63500">
                    <a:prstClr val="black">
                      <a:alpha val="40000"/>
                    </a:prstClr>
                  </a:glow>
                </a:effectLst>
                <a:latin typeface="Yu Gothic UI" panose="020B0500000000000000" pitchFamily="34" charset="-128"/>
                <a:ea typeface="Yu Gothic UI" panose="020B0500000000000000" pitchFamily="34" charset="-128"/>
              </a:rPr>
              <a:t>我 知 道 神 一 切 所 做 的 都 必 永 存 ； 无 所 增 添 ， 无 所 减 少 。 神 这 样 行 ， 是 要 人 在 他 面 前 存 敬 畏 的 心 。</a:t>
            </a:r>
            <a:endParaRPr lang="en-US" altLang="zh-TW" sz="3600" b="1" dirty="0">
              <a:solidFill>
                <a:srgbClr val="FFFF00"/>
              </a:solidFill>
              <a:effectLst>
                <a:glow rad="63500">
                  <a:prstClr val="black">
                    <a:alpha val="40000"/>
                  </a:prstClr>
                </a:glow>
              </a:effectLst>
              <a:latin typeface="Yu Gothic UI" panose="020B0500000000000000" pitchFamily="34" charset="-128"/>
              <a:ea typeface="Yu Gothic UI" panose="020B0500000000000000" pitchFamily="34" charset="-128"/>
            </a:endParaRPr>
          </a:p>
          <a:p>
            <a:pPr algn="l" fontAlgn="auto">
              <a:lnSpc>
                <a:spcPct val="120000"/>
              </a:lnSpc>
              <a:spcAft>
                <a:spcPts val="0"/>
              </a:spcAft>
              <a:defRPr/>
            </a:pPr>
            <a:r>
              <a:rPr lang="en-US" altLang="zh-TW" sz="3600" b="1" dirty="0">
                <a:effectLst>
                  <a:glow rad="63500">
                    <a:prstClr val="black">
                      <a:alpha val="40000"/>
                    </a:prstClr>
                  </a:glow>
                </a:effectLst>
                <a:latin typeface="Yu Gothic UI" panose="020B0500000000000000" pitchFamily="34" charset="-128"/>
                <a:ea typeface="Yu Gothic UI" panose="020B0500000000000000" pitchFamily="34" charset="-128"/>
              </a:rPr>
              <a:t>14 I know that everything God does will endure forever; nothing can be added to it and nothing taken from it. God does it so that people will fear him.</a:t>
            </a:r>
          </a:p>
        </p:txBody>
      </p:sp>
    </p:spTree>
    <p:extLst>
      <p:ext uri="{BB962C8B-B14F-4D97-AF65-F5344CB8AC3E}">
        <p14:creationId xmlns:p14="http://schemas.microsoft.com/office/powerpoint/2010/main" val="22554535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picture containing cloud, night sky&#10;&#10;Description automatically generated">
            <a:extLst>
              <a:ext uri="{FF2B5EF4-FFF2-40B4-BE49-F238E27FC236}">
                <a16:creationId xmlns:a16="http://schemas.microsoft.com/office/drawing/2014/main" id="{ABCB6FB3-ECEC-E74C-96E1-36102EED3E38}"/>
              </a:ext>
            </a:extLst>
          </p:cNvPr>
          <p:cNvPicPr>
            <a:picLocks noChangeAspect="1"/>
          </p:cNvPicPr>
          <p:nvPr/>
        </p:nvPicPr>
        <p:blipFill>
          <a:blip r:embed="rId2">
            <a:extLst>
              <a:ext uri="{BEBA8EAE-BF5A-486C-A8C5-ECC9F3942E4B}">
                <a14:imgProps xmlns:a14="http://schemas.microsoft.com/office/drawing/2010/main">
                  <a14:imgLayer r:embed="rId3">
                    <a14:imgEffect>
                      <a14:sharpenSoften amount="-50000"/>
                    </a14:imgEffect>
                    <a14:imgEffect>
                      <a14:brightnessContrast bright="-40000"/>
                    </a14:imgEffect>
                  </a14:imgLayer>
                </a14:imgProps>
              </a:ext>
            </a:extLst>
          </a:blip>
          <a:stretch>
            <a:fillRect/>
          </a:stretch>
        </p:blipFill>
        <p:spPr>
          <a:xfrm>
            <a:off x="-1" y="-2"/>
            <a:ext cx="12168991" cy="6858001"/>
          </a:xfrm>
          <a:prstGeom prst="rect">
            <a:avLst/>
          </a:prstGeom>
        </p:spPr>
      </p:pic>
      <p:sp>
        <p:nvSpPr>
          <p:cNvPr id="6" name="Title 1">
            <a:extLst>
              <a:ext uri="{FF2B5EF4-FFF2-40B4-BE49-F238E27FC236}">
                <a16:creationId xmlns:a16="http://schemas.microsoft.com/office/drawing/2014/main" id="{6E2E9653-4D6D-E3EE-9148-ADA61DC83D05}"/>
              </a:ext>
            </a:extLst>
          </p:cNvPr>
          <p:cNvSpPr txBox="1">
            <a:spLocks/>
          </p:cNvSpPr>
          <p:nvPr/>
        </p:nvSpPr>
        <p:spPr bwMode="auto">
          <a:xfrm>
            <a:off x="2077741" y="1057010"/>
            <a:ext cx="8379925" cy="5292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fontScale="97500"/>
          </a:bodyPr>
          <a:lstStyle>
            <a:lvl1pPr algn="ctr" defTabSz="685800" rtl="0" fontAlgn="base">
              <a:lnSpc>
                <a:spcPct val="90000"/>
              </a:lnSpc>
              <a:spcBef>
                <a:spcPct val="0"/>
              </a:spcBef>
              <a:spcAft>
                <a:spcPct val="0"/>
              </a:spcAft>
              <a:defRPr sz="4500" kern="1200">
                <a:solidFill>
                  <a:schemeClr val="tx1"/>
                </a:solidFill>
                <a:latin typeface="+mj-lt"/>
                <a:ea typeface="+mj-ea"/>
                <a:cs typeface="+mj-cs"/>
              </a:defRPr>
            </a:lvl1pPr>
            <a:lvl2pPr algn="l" defTabSz="685800" rtl="0" fontAlgn="base">
              <a:lnSpc>
                <a:spcPct val="90000"/>
              </a:lnSpc>
              <a:spcBef>
                <a:spcPct val="0"/>
              </a:spcBef>
              <a:spcAft>
                <a:spcPct val="0"/>
              </a:spcAft>
              <a:defRPr sz="3300">
                <a:solidFill>
                  <a:schemeClr val="tx1"/>
                </a:solidFill>
                <a:latin typeface="Calibri Light" panose="020F0302020204030204" pitchFamily="34" charset="0"/>
                <a:ea typeface="等线 Light" panose="02010600030101010101" pitchFamily="2" charset="-122"/>
              </a:defRPr>
            </a:lvl2pPr>
            <a:lvl3pPr algn="l" defTabSz="685800" rtl="0" fontAlgn="base">
              <a:lnSpc>
                <a:spcPct val="90000"/>
              </a:lnSpc>
              <a:spcBef>
                <a:spcPct val="0"/>
              </a:spcBef>
              <a:spcAft>
                <a:spcPct val="0"/>
              </a:spcAft>
              <a:defRPr sz="3300">
                <a:solidFill>
                  <a:schemeClr val="tx1"/>
                </a:solidFill>
                <a:latin typeface="Calibri Light" panose="020F0302020204030204" pitchFamily="34" charset="0"/>
                <a:ea typeface="等线 Light" panose="02010600030101010101" pitchFamily="2" charset="-122"/>
              </a:defRPr>
            </a:lvl3pPr>
            <a:lvl4pPr algn="l" defTabSz="685800" rtl="0" fontAlgn="base">
              <a:lnSpc>
                <a:spcPct val="90000"/>
              </a:lnSpc>
              <a:spcBef>
                <a:spcPct val="0"/>
              </a:spcBef>
              <a:spcAft>
                <a:spcPct val="0"/>
              </a:spcAft>
              <a:defRPr sz="3300">
                <a:solidFill>
                  <a:schemeClr val="tx1"/>
                </a:solidFill>
                <a:latin typeface="Calibri Light" panose="020F0302020204030204" pitchFamily="34" charset="0"/>
                <a:ea typeface="等线 Light" panose="02010600030101010101" pitchFamily="2" charset="-122"/>
              </a:defRPr>
            </a:lvl4pPr>
            <a:lvl5pPr algn="l" defTabSz="685800" rtl="0" fontAlgn="base">
              <a:lnSpc>
                <a:spcPct val="90000"/>
              </a:lnSpc>
              <a:spcBef>
                <a:spcPct val="0"/>
              </a:spcBef>
              <a:spcAft>
                <a:spcPct val="0"/>
              </a:spcAft>
              <a:defRPr sz="3300">
                <a:solidFill>
                  <a:schemeClr val="tx1"/>
                </a:solidFill>
                <a:latin typeface="Calibri Light" panose="020F0302020204030204" pitchFamily="34" charset="0"/>
                <a:ea typeface="等线 Light" panose="02010600030101010101" pitchFamily="2" charset="-122"/>
              </a:defRPr>
            </a:lvl5pPr>
            <a:lvl6pPr marL="457200" algn="l" defTabSz="685800" rtl="0" fontAlgn="base">
              <a:lnSpc>
                <a:spcPct val="90000"/>
              </a:lnSpc>
              <a:spcBef>
                <a:spcPct val="0"/>
              </a:spcBef>
              <a:spcAft>
                <a:spcPct val="0"/>
              </a:spcAft>
              <a:defRPr sz="3300">
                <a:solidFill>
                  <a:schemeClr val="tx1"/>
                </a:solidFill>
                <a:latin typeface="Calibri Light" panose="020F0302020204030204" pitchFamily="34" charset="0"/>
                <a:ea typeface="等线 Light" panose="02010600030101010101" pitchFamily="2" charset="-122"/>
              </a:defRPr>
            </a:lvl6pPr>
            <a:lvl7pPr marL="914400" algn="l" defTabSz="685800" rtl="0" fontAlgn="base">
              <a:lnSpc>
                <a:spcPct val="90000"/>
              </a:lnSpc>
              <a:spcBef>
                <a:spcPct val="0"/>
              </a:spcBef>
              <a:spcAft>
                <a:spcPct val="0"/>
              </a:spcAft>
              <a:defRPr sz="3300">
                <a:solidFill>
                  <a:schemeClr val="tx1"/>
                </a:solidFill>
                <a:latin typeface="Calibri Light" panose="020F0302020204030204" pitchFamily="34" charset="0"/>
                <a:ea typeface="等线 Light" panose="02010600030101010101" pitchFamily="2" charset="-122"/>
              </a:defRPr>
            </a:lvl7pPr>
            <a:lvl8pPr marL="1371600" algn="l" defTabSz="685800" rtl="0" fontAlgn="base">
              <a:lnSpc>
                <a:spcPct val="90000"/>
              </a:lnSpc>
              <a:spcBef>
                <a:spcPct val="0"/>
              </a:spcBef>
              <a:spcAft>
                <a:spcPct val="0"/>
              </a:spcAft>
              <a:defRPr sz="3300">
                <a:solidFill>
                  <a:schemeClr val="tx1"/>
                </a:solidFill>
                <a:latin typeface="Calibri Light" panose="020F0302020204030204" pitchFamily="34" charset="0"/>
                <a:ea typeface="等线 Light" panose="02010600030101010101" pitchFamily="2" charset="-122"/>
              </a:defRPr>
            </a:lvl8pPr>
            <a:lvl9pPr marL="1828800" algn="l" defTabSz="685800" rtl="0" fontAlgn="base">
              <a:lnSpc>
                <a:spcPct val="90000"/>
              </a:lnSpc>
              <a:spcBef>
                <a:spcPct val="0"/>
              </a:spcBef>
              <a:spcAft>
                <a:spcPct val="0"/>
              </a:spcAft>
              <a:defRPr sz="3300">
                <a:solidFill>
                  <a:schemeClr val="tx1"/>
                </a:solidFill>
                <a:latin typeface="Calibri Light" panose="020F0302020204030204" pitchFamily="34" charset="0"/>
                <a:ea typeface="等线 Light" panose="02010600030101010101" pitchFamily="2" charset="-122"/>
              </a:defRPr>
            </a:lvl9pPr>
          </a:lstStyle>
          <a:p>
            <a:pPr algn="l" fontAlgn="auto">
              <a:lnSpc>
                <a:spcPct val="120000"/>
              </a:lnSpc>
              <a:spcAft>
                <a:spcPts val="0"/>
              </a:spcAft>
              <a:defRPr/>
            </a:pPr>
            <a:r>
              <a:rPr lang="zh-TW" altLang="en-US" sz="3600" b="1" dirty="0">
                <a:solidFill>
                  <a:srgbClr val="FFFF00"/>
                </a:solidFill>
                <a:effectLst>
                  <a:glow rad="63500">
                    <a:prstClr val="black">
                      <a:alpha val="40000"/>
                    </a:prstClr>
                  </a:glow>
                </a:effectLst>
                <a:latin typeface="Yu Gothic UI" panose="020B0500000000000000" pitchFamily="34" charset="-128"/>
                <a:ea typeface="Yu Gothic UI" panose="020B0500000000000000" pitchFamily="34" charset="-128"/>
              </a:rPr>
              <a:t>箴 言 </a:t>
            </a:r>
            <a:r>
              <a:rPr lang="en-US" altLang="zh-TW" sz="3600" b="1" dirty="0">
                <a:effectLst>
                  <a:glow rad="63500">
                    <a:prstClr val="black">
                      <a:alpha val="40000"/>
                    </a:prstClr>
                  </a:glow>
                </a:effectLst>
                <a:latin typeface="Yu Gothic UI" panose="020B0500000000000000" pitchFamily="34" charset="-128"/>
                <a:ea typeface="Yu Gothic UI" panose="020B0500000000000000" pitchFamily="34" charset="-128"/>
              </a:rPr>
              <a:t>Proverbs</a:t>
            </a:r>
            <a:r>
              <a:rPr lang="en-US" altLang="zh-TW" sz="3600" b="1" dirty="0">
                <a:solidFill>
                  <a:srgbClr val="FFFF00"/>
                </a:solidFill>
                <a:effectLst>
                  <a:glow rad="63500">
                    <a:prstClr val="black">
                      <a:alpha val="40000"/>
                    </a:prstClr>
                  </a:glow>
                </a:effectLst>
                <a:latin typeface="Yu Gothic UI" panose="020B0500000000000000" pitchFamily="34" charset="-128"/>
                <a:ea typeface="Yu Gothic UI" panose="020B0500000000000000" pitchFamily="34" charset="-128"/>
              </a:rPr>
              <a:t> 9:10</a:t>
            </a:r>
          </a:p>
          <a:p>
            <a:pPr algn="l" fontAlgn="auto">
              <a:lnSpc>
                <a:spcPct val="120000"/>
              </a:lnSpc>
              <a:spcAft>
                <a:spcPts val="0"/>
              </a:spcAft>
              <a:defRPr/>
            </a:pPr>
            <a:r>
              <a:rPr lang="en-US" altLang="zh-TW" sz="3600" b="1" dirty="0">
                <a:solidFill>
                  <a:srgbClr val="FFFF00"/>
                </a:solidFill>
                <a:effectLst>
                  <a:glow rad="63500">
                    <a:prstClr val="black">
                      <a:alpha val="40000"/>
                    </a:prstClr>
                  </a:glow>
                </a:effectLst>
                <a:latin typeface="Yu Gothic UI" panose="020B0500000000000000" pitchFamily="34" charset="-128"/>
                <a:ea typeface="Yu Gothic UI" panose="020B0500000000000000" pitchFamily="34" charset="-128"/>
              </a:rPr>
              <a:t>10 </a:t>
            </a:r>
            <a:r>
              <a:rPr lang="zh-TW" altLang="en-US" sz="3600" b="1" dirty="0">
                <a:solidFill>
                  <a:srgbClr val="FFFF00"/>
                </a:solidFill>
                <a:effectLst>
                  <a:glow rad="63500">
                    <a:prstClr val="black">
                      <a:alpha val="40000"/>
                    </a:prstClr>
                  </a:glow>
                </a:effectLst>
                <a:latin typeface="Yu Gothic UI" panose="020B0500000000000000" pitchFamily="34" charset="-128"/>
                <a:ea typeface="Yu Gothic UI" panose="020B0500000000000000" pitchFamily="34" charset="-128"/>
              </a:rPr>
              <a:t>敬 畏 耶 和 华 是 智 慧 的 开 端 ； 认 识 至 圣 者 便 是 聪 明 。</a:t>
            </a:r>
            <a:endParaRPr lang="en-US" altLang="zh-TW" sz="3600" b="1" dirty="0">
              <a:solidFill>
                <a:srgbClr val="FFFF00"/>
              </a:solidFill>
              <a:effectLst>
                <a:glow rad="63500">
                  <a:prstClr val="black">
                    <a:alpha val="40000"/>
                  </a:prstClr>
                </a:glow>
              </a:effectLst>
              <a:latin typeface="Yu Gothic UI" panose="020B0500000000000000" pitchFamily="34" charset="-128"/>
              <a:ea typeface="Yu Gothic UI" panose="020B0500000000000000" pitchFamily="34" charset="-128"/>
            </a:endParaRPr>
          </a:p>
          <a:p>
            <a:pPr algn="l" fontAlgn="auto">
              <a:lnSpc>
                <a:spcPct val="120000"/>
              </a:lnSpc>
              <a:spcAft>
                <a:spcPts val="0"/>
              </a:spcAft>
              <a:defRPr/>
            </a:pPr>
            <a:r>
              <a:rPr lang="en-US" altLang="zh-TW" sz="3600" b="1" dirty="0">
                <a:effectLst>
                  <a:glow rad="63500">
                    <a:prstClr val="black">
                      <a:alpha val="40000"/>
                    </a:prstClr>
                  </a:glow>
                </a:effectLst>
                <a:latin typeface="Yu Gothic UI" panose="020B0500000000000000" pitchFamily="34" charset="-128"/>
                <a:ea typeface="Yu Gothic UI" panose="020B0500000000000000" pitchFamily="34" charset="-128"/>
              </a:rPr>
              <a:t>The fear of the Lord is the beginning of wisdom, and knowledge of the Holy One is understanding.</a:t>
            </a:r>
          </a:p>
        </p:txBody>
      </p:sp>
    </p:spTree>
    <p:extLst>
      <p:ext uri="{BB962C8B-B14F-4D97-AF65-F5344CB8AC3E}">
        <p14:creationId xmlns:p14="http://schemas.microsoft.com/office/powerpoint/2010/main" val="18285894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picture containing cloud, night sky&#10;&#10;Description automatically generated">
            <a:extLst>
              <a:ext uri="{FF2B5EF4-FFF2-40B4-BE49-F238E27FC236}">
                <a16:creationId xmlns:a16="http://schemas.microsoft.com/office/drawing/2014/main" id="{ABCB6FB3-ECEC-E74C-96E1-36102EED3E38}"/>
              </a:ext>
            </a:extLst>
          </p:cNvPr>
          <p:cNvPicPr>
            <a:picLocks noChangeAspect="1"/>
          </p:cNvPicPr>
          <p:nvPr/>
        </p:nvPicPr>
        <p:blipFill>
          <a:blip r:embed="rId2">
            <a:extLst>
              <a:ext uri="{BEBA8EAE-BF5A-486C-A8C5-ECC9F3942E4B}">
                <a14:imgProps xmlns:a14="http://schemas.microsoft.com/office/drawing/2010/main">
                  <a14:imgLayer r:embed="rId3">
                    <a14:imgEffect>
                      <a14:sharpenSoften amount="-50000"/>
                    </a14:imgEffect>
                    <a14:imgEffect>
                      <a14:brightnessContrast bright="-40000"/>
                    </a14:imgEffect>
                  </a14:imgLayer>
                </a14:imgProps>
              </a:ext>
            </a:extLst>
          </a:blip>
          <a:stretch>
            <a:fillRect/>
          </a:stretch>
        </p:blipFill>
        <p:spPr>
          <a:xfrm>
            <a:off x="-1" y="-2"/>
            <a:ext cx="12168991" cy="6858001"/>
          </a:xfrm>
          <a:prstGeom prst="rect">
            <a:avLst/>
          </a:prstGeom>
        </p:spPr>
      </p:pic>
      <p:sp>
        <p:nvSpPr>
          <p:cNvPr id="6" name="Title 1">
            <a:extLst>
              <a:ext uri="{FF2B5EF4-FFF2-40B4-BE49-F238E27FC236}">
                <a16:creationId xmlns:a16="http://schemas.microsoft.com/office/drawing/2014/main" id="{6E2E9653-4D6D-E3EE-9148-ADA61DC83D05}"/>
              </a:ext>
            </a:extLst>
          </p:cNvPr>
          <p:cNvSpPr txBox="1">
            <a:spLocks/>
          </p:cNvSpPr>
          <p:nvPr/>
        </p:nvSpPr>
        <p:spPr bwMode="auto">
          <a:xfrm>
            <a:off x="2111607" y="2140745"/>
            <a:ext cx="8379925" cy="29561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fontScale="90000" lnSpcReduction="10000"/>
          </a:bodyPr>
          <a:lstStyle>
            <a:lvl1pPr algn="ctr" defTabSz="685800" rtl="0" fontAlgn="base">
              <a:lnSpc>
                <a:spcPct val="90000"/>
              </a:lnSpc>
              <a:spcBef>
                <a:spcPct val="0"/>
              </a:spcBef>
              <a:spcAft>
                <a:spcPct val="0"/>
              </a:spcAft>
              <a:defRPr sz="4500" kern="1200">
                <a:solidFill>
                  <a:schemeClr val="tx1"/>
                </a:solidFill>
                <a:latin typeface="+mj-lt"/>
                <a:ea typeface="+mj-ea"/>
                <a:cs typeface="+mj-cs"/>
              </a:defRPr>
            </a:lvl1pPr>
            <a:lvl2pPr algn="l" defTabSz="685800" rtl="0" fontAlgn="base">
              <a:lnSpc>
                <a:spcPct val="90000"/>
              </a:lnSpc>
              <a:spcBef>
                <a:spcPct val="0"/>
              </a:spcBef>
              <a:spcAft>
                <a:spcPct val="0"/>
              </a:spcAft>
              <a:defRPr sz="3300">
                <a:solidFill>
                  <a:schemeClr val="tx1"/>
                </a:solidFill>
                <a:latin typeface="Calibri Light" panose="020F0302020204030204" pitchFamily="34" charset="0"/>
                <a:ea typeface="等线 Light" panose="02010600030101010101" pitchFamily="2" charset="-122"/>
              </a:defRPr>
            </a:lvl2pPr>
            <a:lvl3pPr algn="l" defTabSz="685800" rtl="0" fontAlgn="base">
              <a:lnSpc>
                <a:spcPct val="90000"/>
              </a:lnSpc>
              <a:spcBef>
                <a:spcPct val="0"/>
              </a:spcBef>
              <a:spcAft>
                <a:spcPct val="0"/>
              </a:spcAft>
              <a:defRPr sz="3300">
                <a:solidFill>
                  <a:schemeClr val="tx1"/>
                </a:solidFill>
                <a:latin typeface="Calibri Light" panose="020F0302020204030204" pitchFamily="34" charset="0"/>
                <a:ea typeface="等线 Light" panose="02010600030101010101" pitchFamily="2" charset="-122"/>
              </a:defRPr>
            </a:lvl3pPr>
            <a:lvl4pPr algn="l" defTabSz="685800" rtl="0" fontAlgn="base">
              <a:lnSpc>
                <a:spcPct val="90000"/>
              </a:lnSpc>
              <a:spcBef>
                <a:spcPct val="0"/>
              </a:spcBef>
              <a:spcAft>
                <a:spcPct val="0"/>
              </a:spcAft>
              <a:defRPr sz="3300">
                <a:solidFill>
                  <a:schemeClr val="tx1"/>
                </a:solidFill>
                <a:latin typeface="Calibri Light" panose="020F0302020204030204" pitchFamily="34" charset="0"/>
                <a:ea typeface="等线 Light" panose="02010600030101010101" pitchFamily="2" charset="-122"/>
              </a:defRPr>
            </a:lvl4pPr>
            <a:lvl5pPr algn="l" defTabSz="685800" rtl="0" fontAlgn="base">
              <a:lnSpc>
                <a:spcPct val="90000"/>
              </a:lnSpc>
              <a:spcBef>
                <a:spcPct val="0"/>
              </a:spcBef>
              <a:spcAft>
                <a:spcPct val="0"/>
              </a:spcAft>
              <a:defRPr sz="3300">
                <a:solidFill>
                  <a:schemeClr val="tx1"/>
                </a:solidFill>
                <a:latin typeface="Calibri Light" panose="020F0302020204030204" pitchFamily="34" charset="0"/>
                <a:ea typeface="等线 Light" panose="02010600030101010101" pitchFamily="2" charset="-122"/>
              </a:defRPr>
            </a:lvl5pPr>
            <a:lvl6pPr marL="457200" algn="l" defTabSz="685800" rtl="0" fontAlgn="base">
              <a:lnSpc>
                <a:spcPct val="90000"/>
              </a:lnSpc>
              <a:spcBef>
                <a:spcPct val="0"/>
              </a:spcBef>
              <a:spcAft>
                <a:spcPct val="0"/>
              </a:spcAft>
              <a:defRPr sz="3300">
                <a:solidFill>
                  <a:schemeClr val="tx1"/>
                </a:solidFill>
                <a:latin typeface="Calibri Light" panose="020F0302020204030204" pitchFamily="34" charset="0"/>
                <a:ea typeface="等线 Light" panose="02010600030101010101" pitchFamily="2" charset="-122"/>
              </a:defRPr>
            </a:lvl6pPr>
            <a:lvl7pPr marL="914400" algn="l" defTabSz="685800" rtl="0" fontAlgn="base">
              <a:lnSpc>
                <a:spcPct val="90000"/>
              </a:lnSpc>
              <a:spcBef>
                <a:spcPct val="0"/>
              </a:spcBef>
              <a:spcAft>
                <a:spcPct val="0"/>
              </a:spcAft>
              <a:defRPr sz="3300">
                <a:solidFill>
                  <a:schemeClr val="tx1"/>
                </a:solidFill>
                <a:latin typeface="Calibri Light" panose="020F0302020204030204" pitchFamily="34" charset="0"/>
                <a:ea typeface="等线 Light" panose="02010600030101010101" pitchFamily="2" charset="-122"/>
              </a:defRPr>
            </a:lvl7pPr>
            <a:lvl8pPr marL="1371600" algn="l" defTabSz="685800" rtl="0" fontAlgn="base">
              <a:lnSpc>
                <a:spcPct val="90000"/>
              </a:lnSpc>
              <a:spcBef>
                <a:spcPct val="0"/>
              </a:spcBef>
              <a:spcAft>
                <a:spcPct val="0"/>
              </a:spcAft>
              <a:defRPr sz="3300">
                <a:solidFill>
                  <a:schemeClr val="tx1"/>
                </a:solidFill>
                <a:latin typeface="Calibri Light" panose="020F0302020204030204" pitchFamily="34" charset="0"/>
                <a:ea typeface="等线 Light" panose="02010600030101010101" pitchFamily="2" charset="-122"/>
              </a:defRPr>
            </a:lvl8pPr>
            <a:lvl9pPr marL="1828800" algn="l" defTabSz="685800" rtl="0" fontAlgn="base">
              <a:lnSpc>
                <a:spcPct val="90000"/>
              </a:lnSpc>
              <a:spcBef>
                <a:spcPct val="0"/>
              </a:spcBef>
              <a:spcAft>
                <a:spcPct val="0"/>
              </a:spcAft>
              <a:defRPr sz="3300">
                <a:solidFill>
                  <a:schemeClr val="tx1"/>
                </a:solidFill>
                <a:latin typeface="Calibri Light" panose="020F0302020204030204" pitchFamily="34" charset="0"/>
                <a:ea typeface="等线 Light" panose="02010600030101010101" pitchFamily="2" charset="-122"/>
              </a:defRPr>
            </a:lvl9pPr>
          </a:lstStyle>
          <a:p>
            <a:pPr marL="1143000" indent="-1143000" fontAlgn="auto">
              <a:lnSpc>
                <a:spcPct val="120000"/>
              </a:lnSpc>
              <a:spcAft>
                <a:spcPts val="0"/>
              </a:spcAft>
              <a:buAutoNum type="arabicPeriod"/>
              <a:defRPr/>
            </a:pPr>
            <a:r>
              <a:rPr lang="zh-TW" altLang="en-US" sz="6000" b="1" dirty="0">
                <a:solidFill>
                  <a:srgbClr val="FFFF00"/>
                </a:solidFill>
                <a:effectLst>
                  <a:glow rad="63500">
                    <a:prstClr val="black">
                      <a:alpha val="40000"/>
                    </a:prstClr>
                  </a:glow>
                </a:effectLst>
                <a:latin typeface="Yu Gothic UI" panose="020B0500000000000000" pitchFamily="34" charset="-128"/>
                <a:ea typeface="Yu Gothic UI" panose="020B0500000000000000" pitchFamily="34" charset="-128"/>
              </a:rPr>
              <a:t>认识智慧的源头    </a:t>
            </a:r>
            <a:r>
              <a:rPr lang="zh-TW" altLang="en-US" sz="6000" b="1" dirty="0">
                <a:solidFill>
                  <a:srgbClr val="FF0000"/>
                </a:solidFill>
                <a:effectLst>
                  <a:glow rad="63500">
                    <a:prstClr val="black">
                      <a:alpha val="40000"/>
                    </a:prstClr>
                  </a:glow>
                </a:effectLst>
                <a:latin typeface="Yu Gothic UI" panose="020B0500000000000000" pitchFamily="34" charset="-128"/>
                <a:ea typeface="Yu Gothic UI" panose="020B0500000000000000" pitchFamily="34" charset="-128"/>
              </a:rPr>
              <a:t>神</a:t>
            </a:r>
            <a:endParaRPr lang="en-US" altLang="zh-TW" sz="6000" b="1" dirty="0">
              <a:solidFill>
                <a:srgbClr val="FF0000"/>
              </a:solidFill>
              <a:effectLst>
                <a:glow rad="63500">
                  <a:prstClr val="black">
                    <a:alpha val="40000"/>
                  </a:prstClr>
                </a:glow>
              </a:effectLst>
              <a:latin typeface="Yu Gothic UI" panose="020B0500000000000000" pitchFamily="34" charset="-128"/>
              <a:ea typeface="Yu Gothic UI" panose="020B0500000000000000" pitchFamily="34" charset="-128"/>
            </a:endParaRPr>
          </a:p>
          <a:p>
            <a:pPr fontAlgn="auto">
              <a:lnSpc>
                <a:spcPct val="120000"/>
              </a:lnSpc>
              <a:spcAft>
                <a:spcPts val="0"/>
              </a:spcAft>
              <a:defRPr/>
            </a:pPr>
            <a:r>
              <a:rPr lang="en-US" altLang="zh-TW" sz="6000" b="1" dirty="0">
                <a:effectLst>
                  <a:glow rad="63500">
                    <a:prstClr val="black">
                      <a:alpha val="40000"/>
                    </a:prstClr>
                  </a:glow>
                </a:effectLst>
                <a:latin typeface="Yu Gothic UI" panose="020B0500000000000000" pitchFamily="34" charset="-128"/>
                <a:ea typeface="Yu Gothic UI" panose="020B0500000000000000" pitchFamily="34" charset="-128"/>
              </a:rPr>
              <a:t>Know the source of wisdom      </a:t>
            </a:r>
            <a:r>
              <a:rPr lang="en-US" altLang="zh-TW" sz="6000" b="1" dirty="0">
                <a:solidFill>
                  <a:srgbClr val="FF0000"/>
                </a:solidFill>
                <a:effectLst>
                  <a:glow rad="63500">
                    <a:prstClr val="black">
                      <a:alpha val="40000"/>
                    </a:prstClr>
                  </a:glow>
                </a:effectLst>
                <a:latin typeface="Yu Gothic UI" panose="020B0500000000000000" pitchFamily="34" charset="-128"/>
                <a:ea typeface="Yu Gothic UI" panose="020B0500000000000000" pitchFamily="34" charset="-128"/>
              </a:rPr>
              <a:t>GOD</a:t>
            </a:r>
          </a:p>
        </p:txBody>
      </p:sp>
      <p:sp>
        <p:nvSpPr>
          <p:cNvPr id="2" name="Right Arrow 1">
            <a:extLst>
              <a:ext uri="{FF2B5EF4-FFF2-40B4-BE49-F238E27FC236}">
                <a16:creationId xmlns:a16="http://schemas.microsoft.com/office/drawing/2014/main" id="{23714D15-6EA8-A982-5AAF-4A4AC6643C2A}"/>
              </a:ext>
            </a:extLst>
          </p:cNvPr>
          <p:cNvSpPr/>
          <p:nvPr/>
        </p:nvSpPr>
        <p:spPr>
          <a:xfrm>
            <a:off x="8608907" y="2428241"/>
            <a:ext cx="535093" cy="518160"/>
          </a:xfrm>
          <a:prstGeom prst="right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 name="Right Arrow 2">
            <a:extLst>
              <a:ext uri="{FF2B5EF4-FFF2-40B4-BE49-F238E27FC236}">
                <a16:creationId xmlns:a16="http://schemas.microsoft.com/office/drawing/2014/main" id="{27E10C59-E72E-57BE-1529-BE35C581ADDD}"/>
              </a:ext>
            </a:extLst>
          </p:cNvPr>
          <p:cNvSpPr/>
          <p:nvPr/>
        </p:nvSpPr>
        <p:spPr>
          <a:xfrm>
            <a:off x="6475307" y="4180841"/>
            <a:ext cx="535093" cy="518160"/>
          </a:xfrm>
          <a:prstGeom prst="right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6958487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picture containing cloud, night sky&#10;&#10;Description automatically generated">
            <a:extLst>
              <a:ext uri="{FF2B5EF4-FFF2-40B4-BE49-F238E27FC236}">
                <a16:creationId xmlns:a16="http://schemas.microsoft.com/office/drawing/2014/main" id="{ABCB6FB3-ECEC-E74C-96E1-36102EED3E38}"/>
              </a:ext>
            </a:extLst>
          </p:cNvPr>
          <p:cNvPicPr>
            <a:picLocks noChangeAspect="1"/>
          </p:cNvPicPr>
          <p:nvPr/>
        </p:nvPicPr>
        <p:blipFill>
          <a:blip r:embed="rId2">
            <a:extLst>
              <a:ext uri="{BEBA8EAE-BF5A-486C-A8C5-ECC9F3942E4B}">
                <a14:imgProps xmlns:a14="http://schemas.microsoft.com/office/drawing/2010/main">
                  <a14:imgLayer r:embed="rId3">
                    <a14:imgEffect>
                      <a14:sharpenSoften amount="-50000"/>
                    </a14:imgEffect>
                    <a14:imgEffect>
                      <a14:brightnessContrast bright="-40000"/>
                    </a14:imgEffect>
                  </a14:imgLayer>
                </a14:imgProps>
              </a:ext>
            </a:extLst>
          </a:blip>
          <a:stretch>
            <a:fillRect/>
          </a:stretch>
        </p:blipFill>
        <p:spPr>
          <a:xfrm>
            <a:off x="-1" y="-2"/>
            <a:ext cx="12168991" cy="6858001"/>
          </a:xfrm>
          <a:prstGeom prst="rect">
            <a:avLst/>
          </a:prstGeom>
        </p:spPr>
      </p:pic>
      <p:sp>
        <p:nvSpPr>
          <p:cNvPr id="6" name="Title 1">
            <a:extLst>
              <a:ext uri="{FF2B5EF4-FFF2-40B4-BE49-F238E27FC236}">
                <a16:creationId xmlns:a16="http://schemas.microsoft.com/office/drawing/2014/main" id="{6E2E9653-4D6D-E3EE-9148-ADA61DC83D05}"/>
              </a:ext>
            </a:extLst>
          </p:cNvPr>
          <p:cNvSpPr txBox="1">
            <a:spLocks/>
          </p:cNvSpPr>
          <p:nvPr/>
        </p:nvSpPr>
        <p:spPr bwMode="auto">
          <a:xfrm>
            <a:off x="2106386" y="1143000"/>
            <a:ext cx="8760703" cy="41311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fontScale="75000" lnSpcReduction="20000"/>
          </a:bodyPr>
          <a:lstStyle>
            <a:lvl1pPr algn="ctr" defTabSz="685800" rtl="0" fontAlgn="base">
              <a:lnSpc>
                <a:spcPct val="90000"/>
              </a:lnSpc>
              <a:spcBef>
                <a:spcPct val="0"/>
              </a:spcBef>
              <a:spcAft>
                <a:spcPct val="0"/>
              </a:spcAft>
              <a:defRPr sz="4500" kern="1200">
                <a:solidFill>
                  <a:schemeClr val="tx1"/>
                </a:solidFill>
                <a:latin typeface="+mj-lt"/>
                <a:ea typeface="+mj-ea"/>
                <a:cs typeface="+mj-cs"/>
              </a:defRPr>
            </a:lvl1pPr>
            <a:lvl2pPr algn="l" defTabSz="685800" rtl="0" fontAlgn="base">
              <a:lnSpc>
                <a:spcPct val="90000"/>
              </a:lnSpc>
              <a:spcBef>
                <a:spcPct val="0"/>
              </a:spcBef>
              <a:spcAft>
                <a:spcPct val="0"/>
              </a:spcAft>
              <a:defRPr sz="3300">
                <a:solidFill>
                  <a:schemeClr val="tx1"/>
                </a:solidFill>
                <a:latin typeface="Calibri Light" panose="020F0302020204030204" pitchFamily="34" charset="0"/>
                <a:ea typeface="等线 Light" panose="02010600030101010101" pitchFamily="2" charset="-122"/>
              </a:defRPr>
            </a:lvl2pPr>
            <a:lvl3pPr algn="l" defTabSz="685800" rtl="0" fontAlgn="base">
              <a:lnSpc>
                <a:spcPct val="90000"/>
              </a:lnSpc>
              <a:spcBef>
                <a:spcPct val="0"/>
              </a:spcBef>
              <a:spcAft>
                <a:spcPct val="0"/>
              </a:spcAft>
              <a:defRPr sz="3300">
                <a:solidFill>
                  <a:schemeClr val="tx1"/>
                </a:solidFill>
                <a:latin typeface="Calibri Light" panose="020F0302020204030204" pitchFamily="34" charset="0"/>
                <a:ea typeface="等线 Light" panose="02010600030101010101" pitchFamily="2" charset="-122"/>
              </a:defRPr>
            </a:lvl3pPr>
            <a:lvl4pPr algn="l" defTabSz="685800" rtl="0" fontAlgn="base">
              <a:lnSpc>
                <a:spcPct val="90000"/>
              </a:lnSpc>
              <a:spcBef>
                <a:spcPct val="0"/>
              </a:spcBef>
              <a:spcAft>
                <a:spcPct val="0"/>
              </a:spcAft>
              <a:defRPr sz="3300">
                <a:solidFill>
                  <a:schemeClr val="tx1"/>
                </a:solidFill>
                <a:latin typeface="Calibri Light" panose="020F0302020204030204" pitchFamily="34" charset="0"/>
                <a:ea typeface="等线 Light" panose="02010600030101010101" pitchFamily="2" charset="-122"/>
              </a:defRPr>
            </a:lvl4pPr>
            <a:lvl5pPr algn="l" defTabSz="685800" rtl="0" fontAlgn="base">
              <a:lnSpc>
                <a:spcPct val="90000"/>
              </a:lnSpc>
              <a:spcBef>
                <a:spcPct val="0"/>
              </a:spcBef>
              <a:spcAft>
                <a:spcPct val="0"/>
              </a:spcAft>
              <a:defRPr sz="3300">
                <a:solidFill>
                  <a:schemeClr val="tx1"/>
                </a:solidFill>
                <a:latin typeface="Calibri Light" panose="020F0302020204030204" pitchFamily="34" charset="0"/>
                <a:ea typeface="等线 Light" panose="02010600030101010101" pitchFamily="2" charset="-122"/>
              </a:defRPr>
            </a:lvl5pPr>
            <a:lvl6pPr marL="457200" algn="l" defTabSz="685800" rtl="0" fontAlgn="base">
              <a:lnSpc>
                <a:spcPct val="90000"/>
              </a:lnSpc>
              <a:spcBef>
                <a:spcPct val="0"/>
              </a:spcBef>
              <a:spcAft>
                <a:spcPct val="0"/>
              </a:spcAft>
              <a:defRPr sz="3300">
                <a:solidFill>
                  <a:schemeClr val="tx1"/>
                </a:solidFill>
                <a:latin typeface="Calibri Light" panose="020F0302020204030204" pitchFamily="34" charset="0"/>
                <a:ea typeface="等线 Light" panose="02010600030101010101" pitchFamily="2" charset="-122"/>
              </a:defRPr>
            </a:lvl6pPr>
            <a:lvl7pPr marL="914400" algn="l" defTabSz="685800" rtl="0" fontAlgn="base">
              <a:lnSpc>
                <a:spcPct val="90000"/>
              </a:lnSpc>
              <a:spcBef>
                <a:spcPct val="0"/>
              </a:spcBef>
              <a:spcAft>
                <a:spcPct val="0"/>
              </a:spcAft>
              <a:defRPr sz="3300">
                <a:solidFill>
                  <a:schemeClr val="tx1"/>
                </a:solidFill>
                <a:latin typeface="Calibri Light" panose="020F0302020204030204" pitchFamily="34" charset="0"/>
                <a:ea typeface="等线 Light" panose="02010600030101010101" pitchFamily="2" charset="-122"/>
              </a:defRPr>
            </a:lvl7pPr>
            <a:lvl8pPr marL="1371600" algn="l" defTabSz="685800" rtl="0" fontAlgn="base">
              <a:lnSpc>
                <a:spcPct val="90000"/>
              </a:lnSpc>
              <a:spcBef>
                <a:spcPct val="0"/>
              </a:spcBef>
              <a:spcAft>
                <a:spcPct val="0"/>
              </a:spcAft>
              <a:defRPr sz="3300">
                <a:solidFill>
                  <a:schemeClr val="tx1"/>
                </a:solidFill>
                <a:latin typeface="Calibri Light" panose="020F0302020204030204" pitchFamily="34" charset="0"/>
                <a:ea typeface="等线 Light" panose="02010600030101010101" pitchFamily="2" charset="-122"/>
              </a:defRPr>
            </a:lvl8pPr>
            <a:lvl9pPr marL="1828800" algn="l" defTabSz="685800" rtl="0" fontAlgn="base">
              <a:lnSpc>
                <a:spcPct val="90000"/>
              </a:lnSpc>
              <a:spcBef>
                <a:spcPct val="0"/>
              </a:spcBef>
              <a:spcAft>
                <a:spcPct val="0"/>
              </a:spcAft>
              <a:defRPr sz="3300">
                <a:solidFill>
                  <a:schemeClr val="tx1"/>
                </a:solidFill>
                <a:latin typeface="Calibri Light" panose="020F0302020204030204" pitchFamily="34" charset="0"/>
                <a:ea typeface="等线 Light" panose="02010600030101010101" pitchFamily="2" charset="-122"/>
              </a:defRPr>
            </a:lvl9pPr>
          </a:lstStyle>
          <a:p>
            <a:pPr fontAlgn="auto">
              <a:lnSpc>
                <a:spcPct val="120000"/>
              </a:lnSpc>
              <a:spcAft>
                <a:spcPts val="0"/>
              </a:spcAft>
              <a:defRPr/>
            </a:pPr>
            <a:r>
              <a:rPr lang="zh-TW" altLang="en-US" sz="6000" b="1" dirty="0">
                <a:solidFill>
                  <a:srgbClr val="FFFF00"/>
                </a:solidFill>
                <a:effectLst>
                  <a:glow rad="63500">
                    <a:prstClr val="black">
                      <a:alpha val="40000"/>
                    </a:prstClr>
                  </a:glow>
                </a:effectLst>
                <a:latin typeface="Yu Gothic UI" panose="020B0500000000000000" pitchFamily="34" charset="-128"/>
                <a:ea typeface="Yu Gothic UI" panose="020B0500000000000000" pitchFamily="34" charset="-128"/>
              </a:rPr>
              <a:t>见山是山，见水是水
见山不是山，见水不是水</a:t>
            </a:r>
            <a:endParaRPr lang="en-US" altLang="zh-TW" sz="6000" b="1" dirty="0">
              <a:solidFill>
                <a:srgbClr val="FFFF00"/>
              </a:solidFill>
              <a:effectLst>
                <a:glow rad="63500">
                  <a:prstClr val="black">
                    <a:alpha val="40000"/>
                  </a:prstClr>
                </a:glow>
              </a:effectLst>
              <a:latin typeface="Yu Gothic UI" panose="020B0500000000000000" pitchFamily="34" charset="-128"/>
              <a:ea typeface="Yu Gothic UI" panose="020B0500000000000000" pitchFamily="34" charset="-128"/>
            </a:endParaRPr>
          </a:p>
          <a:p>
            <a:pPr fontAlgn="auto">
              <a:lnSpc>
                <a:spcPct val="120000"/>
              </a:lnSpc>
              <a:spcAft>
                <a:spcPts val="0"/>
              </a:spcAft>
              <a:defRPr/>
            </a:pPr>
            <a:r>
              <a:rPr lang="en-US" altLang="zh-TW" sz="5300" b="1" dirty="0">
                <a:effectLst>
                  <a:glow rad="63500">
                    <a:prstClr val="black">
                      <a:alpha val="40000"/>
                    </a:prstClr>
                  </a:glow>
                </a:effectLst>
                <a:latin typeface="Yu Gothic UI" panose="020B0500000000000000" pitchFamily="34" charset="-128"/>
                <a:ea typeface="Yu Gothic UI" panose="020B0500000000000000" pitchFamily="34" charset="-128"/>
              </a:rPr>
              <a:t>Seeing the mountain is the mountain, seeing the water is the water</a:t>
            </a:r>
          </a:p>
          <a:p>
            <a:pPr fontAlgn="auto">
              <a:lnSpc>
                <a:spcPct val="120000"/>
              </a:lnSpc>
              <a:spcAft>
                <a:spcPts val="0"/>
              </a:spcAft>
              <a:defRPr/>
            </a:pPr>
            <a:r>
              <a:rPr lang="en-US" altLang="zh-TW" sz="5300" b="1" dirty="0">
                <a:effectLst>
                  <a:glow rad="63500">
                    <a:prstClr val="black">
                      <a:alpha val="40000"/>
                    </a:prstClr>
                  </a:glow>
                </a:effectLst>
                <a:latin typeface="Yu Gothic UI" panose="020B0500000000000000" pitchFamily="34" charset="-128"/>
                <a:ea typeface="Yu Gothic UI" panose="020B0500000000000000" pitchFamily="34" charset="-128"/>
              </a:rPr>
              <a:t>Seeing mountains is not mountains, seeing water is not water</a:t>
            </a:r>
          </a:p>
        </p:txBody>
      </p:sp>
    </p:spTree>
    <p:extLst>
      <p:ext uri="{BB962C8B-B14F-4D97-AF65-F5344CB8AC3E}">
        <p14:creationId xmlns:p14="http://schemas.microsoft.com/office/powerpoint/2010/main" val="3446289606"/>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docProps/app.xml><?xml version="1.0" encoding="utf-8"?>
<Properties xmlns="http://schemas.openxmlformats.org/officeDocument/2006/extended-properties" xmlns:vt="http://schemas.openxmlformats.org/officeDocument/2006/docPropsVTypes">
  <Template>Office Theme</Template>
  <TotalTime>1546</TotalTime>
  <Words>887</Words>
  <Application>Microsoft Macintosh PowerPoint</Application>
  <PresentationFormat>Widescreen</PresentationFormat>
  <Paragraphs>61</Paragraphs>
  <Slides>19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19</vt:i4>
      </vt:variant>
    </vt:vector>
  </HeadingPairs>
  <TitlesOfParts>
    <vt:vector size="24" baseType="lpstr">
      <vt:lpstr>Yu Gothic UI</vt: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LCCC Church</dc:creator>
  <cp:lastModifiedBy>LCCC Church</cp:lastModifiedBy>
  <cp:revision>53</cp:revision>
  <dcterms:created xsi:type="dcterms:W3CDTF">2022-07-06T15:22:09Z</dcterms:created>
  <dcterms:modified xsi:type="dcterms:W3CDTF">2022-08-07T00:20:49Z</dcterms:modified>
</cp:coreProperties>
</file>