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29" r:id="rId2"/>
    <p:sldId id="318" r:id="rId3"/>
    <p:sldId id="339" r:id="rId4"/>
    <p:sldId id="330" r:id="rId5"/>
    <p:sldId id="336" r:id="rId6"/>
    <p:sldId id="340" r:id="rId7"/>
    <p:sldId id="341" r:id="rId8"/>
    <p:sldId id="342" r:id="rId9"/>
    <p:sldId id="343" r:id="rId10"/>
    <p:sldId id="344" r:id="rId11"/>
    <p:sldId id="345" r:id="rId12"/>
    <p:sldId id="346" r:id="rId13"/>
    <p:sldId id="348" r:id="rId14"/>
    <p:sldId id="347" r:id="rId15"/>
    <p:sldId id="349" r:id="rId16"/>
    <p:sldId id="350" r:id="rId17"/>
    <p:sldId id="351" r:id="rId18"/>
    <p:sldId id="334" r:id="rId19"/>
    <p:sldId id="352"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0" autoAdjust="0"/>
    <p:restoredTop sz="94629" autoAdjust="0"/>
  </p:normalViewPr>
  <p:slideViewPr>
    <p:cSldViewPr showGuides="1">
      <p:cViewPr varScale="1">
        <p:scale>
          <a:sx n="125" d="100"/>
          <a:sy n="125" d="100"/>
        </p:scale>
        <p:origin x="160" y="220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A0B13-1B66-48F5-9EF8-23F405E2493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51A7630-62B0-4134-A079-F916AFCA263F}">
      <dgm:prSet/>
      <dgm:spPr/>
      <dgm:t>
        <a:bodyPr/>
        <a:lstStyle/>
        <a:p>
          <a:r>
            <a:rPr lang="en-US" dirty="0"/>
            <a:t>Family</a:t>
          </a:r>
        </a:p>
        <a:p>
          <a:r>
            <a:rPr lang="zh-TW" altLang="en-US" b="1" dirty="0"/>
            <a:t>家庭</a:t>
          </a:r>
          <a:endParaRPr lang="en-US" b="1" dirty="0"/>
        </a:p>
      </dgm:t>
    </dgm:pt>
    <dgm:pt modelId="{488150C8-4121-4F3B-8465-7165FEBAF473}" type="parTrans" cxnId="{7B9E1EAB-3C0E-4B5A-90B2-AD3B13537A07}">
      <dgm:prSet/>
      <dgm:spPr/>
      <dgm:t>
        <a:bodyPr/>
        <a:lstStyle/>
        <a:p>
          <a:endParaRPr lang="en-US"/>
        </a:p>
      </dgm:t>
    </dgm:pt>
    <dgm:pt modelId="{EC327343-AB08-42C5-A9A9-A4AC828C88B8}" type="sibTrans" cxnId="{7B9E1EAB-3C0E-4B5A-90B2-AD3B13537A07}">
      <dgm:prSet/>
      <dgm:spPr/>
      <dgm:t>
        <a:bodyPr/>
        <a:lstStyle/>
        <a:p>
          <a:endParaRPr lang="en-US"/>
        </a:p>
      </dgm:t>
    </dgm:pt>
    <dgm:pt modelId="{ECA50634-7B0E-4084-9C5C-A8A59AF06D55}">
      <dgm:prSet/>
      <dgm:spPr/>
      <dgm:t>
        <a:bodyPr/>
        <a:lstStyle/>
        <a:p>
          <a:r>
            <a:rPr lang="en-US" dirty="0"/>
            <a:t>Mental Health</a:t>
          </a:r>
          <a:r>
            <a:rPr lang="zh-TW" altLang="en-US" b="1" dirty="0"/>
            <a:t>心理健康</a:t>
          </a:r>
          <a:endParaRPr lang="en-US" b="1" dirty="0"/>
        </a:p>
      </dgm:t>
    </dgm:pt>
    <dgm:pt modelId="{7A5F6C97-B88B-4750-9163-F624BB45217B}" type="parTrans" cxnId="{27C55EE9-1207-4FE8-8593-288528FF9527}">
      <dgm:prSet/>
      <dgm:spPr/>
      <dgm:t>
        <a:bodyPr/>
        <a:lstStyle/>
        <a:p>
          <a:endParaRPr lang="en-US"/>
        </a:p>
      </dgm:t>
    </dgm:pt>
    <dgm:pt modelId="{3B14FCFC-53F6-4399-AB83-7ACCD31C20D9}" type="sibTrans" cxnId="{27C55EE9-1207-4FE8-8593-288528FF9527}">
      <dgm:prSet/>
      <dgm:spPr/>
      <dgm:t>
        <a:bodyPr/>
        <a:lstStyle/>
        <a:p>
          <a:endParaRPr lang="en-US"/>
        </a:p>
      </dgm:t>
    </dgm:pt>
    <dgm:pt modelId="{E55B5E77-6D6E-40E6-B2A5-050F679AB876}">
      <dgm:prSet/>
      <dgm:spPr/>
      <dgm:t>
        <a:bodyPr/>
        <a:lstStyle/>
        <a:p>
          <a:r>
            <a:rPr lang="en-US" dirty="0"/>
            <a:t>Physical Health</a:t>
          </a:r>
        </a:p>
        <a:p>
          <a:r>
            <a:rPr lang="zh-TW" altLang="en-US" b="1" dirty="0"/>
            <a:t>生理健康</a:t>
          </a:r>
          <a:endParaRPr lang="en-US" b="1" dirty="0"/>
        </a:p>
      </dgm:t>
    </dgm:pt>
    <dgm:pt modelId="{6C719989-15D4-4AA8-8ED5-251192548B31}" type="parTrans" cxnId="{C12C4C28-D748-489E-B373-2D98751C8CB7}">
      <dgm:prSet/>
      <dgm:spPr/>
      <dgm:t>
        <a:bodyPr/>
        <a:lstStyle/>
        <a:p>
          <a:endParaRPr lang="en-US"/>
        </a:p>
      </dgm:t>
    </dgm:pt>
    <dgm:pt modelId="{3313FD9D-51C6-4B5F-B2E0-4DC130A63E95}" type="sibTrans" cxnId="{C12C4C28-D748-489E-B373-2D98751C8CB7}">
      <dgm:prSet/>
      <dgm:spPr/>
      <dgm:t>
        <a:bodyPr/>
        <a:lstStyle/>
        <a:p>
          <a:endParaRPr lang="en-US"/>
        </a:p>
      </dgm:t>
    </dgm:pt>
    <dgm:pt modelId="{F21D0531-42A9-43BB-9059-8C590B82735C}">
      <dgm:prSet/>
      <dgm:spPr/>
      <dgm:t>
        <a:bodyPr/>
        <a:lstStyle/>
        <a:p>
          <a:r>
            <a:rPr lang="en-US" dirty="0"/>
            <a:t>Spiritual Health</a:t>
          </a:r>
        </a:p>
        <a:p>
          <a:r>
            <a:rPr lang="zh-TW" altLang="en-US" b="1" dirty="0"/>
            <a:t>灵性健康</a:t>
          </a:r>
          <a:endParaRPr lang="en-US" b="1" dirty="0"/>
        </a:p>
      </dgm:t>
    </dgm:pt>
    <dgm:pt modelId="{B5945FFE-A1B1-4B7F-9D78-43E1A5BB912C}" type="parTrans" cxnId="{F96061D6-AF81-4F08-BEDE-21589F1787BE}">
      <dgm:prSet/>
      <dgm:spPr/>
      <dgm:t>
        <a:bodyPr/>
        <a:lstStyle/>
        <a:p>
          <a:endParaRPr lang="en-US"/>
        </a:p>
      </dgm:t>
    </dgm:pt>
    <dgm:pt modelId="{A8506D8B-E3CA-4FDA-A4B4-453735765B26}" type="sibTrans" cxnId="{F96061D6-AF81-4F08-BEDE-21589F1787BE}">
      <dgm:prSet/>
      <dgm:spPr/>
      <dgm:t>
        <a:bodyPr/>
        <a:lstStyle/>
        <a:p>
          <a:endParaRPr lang="en-US"/>
        </a:p>
      </dgm:t>
    </dgm:pt>
    <dgm:pt modelId="{9B19C9B1-C372-48B7-BA7F-00E420915D88}" type="pres">
      <dgm:prSet presAssocID="{273A0B13-1B66-48F5-9EF8-23F405E24934}" presName="diagram" presStyleCnt="0">
        <dgm:presLayoutVars>
          <dgm:dir/>
          <dgm:resizeHandles val="exact"/>
        </dgm:presLayoutVars>
      </dgm:prSet>
      <dgm:spPr/>
    </dgm:pt>
    <dgm:pt modelId="{E63C78F6-852F-45ED-9FA8-03ED51DFA542}" type="pres">
      <dgm:prSet presAssocID="{751A7630-62B0-4134-A079-F916AFCA263F}" presName="node" presStyleLbl="node1" presStyleIdx="0" presStyleCnt="4">
        <dgm:presLayoutVars>
          <dgm:bulletEnabled val="1"/>
        </dgm:presLayoutVars>
      </dgm:prSet>
      <dgm:spPr/>
    </dgm:pt>
    <dgm:pt modelId="{9BAAADDC-8F18-4E34-9F2A-F13886E3069E}" type="pres">
      <dgm:prSet presAssocID="{EC327343-AB08-42C5-A9A9-A4AC828C88B8}" presName="sibTrans" presStyleCnt="0"/>
      <dgm:spPr/>
    </dgm:pt>
    <dgm:pt modelId="{9BDF17E4-C5ED-45BB-B8D4-55D100D99352}" type="pres">
      <dgm:prSet presAssocID="{ECA50634-7B0E-4084-9C5C-A8A59AF06D55}" presName="node" presStyleLbl="node1" presStyleIdx="1" presStyleCnt="4">
        <dgm:presLayoutVars>
          <dgm:bulletEnabled val="1"/>
        </dgm:presLayoutVars>
      </dgm:prSet>
      <dgm:spPr/>
    </dgm:pt>
    <dgm:pt modelId="{55375A98-12DA-4E77-81D0-D60EC795974E}" type="pres">
      <dgm:prSet presAssocID="{3B14FCFC-53F6-4399-AB83-7ACCD31C20D9}" presName="sibTrans" presStyleCnt="0"/>
      <dgm:spPr/>
    </dgm:pt>
    <dgm:pt modelId="{EDA39D30-F21D-4B48-AB67-260912E03F07}" type="pres">
      <dgm:prSet presAssocID="{E55B5E77-6D6E-40E6-B2A5-050F679AB876}" presName="node" presStyleLbl="node1" presStyleIdx="2" presStyleCnt="4">
        <dgm:presLayoutVars>
          <dgm:bulletEnabled val="1"/>
        </dgm:presLayoutVars>
      </dgm:prSet>
      <dgm:spPr/>
    </dgm:pt>
    <dgm:pt modelId="{09A3879B-E6E3-438E-A38C-70EE37C530C9}" type="pres">
      <dgm:prSet presAssocID="{3313FD9D-51C6-4B5F-B2E0-4DC130A63E95}" presName="sibTrans" presStyleCnt="0"/>
      <dgm:spPr/>
    </dgm:pt>
    <dgm:pt modelId="{8E42F236-5B15-402E-A4A6-9F5095559C44}" type="pres">
      <dgm:prSet presAssocID="{F21D0531-42A9-43BB-9059-8C590B82735C}" presName="node" presStyleLbl="node1" presStyleIdx="3" presStyleCnt="4">
        <dgm:presLayoutVars>
          <dgm:bulletEnabled val="1"/>
        </dgm:presLayoutVars>
      </dgm:prSet>
      <dgm:spPr/>
    </dgm:pt>
  </dgm:ptLst>
  <dgm:cxnLst>
    <dgm:cxn modelId="{0608A200-A21F-4098-8BDC-0F4F5C99FB23}" type="presOf" srcId="{273A0B13-1B66-48F5-9EF8-23F405E24934}" destId="{9B19C9B1-C372-48B7-BA7F-00E420915D88}" srcOrd="0" destOrd="0" presId="urn:microsoft.com/office/officeart/2005/8/layout/default"/>
    <dgm:cxn modelId="{C12C4C28-D748-489E-B373-2D98751C8CB7}" srcId="{273A0B13-1B66-48F5-9EF8-23F405E24934}" destId="{E55B5E77-6D6E-40E6-B2A5-050F679AB876}" srcOrd="2" destOrd="0" parTransId="{6C719989-15D4-4AA8-8ED5-251192548B31}" sibTransId="{3313FD9D-51C6-4B5F-B2E0-4DC130A63E95}"/>
    <dgm:cxn modelId="{6C550236-DF62-4300-AD5F-1B3B05CA4229}" type="presOf" srcId="{751A7630-62B0-4134-A079-F916AFCA263F}" destId="{E63C78F6-852F-45ED-9FA8-03ED51DFA542}" srcOrd="0" destOrd="0" presId="urn:microsoft.com/office/officeart/2005/8/layout/default"/>
    <dgm:cxn modelId="{5EE1938A-E560-4B0A-BBD0-68E9B2F7639C}" type="presOf" srcId="{ECA50634-7B0E-4084-9C5C-A8A59AF06D55}" destId="{9BDF17E4-C5ED-45BB-B8D4-55D100D99352}" srcOrd="0" destOrd="0" presId="urn:microsoft.com/office/officeart/2005/8/layout/default"/>
    <dgm:cxn modelId="{D1DCF394-BD75-411A-9C0D-42370FEE4516}" type="presOf" srcId="{E55B5E77-6D6E-40E6-B2A5-050F679AB876}" destId="{EDA39D30-F21D-4B48-AB67-260912E03F07}" srcOrd="0" destOrd="0" presId="urn:microsoft.com/office/officeart/2005/8/layout/default"/>
    <dgm:cxn modelId="{CC02EB9B-9952-4200-BD90-A8495BC463C4}" type="presOf" srcId="{F21D0531-42A9-43BB-9059-8C590B82735C}" destId="{8E42F236-5B15-402E-A4A6-9F5095559C44}" srcOrd="0" destOrd="0" presId="urn:microsoft.com/office/officeart/2005/8/layout/default"/>
    <dgm:cxn modelId="{7B9E1EAB-3C0E-4B5A-90B2-AD3B13537A07}" srcId="{273A0B13-1B66-48F5-9EF8-23F405E24934}" destId="{751A7630-62B0-4134-A079-F916AFCA263F}" srcOrd="0" destOrd="0" parTransId="{488150C8-4121-4F3B-8465-7165FEBAF473}" sibTransId="{EC327343-AB08-42C5-A9A9-A4AC828C88B8}"/>
    <dgm:cxn modelId="{F96061D6-AF81-4F08-BEDE-21589F1787BE}" srcId="{273A0B13-1B66-48F5-9EF8-23F405E24934}" destId="{F21D0531-42A9-43BB-9059-8C590B82735C}" srcOrd="3" destOrd="0" parTransId="{B5945FFE-A1B1-4B7F-9D78-43E1A5BB912C}" sibTransId="{A8506D8B-E3CA-4FDA-A4B4-453735765B26}"/>
    <dgm:cxn modelId="{27C55EE9-1207-4FE8-8593-288528FF9527}" srcId="{273A0B13-1B66-48F5-9EF8-23F405E24934}" destId="{ECA50634-7B0E-4084-9C5C-A8A59AF06D55}" srcOrd="1" destOrd="0" parTransId="{7A5F6C97-B88B-4750-9163-F624BB45217B}" sibTransId="{3B14FCFC-53F6-4399-AB83-7ACCD31C20D9}"/>
    <dgm:cxn modelId="{0282FEA0-0390-4D1B-8B97-9503319171B9}" type="presParOf" srcId="{9B19C9B1-C372-48B7-BA7F-00E420915D88}" destId="{E63C78F6-852F-45ED-9FA8-03ED51DFA542}" srcOrd="0" destOrd="0" presId="urn:microsoft.com/office/officeart/2005/8/layout/default"/>
    <dgm:cxn modelId="{D82B9E05-5408-4A2D-9823-857CC1A93E99}" type="presParOf" srcId="{9B19C9B1-C372-48B7-BA7F-00E420915D88}" destId="{9BAAADDC-8F18-4E34-9F2A-F13886E3069E}" srcOrd="1" destOrd="0" presId="urn:microsoft.com/office/officeart/2005/8/layout/default"/>
    <dgm:cxn modelId="{97FEC680-3641-4CAA-899D-60DFA339BDDE}" type="presParOf" srcId="{9B19C9B1-C372-48B7-BA7F-00E420915D88}" destId="{9BDF17E4-C5ED-45BB-B8D4-55D100D99352}" srcOrd="2" destOrd="0" presId="urn:microsoft.com/office/officeart/2005/8/layout/default"/>
    <dgm:cxn modelId="{86BD2BE4-F0F1-4A5E-9DEB-B4023DF8C090}" type="presParOf" srcId="{9B19C9B1-C372-48B7-BA7F-00E420915D88}" destId="{55375A98-12DA-4E77-81D0-D60EC795974E}" srcOrd="3" destOrd="0" presId="urn:microsoft.com/office/officeart/2005/8/layout/default"/>
    <dgm:cxn modelId="{A59E60B8-6C77-493A-B096-5E3E5578C19D}" type="presParOf" srcId="{9B19C9B1-C372-48B7-BA7F-00E420915D88}" destId="{EDA39D30-F21D-4B48-AB67-260912E03F07}" srcOrd="4" destOrd="0" presId="urn:microsoft.com/office/officeart/2005/8/layout/default"/>
    <dgm:cxn modelId="{E7067F96-CE4D-4E6F-B6F8-64EF81196B20}" type="presParOf" srcId="{9B19C9B1-C372-48B7-BA7F-00E420915D88}" destId="{09A3879B-E6E3-438E-A38C-70EE37C530C9}" srcOrd="5" destOrd="0" presId="urn:microsoft.com/office/officeart/2005/8/layout/default"/>
    <dgm:cxn modelId="{760E1625-F963-4CFE-B8CD-8331A692D319}" type="presParOf" srcId="{9B19C9B1-C372-48B7-BA7F-00E420915D88}" destId="{8E42F236-5B15-402E-A4A6-9F5095559C4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94D70-88CF-4440-926C-8DE591DEA4C3}"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59C35F11-F78A-4BB1-9FFC-623FAA63F591}">
      <dgm:prSet/>
      <dgm:spPr/>
      <dgm:t>
        <a:bodyPr/>
        <a:lstStyle/>
        <a:p>
          <a:r>
            <a:rPr lang="en-US" dirty="0"/>
            <a:t>Providing for family and friends</a:t>
          </a:r>
          <a:r>
            <a:rPr lang="zh-TW" altLang="en-US" dirty="0"/>
            <a:t>  提供给家人和朋友</a:t>
          </a:r>
          <a:endParaRPr lang="en-US" dirty="0"/>
        </a:p>
      </dgm:t>
    </dgm:pt>
    <dgm:pt modelId="{4DED1B71-997E-4539-A46D-4F42BA9E90D7}" type="parTrans" cxnId="{DBDB9284-F368-404C-A59D-1EB90B16B1BB}">
      <dgm:prSet/>
      <dgm:spPr/>
      <dgm:t>
        <a:bodyPr/>
        <a:lstStyle/>
        <a:p>
          <a:endParaRPr lang="en-US"/>
        </a:p>
      </dgm:t>
    </dgm:pt>
    <dgm:pt modelId="{27D57615-B173-4F2B-9B4A-C728C9A5A763}" type="sibTrans" cxnId="{DBDB9284-F368-404C-A59D-1EB90B16B1BB}">
      <dgm:prSet/>
      <dgm:spPr/>
      <dgm:t>
        <a:bodyPr/>
        <a:lstStyle/>
        <a:p>
          <a:endParaRPr lang="en-US"/>
        </a:p>
      </dgm:t>
    </dgm:pt>
    <dgm:pt modelId="{7A5F5F59-E280-4AA2-ACDE-FCE92C040439}">
      <dgm:prSet/>
      <dgm:spPr/>
      <dgm:t>
        <a:bodyPr/>
        <a:lstStyle/>
        <a:p>
          <a:r>
            <a:rPr lang="en-US" dirty="0"/>
            <a:t>Meeting people’s needs </a:t>
          </a:r>
          <a:r>
            <a:rPr lang="zh-TW" altLang="en-US" dirty="0"/>
            <a:t>满足人们的需求</a:t>
          </a:r>
          <a:endParaRPr lang="en-US" dirty="0"/>
        </a:p>
      </dgm:t>
    </dgm:pt>
    <dgm:pt modelId="{FA4FE829-1FF4-48AF-B8F8-180DDF94DC90}" type="parTrans" cxnId="{BB2432C3-2B62-46C3-BD42-BE3BE78F20DB}">
      <dgm:prSet/>
      <dgm:spPr/>
      <dgm:t>
        <a:bodyPr/>
        <a:lstStyle/>
        <a:p>
          <a:endParaRPr lang="en-US"/>
        </a:p>
      </dgm:t>
    </dgm:pt>
    <dgm:pt modelId="{3AFC257D-9398-470D-9E25-64235E76E066}" type="sibTrans" cxnId="{BB2432C3-2B62-46C3-BD42-BE3BE78F20DB}">
      <dgm:prSet/>
      <dgm:spPr/>
      <dgm:t>
        <a:bodyPr/>
        <a:lstStyle/>
        <a:p>
          <a:endParaRPr lang="en-US"/>
        </a:p>
      </dgm:t>
    </dgm:pt>
    <dgm:pt modelId="{A8A25351-888D-408E-8270-53D56CE8E3ED}">
      <dgm:prSet/>
      <dgm:spPr/>
      <dgm:t>
        <a:bodyPr/>
        <a:lstStyle/>
        <a:p>
          <a:r>
            <a:rPr lang="en-US" dirty="0"/>
            <a:t>Paying taxes</a:t>
          </a:r>
          <a:r>
            <a:rPr lang="zh-TW" altLang="en-US" dirty="0"/>
            <a:t> 缴纳税款</a:t>
          </a:r>
          <a:endParaRPr lang="en-US" dirty="0"/>
        </a:p>
      </dgm:t>
    </dgm:pt>
    <dgm:pt modelId="{22BBBB08-A967-4B34-AB7F-0566D88784B0}" type="parTrans" cxnId="{2404CF0B-F499-4FF0-B9FB-07B3239C78B9}">
      <dgm:prSet/>
      <dgm:spPr/>
      <dgm:t>
        <a:bodyPr/>
        <a:lstStyle/>
        <a:p>
          <a:endParaRPr lang="en-US"/>
        </a:p>
      </dgm:t>
    </dgm:pt>
    <dgm:pt modelId="{617B52F5-2AFB-4D06-8577-958F430FEA7F}" type="sibTrans" cxnId="{2404CF0B-F499-4FF0-B9FB-07B3239C78B9}">
      <dgm:prSet/>
      <dgm:spPr/>
      <dgm:t>
        <a:bodyPr/>
        <a:lstStyle/>
        <a:p>
          <a:endParaRPr lang="en-US"/>
        </a:p>
      </dgm:t>
    </dgm:pt>
    <dgm:pt modelId="{C27EFCF8-9CE2-41CB-8166-9D8B6D1F5783}">
      <dgm:prSet/>
      <dgm:spPr/>
      <dgm:t>
        <a:bodyPr/>
        <a:lstStyle/>
        <a:p>
          <a:r>
            <a:rPr lang="en-US" dirty="0"/>
            <a:t>Preparing for the future</a:t>
          </a:r>
          <a:r>
            <a:rPr lang="zh-TW" altLang="en-US" dirty="0"/>
            <a:t> 为未来做好准备</a:t>
          </a:r>
          <a:endParaRPr lang="en-US" dirty="0"/>
        </a:p>
      </dgm:t>
    </dgm:pt>
    <dgm:pt modelId="{76C7E063-8CE8-43FB-8B34-13E2628888E8}" type="parTrans" cxnId="{EE28C47C-AE69-4840-99E7-3372CA0F614B}">
      <dgm:prSet/>
      <dgm:spPr/>
      <dgm:t>
        <a:bodyPr/>
        <a:lstStyle/>
        <a:p>
          <a:endParaRPr lang="en-US"/>
        </a:p>
      </dgm:t>
    </dgm:pt>
    <dgm:pt modelId="{A3D9990F-1151-4E2A-9EAA-420C8728B263}" type="sibTrans" cxnId="{EE28C47C-AE69-4840-99E7-3372CA0F614B}">
      <dgm:prSet/>
      <dgm:spPr/>
      <dgm:t>
        <a:bodyPr/>
        <a:lstStyle/>
        <a:p>
          <a:endParaRPr lang="en-US"/>
        </a:p>
      </dgm:t>
    </dgm:pt>
    <dgm:pt modelId="{11A047C8-29C6-447E-A110-CE5CB193D19C}">
      <dgm:prSet/>
      <dgm:spPr/>
      <dgm:t>
        <a:bodyPr/>
        <a:lstStyle/>
        <a:p>
          <a:r>
            <a:rPr lang="en-US" dirty="0"/>
            <a:t>The Church</a:t>
          </a:r>
          <a:r>
            <a:rPr lang="zh-TW" altLang="en-US" dirty="0"/>
            <a:t> 教会</a:t>
          </a:r>
          <a:endParaRPr lang="en-US" dirty="0"/>
        </a:p>
      </dgm:t>
    </dgm:pt>
    <dgm:pt modelId="{E10D4825-C125-4470-A5CB-60A47D7EB1A7}" type="parTrans" cxnId="{30680211-0352-4FA2-AE9B-36DF34974671}">
      <dgm:prSet/>
      <dgm:spPr/>
      <dgm:t>
        <a:bodyPr/>
        <a:lstStyle/>
        <a:p>
          <a:endParaRPr lang="en-US"/>
        </a:p>
      </dgm:t>
    </dgm:pt>
    <dgm:pt modelId="{60BEE5C2-221A-4004-B1CB-097D0503BCF9}" type="sibTrans" cxnId="{30680211-0352-4FA2-AE9B-36DF34974671}">
      <dgm:prSet/>
      <dgm:spPr/>
      <dgm:t>
        <a:bodyPr/>
        <a:lstStyle/>
        <a:p>
          <a:endParaRPr lang="en-US"/>
        </a:p>
      </dgm:t>
    </dgm:pt>
    <dgm:pt modelId="{702CCA3E-D28B-4610-8B93-AEC58AD9CEED}">
      <dgm:prSet/>
      <dgm:spPr/>
      <dgm:t>
        <a:bodyPr/>
        <a:lstStyle/>
        <a:p>
          <a:r>
            <a:rPr lang="en-US" dirty="0"/>
            <a:t>Missions</a:t>
          </a:r>
          <a:r>
            <a:rPr lang="zh-TW" altLang="en-US" dirty="0"/>
            <a:t> 使命</a:t>
          </a:r>
          <a:endParaRPr lang="en-US" dirty="0"/>
        </a:p>
      </dgm:t>
    </dgm:pt>
    <dgm:pt modelId="{5935D98C-13EC-4A84-9A88-C809F1DF31FE}" type="parTrans" cxnId="{C410AB73-69F5-4C82-80D7-F8917F9D761F}">
      <dgm:prSet/>
      <dgm:spPr/>
      <dgm:t>
        <a:bodyPr/>
        <a:lstStyle/>
        <a:p>
          <a:endParaRPr lang="en-US"/>
        </a:p>
      </dgm:t>
    </dgm:pt>
    <dgm:pt modelId="{31C09846-36A0-407F-81F4-8F35C1CFD1E0}" type="sibTrans" cxnId="{C410AB73-69F5-4C82-80D7-F8917F9D761F}">
      <dgm:prSet/>
      <dgm:spPr/>
      <dgm:t>
        <a:bodyPr/>
        <a:lstStyle/>
        <a:p>
          <a:endParaRPr lang="en-US"/>
        </a:p>
      </dgm:t>
    </dgm:pt>
    <dgm:pt modelId="{2BA2E6C2-DB8F-4845-8698-C90D5FA11BB2}" type="pres">
      <dgm:prSet presAssocID="{A7094D70-88CF-4440-926C-8DE591DEA4C3}" presName="linear" presStyleCnt="0">
        <dgm:presLayoutVars>
          <dgm:animLvl val="lvl"/>
          <dgm:resizeHandles val="exact"/>
        </dgm:presLayoutVars>
      </dgm:prSet>
      <dgm:spPr/>
    </dgm:pt>
    <dgm:pt modelId="{692B1EA0-9C6F-4944-920A-F77B9A15D9BD}" type="pres">
      <dgm:prSet presAssocID="{59C35F11-F78A-4BB1-9FFC-623FAA63F591}" presName="parentText" presStyleLbl="node1" presStyleIdx="0" presStyleCnt="6">
        <dgm:presLayoutVars>
          <dgm:chMax val="0"/>
          <dgm:bulletEnabled val="1"/>
        </dgm:presLayoutVars>
      </dgm:prSet>
      <dgm:spPr/>
    </dgm:pt>
    <dgm:pt modelId="{51A7718D-DAE8-47EE-AD11-084BDD7651F6}" type="pres">
      <dgm:prSet presAssocID="{27D57615-B173-4F2B-9B4A-C728C9A5A763}" presName="spacer" presStyleCnt="0"/>
      <dgm:spPr/>
    </dgm:pt>
    <dgm:pt modelId="{BFD500F2-22B1-4755-A118-FF408FFBF991}" type="pres">
      <dgm:prSet presAssocID="{7A5F5F59-E280-4AA2-ACDE-FCE92C040439}" presName="parentText" presStyleLbl="node1" presStyleIdx="1" presStyleCnt="6">
        <dgm:presLayoutVars>
          <dgm:chMax val="0"/>
          <dgm:bulletEnabled val="1"/>
        </dgm:presLayoutVars>
      </dgm:prSet>
      <dgm:spPr/>
    </dgm:pt>
    <dgm:pt modelId="{A65E7C9E-9DA2-4682-AD59-3739443EC25A}" type="pres">
      <dgm:prSet presAssocID="{3AFC257D-9398-470D-9E25-64235E76E066}" presName="spacer" presStyleCnt="0"/>
      <dgm:spPr/>
    </dgm:pt>
    <dgm:pt modelId="{0E3FA4A4-7B20-4BF1-B298-BA37743950A2}" type="pres">
      <dgm:prSet presAssocID="{A8A25351-888D-408E-8270-53D56CE8E3ED}" presName="parentText" presStyleLbl="node1" presStyleIdx="2" presStyleCnt="6">
        <dgm:presLayoutVars>
          <dgm:chMax val="0"/>
          <dgm:bulletEnabled val="1"/>
        </dgm:presLayoutVars>
      </dgm:prSet>
      <dgm:spPr/>
    </dgm:pt>
    <dgm:pt modelId="{24D05D10-AF74-46B1-81ED-9BB2E27F9805}" type="pres">
      <dgm:prSet presAssocID="{617B52F5-2AFB-4D06-8577-958F430FEA7F}" presName="spacer" presStyleCnt="0"/>
      <dgm:spPr/>
    </dgm:pt>
    <dgm:pt modelId="{29C85993-5EA2-40D5-8CFC-5CD591B44DDA}" type="pres">
      <dgm:prSet presAssocID="{C27EFCF8-9CE2-41CB-8166-9D8B6D1F5783}" presName="parentText" presStyleLbl="node1" presStyleIdx="3" presStyleCnt="6">
        <dgm:presLayoutVars>
          <dgm:chMax val="0"/>
          <dgm:bulletEnabled val="1"/>
        </dgm:presLayoutVars>
      </dgm:prSet>
      <dgm:spPr/>
    </dgm:pt>
    <dgm:pt modelId="{DF1C5100-1977-422C-BDBC-87A5F9983FFF}" type="pres">
      <dgm:prSet presAssocID="{A3D9990F-1151-4E2A-9EAA-420C8728B263}" presName="spacer" presStyleCnt="0"/>
      <dgm:spPr/>
    </dgm:pt>
    <dgm:pt modelId="{3D4CC8BB-F3BA-4940-8C32-DE7F75BFE4C2}" type="pres">
      <dgm:prSet presAssocID="{11A047C8-29C6-447E-A110-CE5CB193D19C}" presName="parentText" presStyleLbl="node1" presStyleIdx="4" presStyleCnt="6">
        <dgm:presLayoutVars>
          <dgm:chMax val="0"/>
          <dgm:bulletEnabled val="1"/>
        </dgm:presLayoutVars>
      </dgm:prSet>
      <dgm:spPr/>
    </dgm:pt>
    <dgm:pt modelId="{26EC65E0-0BD8-4131-8B9E-7B92DBA3CEF0}" type="pres">
      <dgm:prSet presAssocID="{60BEE5C2-221A-4004-B1CB-097D0503BCF9}" presName="spacer" presStyleCnt="0"/>
      <dgm:spPr/>
    </dgm:pt>
    <dgm:pt modelId="{1F98D2CC-D78B-48B4-91CC-B16F300F200C}" type="pres">
      <dgm:prSet presAssocID="{702CCA3E-D28B-4610-8B93-AEC58AD9CEED}" presName="parentText" presStyleLbl="node1" presStyleIdx="5" presStyleCnt="6">
        <dgm:presLayoutVars>
          <dgm:chMax val="0"/>
          <dgm:bulletEnabled val="1"/>
        </dgm:presLayoutVars>
      </dgm:prSet>
      <dgm:spPr/>
    </dgm:pt>
  </dgm:ptLst>
  <dgm:cxnLst>
    <dgm:cxn modelId="{2404CF0B-F499-4FF0-B9FB-07B3239C78B9}" srcId="{A7094D70-88CF-4440-926C-8DE591DEA4C3}" destId="{A8A25351-888D-408E-8270-53D56CE8E3ED}" srcOrd="2" destOrd="0" parTransId="{22BBBB08-A967-4B34-AB7F-0566D88784B0}" sibTransId="{617B52F5-2AFB-4D06-8577-958F430FEA7F}"/>
    <dgm:cxn modelId="{30680211-0352-4FA2-AE9B-36DF34974671}" srcId="{A7094D70-88CF-4440-926C-8DE591DEA4C3}" destId="{11A047C8-29C6-447E-A110-CE5CB193D19C}" srcOrd="4" destOrd="0" parTransId="{E10D4825-C125-4470-A5CB-60A47D7EB1A7}" sibTransId="{60BEE5C2-221A-4004-B1CB-097D0503BCF9}"/>
    <dgm:cxn modelId="{B3256A45-5925-41B4-B02F-B02A90EAD429}" type="presOf" srcId="{11A047C8-29C6-447E-A110-CE5CB193D19C}" destId="{3D4CC8BB-F3BA-4940-8C32-DE7F75BFE4C2}" srcOrd="0" destOrd="0" presId="urn:microsoft.com/office/officeart/2005/8/layout/vList2"/>
    <dgm:cxn modelId="{0BB2C153-0D5B-4C23-9296-B1EDE972C32C}" type="presOf" srcId="{A7094D70-88CF-4440-926C-8DE591DEA4C3}" destId="{2BA2E6C2-DB8F-4845-8698-C90D5FA11BB2}" srcOrd="0" destOrd="0" presId="urn:microsoft.com/office/officeart/2005/8/layout/vList2"/>
    <dgm:cxn modelId="{C410AB73-69F5-4C82-80D7-F8917F9D761F}" srcId="{A7094D70-88CF-4440-926C-8DE591DEA4C3}" destId="{702CCA3E-D28B-4610-8B93-AEC58AD9CEED}" srcOrd="5" destOrd="0" parTransId="{5935D98C-13EC-4A84-9A88-C809F1DF31FE}" sibTransId="{31C09846-36A0-407F-81F4-8F35C1CFD1E0}"/>
    <dgm:cxn modelId="{ADB1B77B-AB1A-4062-95EE-D323E549D337}" type="presOf" srcId="{702CCA3E-D28B-4610-8B93-AEC58AD9CEED}" destId="{1F98D2CC-D78B-48B4-91CC-B16F300F200C}" srcOrd="0" destOrd="0" presId="urn:microsoft.com/office/officeart/2005/8/layout/vList2"/>
    <dgm:cxn modelId="{EE28C47C-AE69-4840-99E7-3372CA0F614B}" srcId="{A7094D70-88CF-4440-926C-8DE591DEA4C3}" destId="{C27EFCF8-9CE2-41CB-8166-9D8B6D1F5783}" srcOrd="3" destOrd="0" parTransId="{76C7E063-8CE8-43FB-8B34-13E2628888E8}" sibTransId="{A3D9990F-1151-4E2A-9EAA-420C8728B263}"/>
    <dgm:cxn modelId="{DBDB9284-F368-404C-A59D-1EB90B16B1BB}" srcId="{A7094D70-88CF-4440-926C-8DE591DEA4C3}" destId="{59C35F11-F78A-4BB1-9FFC-623FAA63F591}" srcOrd="0" destOrd="0" parTransId="{4DED1B71-997E-4539-A46D-4F42BA9E90D7}" sibTransId="{27D57615-B173-4F2B-9B4A-C728C9A5A763}"/>
    <dgm:cxn modelId="{46C80E97-A7E2-4B7E-B419-26CEF610C6F6}" type="presOf" srcId="{7A5F5F59-E280-4AA2-ACDE-FCE92C040439}" destId="{BFD500F2-22B1-4755-A118-FF408FFBF991}" srcOrd="0" destOrd="0" presId="urn:microsoft.com/office/officeart/2005/8/layout/vList2"/>
    <dgm:cxn modelId="{2DA0C597-A179-40E7-826D-F6BD32486A50}" type="presOf" srcId="{A8A25351-888D-408E-8270-53D56CE8E3ED}" destId="{0E3FA4A4-7B20-4BF1-B298-BA37743950A2}" srcOrd="0" destOrd="0" presId="urn:microsoft.com/office/officeart/2005/8/layout/vList2"/>
    <dgm:cxn modelId="{BB2432C3-2B62-46C3-BD42-BE3BE78F20DB}" srcId="{A7094D70-88CF-4440-926C-8DE591DEA4C3}" destId="{7A5F5F59-E280-4AA2-ACDE-FCE92C040439}" srcOrd="1" destOrd="0" parTransId="{FA4FE829-1FF4-48AF-B8F8-180DDF94DC90}" sibTransId="{3AFC257D-9398-470D-9E25-64235E76E066}"/>
    <dgm:cxn modelId="{B72EBCCB-144F-4B98-AD8D-4BA9C96B0248}" type="presOf" srcId="{C27EFCF8-9CE2-41CB-8166-9D8B6D1F5783}" destId="{29C85993-5EA2-40D5-8CFC-5CD591B44DDA}" srcOrd="0" destOrd="0" presId="urn:microsoft.com/office/officeart/2005/8/layout/vList2"/>
    <dgm:cxn modelId="{977306FC-0D5E-4286-8043-186EC542C648}" type="presOf" srcId="{59C35F11-F78A-4BB1-9FFC-623FAA63F591}" destId="{692B1EA0-9C6F-4944-920A-F77B9A15D9BD}" srcOrd="0" destOrd="0" presId="urn:microsoft.com/office/officeart/2005/8/layout/vList2"/>
    <dgm:cxn modelId="{F41EEC69-3E75-49B9-ADFD-A55233BBE809}" type="presParOf" srcId="{2BA2E6C2-DB8F-4845-8698-C90D5FA11BB2}" destId="{692B1EA0-9C6F-4944-920A-F77B9A15D9BD}" srcOrd="0" destOrd="0" presId="urn:microsoft.com/office/officeart/2005/8/layout/vList2"/>
    <dgm:cxn modelId="{6FDFC060-4C38-424C-BE81-B6FF0ED148F7}" type="presParOf" srcId="{2BA2E6C2-DB8F-4845-8698-C90D5FA11BB2}" destId="{51A7718D-DAE8-47EE-AD11-084BDD7651F6}" srcOrd="1" destOrd="0" presId="urn:microsoft.com/office/officeart/2005/8/layout/vList2"/>
    <dgm:cxn modelId="{9663FA61-D2E3-46FA-9563-3505181BC2B4}" type="presParOf" srcId="{2BA2E6C2-DB8F-4845-8698-C90D5FA11BB2}" destId="{BFD500F2-22B1-4755-A118-FF408FFBF991}" srcOrd="2" destOrd="0" presId="urn:microsoft.com/office/officeart/2005/8/layout/vList2"/>
    <dgm:cxn modelId="{60919614-3806-4D08-95A1-93F0AAF44E8D}" type="presParOf" srcId="{2BA2E6C2-DB8F-4845-8698-C90D5FA11BB2}" destId="{A65E7C9E-9DA2-4682-AD59-3739443EC25A}" srcOrd="3" destOrd="0" presId="urn:microsoft.com/office/officeart/2005/8/layout/vList2"/>
    <dgm:cxn modelId="{5B822774-F41D-42C5-82DD-018F37B66B31}" type="presParOf" srcId="{2BA2E6C2-DB8F-4845-8698-C90D5FA11BB2}" destId="{0E3FA4A4-7B20-4BF1-B298-BA37743950A2}" srcOrd="4" destOrd="0" presId="urn:microsoft.com/office/officeart/2005/8/layout/vList2"/>
    <dgm:cxn modelId="{C27E0E53-E4C2-4D8E-9A55-074A94919895}" type="presParOf" srcId="{2BA2E6C2-DB8F-4845-8698-C90D5FA11BB2}" destId="{24D05D10-AF74-46B1-81ED-9BB2E27F9805}" srcOrd="5" destOrd="0" presId="urn:microsoft.com/office/officeart/2005/8/layout/vList2"/>
    <dgm:cxn modelId="{C4CDE5C5-A35C-48F2-AC05-59E3E8E40D8B}" type="presParOf" srcId="{2BA2E6C2-DB8F-4845-8698-C90D5FA11BB2}" destId="{29C85993-5EA2-40D5-8CFC-5CD591B44DDA}" srcOrd="6" destOrd="0" presId="urn:microsoft.com/office/officeart/2005/8/layout/vList2"/>
    <dgm:cxn modelId="{41905470-1F80-4D3B-9936-26783DC19A85}" type="presParOf" srcId="{2BA2E6C2-DB8F-4845-8698-C90D5FA11BB2}" destId="{DF1C5100-1977-422C-BDBC-87A5F9983FFF}" srcOrd="7" destOrd="0" presId="urn:microsoft.com/office/officeart/2005/8/layout/vList2"/>
    <dgm:cxn modelId="{9D340C04-A117-4010-9730-AC6BE55D3C4F}" type="presParOf" srcId="{2BA2E6C2-DB8F-4845-8698-C90D5FA11BB2}" destId="{3D4CC8BB-F3BA-4940-8C32-DE7F75BFE4C2}" srcOrd="8" destOrd="0" presId="urn:microsoft.com/office/officeart/2005/8/layout/vList2"/>
    <dgm:cxn modelId="{2C2E6A7A-B1FD-4E7B-8746-1B7BFBF9F105}" type="presParOf" srcId="{2BA2E6C2-DB8F-4845-8698-C90D5FA11BB2}" destId="{26EC65E0-0BD8-4131-8B9E-7B92DBA3CEF0}" srcOrd="9" destOrd="0" presId="urn:microsoft.com/office/officeart/2005/8/layout/vList2"/>
    <dgm:cxn modelId="{B8774DDA-B536-46D8-9E1C-4F0321B881AA}" type="presParOf" srcId="{2BA2E6C2-DB8F-4845-8698-C90D5FA11BB2}" destId="{1F98D2CC-D78B-48B4-91CC-B16F300F200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78F6-852F-45ED-9FA8-03ED51DFA542}">
      <dsp:nvSpPr>
        <dsp:cNvPr id="0" name=""/>
        <dsp:cNvSpPr/>
      </dsp:nvSpPr>
      <dsp:spPr>
        <a:xfrm>
          <a:off x="1533266" y="520"/>
          <a:ext cx="3220603" cy="1932361"/>
        </a:xfrm>
        <a:prstGeom prst="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Family</a:t>
          </a:r>
        </a:p>
        <a:p>
          <a:pPr marL="0" lvl="0" indent="0" algn="ctr" defTabSz="1555750">
            <a:lnSpc>
              <a:spcPct val="90000"/>
            </a:lnSpc>
            <a:spcBef>
              <a:spcPct val="0"/>
            </a:spcBef>
            <a:spcAft>
              <a:spcPct val="35000"/>
            </a:spcAft>
            <a:buNone/>
          </a:pPr>
          <a:r>
            <a:rPr lang="zh-TW" altLang="en-US" sz="3500" b="1" kern="1200" dirty="0"/>
            <a:t>家庭</a:t>
          </a:r>
          <a:endParaRPr lang="en-US" sz="3500" b="1" kern="1200" dirty="0"/>
        </a:p>
      </dsp:txBody>
      <dsp:txXfrm>
        <a:off x="1533266" y="520"/>
        <a:ext cx="3220603" cy="1932361"/>
      </dsp:txXfrm>
    </dsp:sp>
    <dsp:sp modelId="{9BDF17E4-C5ED-45BB-B8D4-55D100D99352}">
      <dsp:nvSpPr>
        <dsp:cNvPr id="0" name=""/>
        <dsp:cNvSpPr/>
      </dsp:nvSpPr>
      <dsp:spPr>
        <a:xfrm>
          <a:off x="5075929" y="520"/>
          <a:ext cx="3220603" cy="1932361"/>
        </a:xfrm>
        <a:prstGeom prst="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Mental Health</a:t>
          </a:r>
          <a:r>
            <a:rPr lang="zh-TW" altLang="en-US" sz="3500" b="1" kern="1200" dirty="0"/>
            <a:t>心理健康</a:t>
          </a:r>
          <a:endParaRPr lang="en-US" sz="3500" b="1" kern="1200" dirty="0"/>
        </a:p>
      </dsp:txBody>
      <dsp:txXfrm>
        <a:off x="5075929" y="520"/>
        <a:ext cx="3220603" cy="1932361"/>
      </dsp:txXfrm>
    </dsp:sp>
    <dsp:sp modelId="{EDA39D30-F21D-4B48-AB67-260912E03F07}">
      <dsp:nvSpPr>
        <dsp:cNvPr id="0" name=""/>
        <dsp:cNvSpPr/>
      </dsp:nvSpPr>
      <dsp:spPr>
        <a:xfrm>
          <a:off x="1533266" y="2254942"/>
          <a:ext cx="3220603" cy="1932361"/>
        </a:xfrm>
        <a:prstGeom prst="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Physical Health</a:t>
          </a:r>
        </a:p>
        <a:p>
          <a:pPr marL="0" lvl="0" indent="0" algn="ctr" defTabSz="1555750">
            <a:lnSpc>
              <a:spcPct val="90000"/>
            </a:lnSpc>
            <a:spcBef>
              <a:spcPct val="0"/>
            </a:spcBef>
            <a:spcAft>
              <a:spcPct val="35000"/>
            </a:spcAft>
            <a:buNone/>
          </a:pPr>
          <a:r>
            <a:rPr lang="zh-TW" altLang="en-US" sz="3500" b="1" kern="1200" dirty="0"/>
            <a:t>生理健康</a:t>
          </a:r>
          <a:endParaRPr lang="en-US" sz="3500" b="1" kern="1200" dirty="0"/>
        </a:p>
      </dsp:txBody>
      <dsp:txXfrm>
        <a:off x="1533266" y="2254942"/>
        <a:ext cx="3220603" cy="1932361"/>
      </dsp:txXfrm>
    </dsp:sp>
    <dsp:sp modelId="{8E42F236-5B15-402E-A4A6-9F5095559C44}">
      <dsp:nvSpPr>
        <dsp:cNvPr id="0" name=""/>
        <dsp:cNvSpPr/>
      </dsp:nvSpPr>
      <dsp:spPr>
        <a:xfrm>
          <a:off x="5075929" y="2254942"/>
          <a:ext cx="3220603" cy="1932361"/>
        </a:xfrm>
        <a:prstGeom prst="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Spiritual Health</a:t>
          </a:r>
        </a:p>
        <a:p>
          <a:pPr marL="0" lvl="0" indent="0" algn="ctr" defTabSz="1555750">
            <a:lnSpc>
              <a:spcPct val="90000"/>
            </a:lnSpc>
            <a:spcBef>
              <a:spcPct val="0"/>
            </a:spcBef>
            <a:spcAft>
              <a:spcPct val="35000"/>
            </a:spcAft>
            <a:buNone/>
          </a:pPr>
          <a:r>
            <a:rPr lang="zh-TW" altLang="en-US" sz="3500" b="1" kern="1200" dirty="0"/>
            <a:t>灵性健康</a:t>
          </a:r>
          <a:endParaRPr lang="en-US" sz="3500" b="1" kern="1200" dirty="0"/>
        </a:p>
      </dsp:txBody>
      <dsp:txXfrm>
        <a:off x="5075929" y="2254942"/>
        <a:ext cx="3220603" cy="1932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B1EA0-9C6F-4944-920A-F77B9A15D9BD}">
      <dsp:nvSpPr>
        <dsp:cNvPr id="0" name=""/>
        <dsp:cNvSpPr/>
      </dsp:nvSpPr>
      <dsp:spPr>
        <a:xfrm>
          <a:off x="0" y="67832"/>
          <a:ext cx="9829799" cy="617759"/>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Providing for family and friends</a:t>
          </a:r>
          <a:r>
            <a:rPr lang="zh-TW" altLang="en-US" sz="2400" kern="1200" dirty="0"/>
            <a:t>  提供给家人和朋友</a:t>
          </a:r>
          <a:endParaRPr lang="en-US" sz="2400" kern="1200" dirty="0"/>
        </a:p>
      </dsp:txBody>
      <dsp:txXfrm>
        <a:off x="30157" y="97989"/>
        <a:ext cx="9769485" cy="557445"/>
      </dsp:txXfrm>
    </dsp:sp>
    <dsp:sp modelId="{BFD500F2-22B1-4755-A118-FF408FFBF991}">
      <dsp:nvSpPr>
        <dsp:cNvPr id="0" name=""/>
        <dsp:cNvSpPr/>
      </dsp:nvSpPr>
      <dsp:spPr>
        <a:xfrm>
          <a:off x="0" y="754712"/>
          <a:ext cx="9829799" cy="617759"/>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Meeting people’s needs </a:t>
          </a:r>
          <a:r>
            <a:rPr lang="zh-TW" altLang="en-US" sz="2400" kern="1200" dirty="0"/>
            <a:t>满足人们的需求</a:t>
          </a:r>
          <a:endParaRPr lang="en-US" sz="2400" kern="1200" dirty="0"/>
        </a:p>
      </dsp:txBody>
      <dsp:txXfrm>
        <a:off x="30157" y="784869"/>
        <a:ext cx="9769485" cy="557445"/>
      </dsp:txXfrm>
    </dsp:sp>
    <dsp:sp modelId="{0E3FA4A4-7B20-4BF1-B298-BA37743950A2}">
      <dsp:nvSpPr>
        <dsp:cNvPr id="0" name=""/>
        <dsp:cNvSpPr/>
      </dsp:nvSpPr>
      <dsp:spPr>
        <a:xfrm>
          <a:off x="0" y="1441592"/>
          <a:ext cx="9829799" cy="617759"/>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Paying taxes</a:t>
          </a:r>
          <a:r>
            <a:rPr lang="zh-TW" altLang="en-US" sz="2400" kern="1200" dirty="0"/>
            <a:t> 缴纳税款</a:t>
          </a:r>
          <a:endParaRPr lang="en-US" sz="2400" kern="1200" dirty="0"/>
        </a:p>
      </dsp:txBody>
      <dsp:txXfrm>
        <a:off x="30157" y="1471749"/>
        <a:ext cx="9769485" cy="557445"/>
      </dsp:txXfrm>
    </dsp:sp>
    <dsp:sp modelId="{29C85993-5EA2-40D5-8CFC-5CD591B44DDA}">
      <dsp:nvSpPr>
        <dsp:cNvPr id="0" name=""/>
        <dsp:cNvSpPr/>
      </dsp:nvSpPr>
      <dsp:spPr>
        <a:xfrm>
          <a:off x="0" y="2128472"/>
          <a:ext cx="9829799" cy="617759"/>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Preparing for the future</a:t>
          </a:r>
          <a:r>
            <a:rPr lang="zh-TW" altLang="en-US" sz="2400" kern="1200" dirty="0"/>
            <a:t> 为未来做好准备</a:t>
          </a:r>
          <a:endParaRPr lang="en-US" sz="2400" kern="1200" dirty="0"/>
        </a:p>
      </dsp:txBody>
      <dsp:txXfrm>
        <a:off x="30157" y="2158629"/>
        <a:ext cx="9769485" cy="557445"/>
      </dsp:txXfrm>
    </dsp:sp>
    <dsp:sp modelId="{3D4CC8BB-F3BA-4940-8C32-DE7F75BFE4C2}">
      <dsp:nvSpPr>
        <dsp:cNvPr id="0" name=""/>
        <dsp:cNvSpPr/>
      </dsp:nvSpPr>
      <dsp:spPr>
        <a:xfrm>
          <a:off x="0" y="2815352"/>
          <a:ext cx="9829799" cy="617759"/>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Church</a:t>
          </a:r>
          <a:r>
            <a:rPr lang="zh-TW" altLang="en-US" sz="2400" kern="1200" dirty="0"/>
            <a:t> 教会</a:t>
          </a:r>
          <a:endParaRPr lang="en-US" sz="2400" kern="1200" dirty="0"/>
        </a:p>
      </dsp:txBody>
      <dsp:txXfrm>
        <a:off x="30157" y="2845509"/>
        <a:ext cx="9769485" cy="557445"/>
      </dsp:txXfrm>
    </dsp:sp>
    <dsp:sp modelId="{1F98D2CC-D78B-48B4-91CC-B16F300F200C}">
      <dsp:nvSpPr>
        <dsp:cNvPr id="0" name=""/>
        <dsp:cNvSpPr/>
      </dsp:nvSpPr>
      <dsp:spPr>
        <a:xfrm>
          <a:off x="0" y="3502232"/>
          <a:ext cx="9829799" cy="617759"/>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Missions</a:t>
          </a:r>
          <a:r>
            <a:rPr lang="zh-TW" altLang="en-US" sz="2400" kern="1200" dirty="0"/>
            <a:t> 使命</a:t>
          </a:r>
          <a:endParaRPr lang="en-US" sz="2400" kern="1200" dirty="0"/>
        </a:p>
      </dsp:txBody>
      <dsp:txXfrm>
        <a:off x="30157" y="3532389"/>
        <a:ext cx="9769485" cy="5574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9/7/22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9/7/22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9/7/22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9/7/22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9/7/22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9/7/22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9/7/22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9/7/22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9/7/22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9/7/22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9/7/22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9/7/22</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6000" dirty="0"/>
              <a:t>Discussion Time </a:t>
            </a:r>
            <a:r>
              <a:rPr lang="zh-TW" altLang="en-US" sz="6000" b="1" dirty="0"/>
              <a:t>讨论时间</a:t>
            </a:r>
            <a:endParaRPr lang="en-US" sz="6000" b="1" dirty="0"/>
          </a:p>
        </p:txBody>
      </p:sp>
      <p:sp>
        <p:nvSpPr>
          <p:cNvPr id="14" name="Content Placeholder 13"/>
          <p:cNvSpPr>
            <a:spLocks noGrp="1"/>
          </p:cNvSpPr>
          <p:nvPr>
            <p:ph idx="1"/>
          </p:nvPr>
        </p:nvSpPr>
        <p:spPr/>
        <p:txBody>
          <a:bodyPr anchor="ctr">
            <a:normAutofit/>
          </a:bodyPr>
          <a:lstStyle/>
          <a:p>
            <a:pPr marL="0" indent="0" algn="ctr">
              <a:buNone/>
            </a:pPr>
            <a:r>
              <a:rPr lang="en-US" sz="4400" dirty="0"/>
              <a:t>What is the purpose of money?</a:t>
            </a:r>
          </a:p>
          <a:p>
            <a:pPr marL="0" indent="0" algn="ctr">
              <a:buNone/>
            </a:pPr>
            <a:r>
              <a:rPr lang="zh-TW" altLang="en-US" sz="4400" b="1" dirty="0"/>
              <a:t>钱的用途是什么？</a:t>
            </a:r>
            <a:endParaRPr lang="en-US" sz="4400" b="1"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C7927-BD62-0BF5-A951-1BC5BC2B5B16}"/>
              </a:ext>
            </a:extLst>
          </p:cNvPr>
          <p:cNvSpPr txBox="1"/>
          <p:nvPr/>
        </p:nvSpPr>
        <p:spPr>
          <a:xfrm>
            <a:off x="1522412" y="2057400"/>
            <a:ext cx="4114800" cy="3124200"/>
          </a:xfrm>
          <a:prstGeom prst="rect">
            <a:avLst/>
          </a:prstGeom>
        </p:spPr>
        <p:txBody>
          <a:bodyPr vert="horz" lIns="91440" tIns="45720" rIns="91440" bIns="45720" rtlCol="0" anchor="b">
            <a:normAutofit/>
          </a:bodyPr>
          <a:lstStyle/>
          <a:p>
            <a:pPr>
              <a:spcBef>
                <a:spcPct val="0"/>
              </a:spcBef>
              <a:spcAft>
                <a:spcPts val="600"/>
              </a:spcAft>
            </a:pPr>
            <a:r>
              <a:rPr lang="en-US" sz="4000" dirty="0">
                <a:solidFill>
                  <a:schemeClr val="accent1">
                    <a:lumMod val="50000"/>
                  </a:schemeClr>
                </a:solidFill>
                <a:latin typeface="+mj-lt"/>
                <a:ea typeface="+mj-ea"/>
                <a:cs typeface="+mj-cs"/>
              </a:rPr>
              <a:t>How should we relate to money?</a:t>
            </a:r>
          </a:p>
          <a:p>
            <a:pPr>
              <a:spcBef>
                <a:spcPct val="0"/>
              </a:spcBef>
              <a:spcAft>
                <a:spcPts val="600"/>
              </a:spcAft>
            </a:pPr>
            <a:r>
              <a:rPr lang="zh-TW" altLang="en-US" sz="3600" b="1" dirty="0">
                <a:solidFill>
                  <a:schemeClr val="accent1">
                    <a:lumMod val="50000"/>
                  </a:schemeClr>
                </a:solidFill>
                <a:latin typeface="+mj-lt"/>
                <a:ea typeface="+mj-ea"/>
                <a:cs typeface="+mj-cs"/>
              </a:rPr>
              <a:t>我们应该如何与金钱相处？</a:t>
            </a:r>
            <a:endParaRPr lang="en-US" sz="3600" b="1" dirty="0">
              <a:solidFill>
                <a:schemeClr val="accent1">
                  <a:lumMod val="50000"/>
                </a:schemeClr>
              </a:solidFill>
              <a:latin typeface="+mj-lt"/>
              <a:ea typeface="+mj-ea"/>
              <a:cs typeface="+mj-cs"/>
            </a:endParaRPr>
          </a:p>
        </p:txBody>
      </p:sp>
      <p:pic>
        <p:nvPicPr>
          <p:cNvPr id="4" name="Picture 3" descr="Stacks of gold coins">
            <a:extLst>
              <a:ext uri="{FF2B5EF4-FFF2-40B4-BE49-F238E27FC236}">
                <a16:creationId xmlns:a16="http://schemas.microsoft.com/office/drawing/2014/main" id="{C7A75933-0629-054A-04E0-195FA4A3350B}"/>
              </a:ext>
            </a:extLst>
          </p:cNvPr>
          <p:cNvPicPr>
            <a:picLocks noChangeAspect="1"/>
          </p:cNvPicPr>
          <p:nvPr/>
        </p:nvPicPr>
        <p:blipFill>
          <a:blip r:embed="rId2" cstate="print">
            <a:extLst>
              <a:ext uri="{28A0092B-C50C-407E-A947-70E740481C1C}">
                <a14:useLocalDpi xmlns:a14="http://schemas.microsoft.com/office/drawing/2010/main" val="0"/>
              </a:ext>
            </a:extLst>
          </a:blip>
          <a:srcRect l="19992" r="19992"/>
          <a:stretch/>
        </p:blipFill>
        <p:spPr>
          <a:xfrm>
            <a:off x="6025925" y="0"/>
            <a:ext cx="6172198" cy="6807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126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48122-4F4A-0C36-70A4-0CA5A0FAE9C8}"/>
              </a:ext>
            </a:extLst>
          </p:cNvPr>
          <p:cNvSpPr>
            <a:spLocks noGrp="1"/>
          </p:cNvSpPr>
          <p:nvPr>
            <p:ph type="title"/>
          </p:nvPr>
        </p:nvSpPr>
        <p:spPr/>
        <p:txBody>
          <a:bodyPr>
            <a:normAutofit/>
          </a:bodyPr>
          <a:lstStyle/>
          <a:p>
            <a:r>
              <a:rPr lang="en-US" sz="8000" dirty="0"/>
              <a:t>Contentment</a:t>
            </a:r>
            <a:r>
              <a:rPr lang="zh-TW" altLang="en-US" sz="8000" dirty="0"/>
              <a:t> </a:t>
            </a:r>
            <a:r>
              <a:rPr lang="zh-TW" altLang="en-US" sz="6600" b="1" dirty="0"/>
              <a:t>知足</a:t>
            </a:r>
            <a:endParaRPr lang="en-US" sz="8000" b="1" dirty="0"/>
          </a:p>
        </p:txBody>
      </p:sp>
    </p:spTree>
    <p:extLst>
      <p:ext uri="{BB962C8B-B14F-4D97-AF65-F5344CB8AC3E}">
        <p14:creationId xmlns:p14="http://schemas.microsoft.com/office/powerpoint/2010/main" val="14936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D6D0D-8E77-77BC-5C95-EC4F3CF22A63}"/>
              </a:ext>
            </a:extLst>
          </p:cNvPr>
          <p:cNvSpPr>
            <a:spLocks noGrp="1"/>
          </p:cNvSpPr>
          <p:nvPr>
            <p:ph type="title"/>
          </p:nvPr>
        </p:nvSpPr>
        <p:spPr/>
        <p:txBody>
          <a:bodyPr>
            <a:normAutofit/>
          </a:bodyPr>
          <a:lstStyle/>
          <a:p>
            <a:pPr algn="ctr"/>
            <a:r>
              <a:rPr lang="en-US" sz="4400" dirty="0"/>
              <a:t>What is Contentment?</a:t>
            </a:r>
            <a:r>
              <a:rPr lang="zh-TW" altLang="en-US" sz="4400" dirty="0"/>
              <a:t> </a:t>
            </a:r>
            <a:r>
              <a:rPr lang="zh-TW" altLang="en-US" sz="4400" b="1" dirty="0"/>
              <a:t>知足是什么？</a:t>
            </a:r>
            <a:endParaRPr lang="en-US" sz="4400" b="1" dirty="0"/>
          </a:p>
        </p:txBody>
      </p:sp>
      <p:sp>
        <p:nvSpPr>
          <p:cNvPr id="5" name="Content Placeholder 4">
            <a:extLst>
              <a:ext uri="{FF2B5EF4-FFF2-40B4-BE49-F238E27FC236}">
                <a16:creationId xmlns:a16="http://schemas.microsoft.com/office/drawing/2014/main" id="{9BBE7765-CD33-0535-5B1A-C39344874C7B}"/>
              </a:ext>
            </a:extLst>
          </p:cNvPr>
          <p:cNvSpPr>
            <a:spLocks noGrp="1"/>
          </p:cNvSpPr>
          <p:nvPr>
            <p:ph sz="half" idx="1"/>
          </p:nvPr>
        </p:nvSpPr>
        <p:spPr>
          <a:xfrm>
            <a:off x="2055812" y="2362200"/>
            <a:ext cx="3352800" cy="1901952"/>
          </a:xfrm>
        </p:spPr>
        <p:txBody>
          <a:bodyPr>
            <a:normAutofit/>
          </a:bodyPr>
          <a:lstStyle/>
          <a:p>
            <a:pPr marL="0" indent="0">
              <a:buNone/>
            </a:pPr>
            <a:r>
              <a:rPr lang="en-US" sz="2800" dirty="0"/>
              <a:t>Contentment </a:t>
            </a:r>
            <a:r>
              <a:rPr lang="zh-TW" altLang="en-US" sz="2800" dirty="0"/>
              <a:t>知足 </a:t>
            </a:r>
            <a:r>
              <a:rPr lang="en-US" sz="3600" dirty="0"/>
              <a:t>=</a:t>
            </a:r>
          </a:p>
        </p:txBody>
      </p:sp>
      <p:sp>
        <p:nvSpPr>
          <p:cNvPr id="6" name="Content Placeholder 5">
            <a:extLst>
              <a:ext uri="{FF2B5EF4-FFF2-40B4-BE49-F238E27FC236}">
                <a16:creationId xmlns:a16="http://schemas.microsoft.com/office/drawing/2014/main" id="{3FD647A4-30C9-FBC0-8519-1BC56B07F7E8}"/>
              </a:ext>
            </a:extLst>
          </p:cNvPr>
          <p:cNvSpPr>
            <a:spLocks noGrp="1"/>
          </p:cNvSpPr>
          <p:nvPr>
            <p:ph sz="half" idx="2"/>
          </p:nvPr>
        </p:nvSpPr>
        <p:spPr>
          <a:xfrm>
            <a:off x="5789612" y="1828800"/>
            <a:ext cx="5099802" cy="4721352"/>
          </a:xfrm>
        </p:spPr>
        <p:txBody>
          <a:bodyPr>
            <a:normAutofit/>
          </a:bodyPr>
          <a:lstStyle/>
          <a:p>
            <a:pPr marL="0" indent="0">
              <a:lnSpc>
                <a:spcPct val="100000"/>
              </a:lnSpc>
              <a:buNone/>
            </a:pPr>
            <a:r>
              <a:rPr lang="en-US" sz="3200" dirty="0">
                <a:effectLst/>
              </a:rPr>
              <a:t>“Having one's desires bounded by what one has (though that may be less than one could have wished).”</a:t>
            </a:r>
            <a:r>
              <a:rPr lang="zh-TW" altLang="en-US" sz="3200" dirty="0">
                <a:effectLst/>
              </a:rPr>
              <a:t> </a:t>
            </a:r>
            <a:endParaRPr lang="en-US" altLang="zh-TW" sz="3200" dirty="0">
              <a:effectLst/>
            </a:endParaRPr>
          </a:p>
          <a:p>
            <a:pPr marL="0" indent="0">
              <a:lnSpc>
                <a:spcPct val="100000"/>
              </a:lnSpc>
              <a:buNone/>
            </a:pPr>
            <a:r>
              <a:rPr lang="zh-TW" altLang="en-US" sz="3200" dirty="0">
                <a:effectLst/>
              </a:rPr>
              <a:t>“</a:t>
            </a:r>
            <a:r>
              <a:rPr lang="zh-TW" altLang="en-US" sz="3200" b="1" dirty="0">
                <a:effectLst/>
              </a:rPr>
              <a:t>一个人的欲望受到一个人所拥有的东西的限制（尽管这可能比一个人所希望的要少）</a:t>
            </a:r>
            <a:r>
              <a:rPr lang="zh-TW" altLang="en-US" sz="3200" dirty="0">
                <a:effectLst/>
              </a:rPr>
              <a:t>。”</a:t>
            </a:r>
            <a:endParaRPr lang="en-US" sz="2000" dirty="0"/>
          </a:p>
        </p:txBody>
      </p:sp>
    </p:spTree>
    <p:extLst>
      <p:ext uri="{BB962C8B-B14F-4D97-AF65-F5344CB8AC3E}">
        <p14:creationId xmlns:p14="http://schemas.microsoft.com/office/powerpoint/2010/main" val="417116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48122-4F4A-0C36-70A4-0CA5A0FAE9C8}"/>
              </a:ext>
            </a:extLst>
          </p:cNvPr>
          <p:cNvSpPr>
            <a:spLocks noGrp="1"/>
          </p:cNvSpPr>
          <p:nvPr>
            <p:ph type="title"/>
          </p:nvPr>
        </p:nvSpPr>
        <p:spPr/>
        <p:txBody>
          <a:bodyPr>
            <a:normAutofit/>
          </a:bodyPr>
          <a:lstStyle/>
          <a:p>
            <a:r>
              <a:rPr lang="en-US" sz="8800" dirty="0"/>
              <a:t>Humility</a:t>
            </a:r>
            <a:r>
              <a:rPr lang="zh-TW" altLang="en-US" sz="8800" dirty="0"/>
              <a:t> </a:t>
            </a:r>
            <a:r>
              <a:rPr lang="zh-TW" altLang="en-US" sz="8800" b="1" dirty="0"/>
              <a:t>谦虚</a:t>
            </a:r>
            <a:endParaRPr lang="en-US" sz="8800" b="1" dirty="0"/>
          </a:p>
        </p:txBody>
      </p:sp>
    </p:spTree>
    <p:extLst>
      <p:ext uri="{BB962C8B-B14F-4D97-AF65-F5344CB8AC3E}">
        <p14:creationId xmlns:p14="http://schemas.microsoft.com/office/powerpoint/2010/main" val="131002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EAAF9D-4CB1-7E26-C877-E86C5A6C4660}"/>
              </a:ext>
            </a:extLst>
          </p:cNvPr>
          <p:cNvSpPr>
            <a:spLocks noGrp="1"/>
          </p:cNvSpPr>
          <p:nvPr>
            <p:ph type="title"/>
          </p:nvPr>
        </p:nvSpPr>
        <p:spPr>
          <a:xfrm>
            <a:off x="1522413" y="685800"/>
            <a:ext cx="4114800" cy="1925638"/>
          </a:xfrm>
        </p:spPr>
        <p:txBody>
          <a:bodyPr/>
          <a:lstStyle/>
          <a:p>
            <a:r>
              <a:rPr lang="en-US" dirty="0"/>
              <a:t>How to be Humble:</a:t>
            </a:r>
            <a:br>
              <a:rPr lang="en-US" dirty="0"/>
            </a:br>
            <a:r>
              <a:rPr lang="zh-TW" altLang="en-US" sz="3600" b="1" dirty="0"/>
              <a:t>如何谦虚</a:t>
            </a:r>
            <a:r>
              <a:rPr lang="zh-TW" altLang="en-US" dirty="0"/>
              <a:t>：</a:t>
            </a:r>
            <a:endParaRPr lang="en-US" dirty="0"/>
          </a:p>
        </p:txBody>
      </p:sp>
      <p:pic>
        <p:nvPicPr>
          <p:cNvPr id="12" name="Content Placeholder 11" descr="A picture containing person, person&#10;&#10;Description automatically generated">
            <a:extLst>
              <a:ext uri="{FF2B5EF4-FFF2-40B4-BE49-F238E27FC236}">
                <a16:creationId xmlns:a16="http://schemas.microsoft.com/office/drawing/2014/main" id="{DE293E4B-4FE0-DCDB-6DF9-C1D149884A30}"/>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8573" r="31351" b="-2"/>
          <a:stretch/>
        </p:blipFill>
        <p:spPr>
          <a:xfrm>
            <a:off x="6016627" y="1"/>
            <a:ext cx="6172198" cy="6857999"/>
          </a:xfrm>
          <a:noFill/>
        </p:spPr>
      </p:pic>
      <p:sp>
        <p:nvSpPr>
          <p:cNvPr id="19" name="Text Placeholder 3">
            <a:extLst>
              <a:ext uri="{FF2B5EF4-FFF2-40B4-BE49-F238E27FC236}">
                <a16:creationId xmlns:a16="http://schemas.microsoft.com/office/drawing/2014/main" id="{B029EEB9-34D5-38D7-01BB-DB3E1374CDE3}"/>
              </a:ext>
            </a:extLst>
          </p:cNvPr>
          <p:cNvSpPr>
            <a:spLocks noGrp="1"/>
          </p:cNvSpPr>
          <p:nvPr>
            <p:ph type="body" sz="half" idx="2"/>
          </p:nvPr>
        </p:nvSpPr>
        <p:spPr>
          <a:xfrm>
            <a:off x="1522413" y="2895599"/>
            <a:ext cx="4114800" cy="2590800"/>
          </a:xfrm>
        </p:spPr>
        <p:txBody>
          <a:bodyPr>
            <a:normAutofit/>
          </a:bodyPr>
          <a:lstStyle/>
          <a:p>
            <a:pPr>
              <a:lnSpc>
                <a:spcPct val="100000"/>
              </a:lnSpc>
            </a:pPr>
            <a:r>
              <a:rPr lang="en-US" sz="2400" dirty="0"/>
              <a:t>Do not allow money to determine our value or others’ value</a:t>
            </a:r>
          </a:p>
          <a:p>
            <a:pPr>
              <a:lnSpc>
                <a:spcPct val="100000"/>
              </a:lnSpc>
            </a:pPr>
            <a:r>
              <a:rPr lang="zh-TW" altLang="en-US" sz="2400" b="1" dirty="0"/>
              <a:t>不要让金钱来决定我们的价值或他人的价值</a:t>
            </a:r>
            <a:endParaRPr lang="en-US" sz="2400" b="1" dirty="0"/>
          </a:p>
        </p:txBody>
      </p:sp>
    </p:spTree>
    <p:extLst>
      <p:ext uri="{BB962C8B-B14F-4D97-AF65-F5344CB8AC3E}">
        <p14:creationId xmlns:p14="http://schemas.microsoft.com/office/powerpoint/2010/main" val="330412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48122-4F4A-0C36-70A4-0CA5A0FAE9C8}"/>
              </a:ext>
            </a:extLst>
          </p:cNvPr>
          <p:cNvSpPr>
            <a:spLocks noGrp="1"/>
          </p:cNvSpPr>
          <p:nvPr>
            <p:ph type="title"/>
          </p:nvPr>
        </p:nvSpPr>
        <p:spPr/>
        <p:txBody>
          <a:bodyPr>
            <a:normAutofit/>
          </a:bodyPr>
          <a:lstStyle/>
          <a:p>
            <a:r>
              <a:rPr lang="en-US" sz="8800" dirty="0"/>
              <a:t>Mastery</a:t>
            </a:r>
            <a:r>
              <a:rPr lang="zh-TW" altLang="en-US" sz="8800" dirty="0"/>
              <a:t> </a:t>
            </a:r>
            <a:r>
              <a:rPr lang="zh-TW" altLang="en-US" sz="8000" b="1" dirty="0"/>
              <a:t>精通</a:t>
            </a:r>
            <a:endParaRPr lang="en-US" sz="8800" b="1" dirty="0"/>
          </a:p>
        </p:txBody>
      </p:sp>
    </p:spTree>
    <p:extLst>
      <p:ext uri="{BB962C8B-B14F-4D97-AF65-F5344CB8AC3E}">
        <p14:creationId xmlns:p14="http://schemas.microsoft.com/office/powerpoint/2010/main" val="156296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automatically generated with medium confidence">
            <a:extLst>
              <a:ext uri="{FF2B5EF4-FFF2-40B4-BE49-F238E27FC236}">
                <a16:creationId xmlns:a16="http://schemas.microsoft.com/office/drawing/2014/main" id="{E0573092-B3C7-3CA8-21C9-E48D5C313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944" y="1219200"/>
            <a:ext cx="4217806" cy="2371344"/>
          </a:xfrm>
          <a:prstGeom prst="rect">
            <a:avLst/>
          </a:prstGeom>
        </p:spPr>
      </p:pic>
      <p:sp>
        <p:nvSpPr>
          <p:cNvPr id="7" name="TextBox 6">
            <a:extLst>
              <a:ext uri="{FF2B5EF4-FFF2-40B4-BE49-F238E27FC236}">
                <a16:creationId xmlns:a16="http://schemas.microsoft.com/office/drawing/2014/main" id="{FA64A948-6F05-E482-BCCB-CE32E1D6C602}"/>
              </a:ext>
            </a:extLst>
          </p:cNvPr>
          <p:cNvSpPr txBox="1"/>
          <p:nvPr/>
        </p:nvSpPr>
        <p:spPr>
          <a:xfrm>
            <a:off x="1827212" y="990600"/>
            <a:ext cx="5257800" cy="4770537"/>
          </a:xfrm>
          <a:prstGeom prst="rect">
            <a:avLst/>
          </a:prstGeom>
          <a:noFill/>
        </p:spPr>
        <p:txBody>
          <a:bodyPr wrap="square" rtlCol="0">
            <a:spAutoFit/>
          </a:bodyPr>
          <a:lstStyle/>
          <a:p>
            <a:r>
              <a:rPr lang="en-US" sz="4000" dirty="0">
                <a:effectLst/>
              </a:rPr>
              <a:t>“You possess your possessions, or they possess you.”</a:t>
            </a:r>
            <a:r>
              <a:rPr lang="zh-TW" altLang="en-US" sz="4000" dirty="0">
                <a:effectLst/>
              </a:rPr>
              <a:t> “</a:t>
            </a:r>
            <a:endParaRPr lang="en-US" altLang="zh-TW" sz="4000" dirty="0">
              <a:effectLst/>
            </a:endParaRPr>
          </a:p>
          <a:p>
            <a:r>
              <a:rPr lang="zh-TW" altLang="en-US" sz="4000" b="1" dirty="0">
                <a:effectLst/>
              </a:rPr>
              <a:t>你占有你的财产，或者他们占有你。”</a:t>
            </a:r>
            <a:endParaRPr lang="en-US" sz="4000" b="1" dirty="0">
              <a:effectLst/>
            </a:endParaRPr>
          </a:p>
          <a:p>
            <a:endParaRPr lang="en-US" sz="4000" dirty="0"/>
          </a:p>
          <a:p>
            <a:pPr marL="457200" indent="-457200">
              <a:buFontTx/>
              <a:buChar char="-"/>
            </a:pPr>
            <a:r>
              <a:rPr lang="en-US" sz="3200" dirty="0"/>
              <a:t>Jon Foreman</a:t>
            </a:r>
          </a:p>
          <a:p>
            <a:r>
              <a:rPr lang="en-US" altLang="zh-TW" sz="3200" dirty="0"/>
              <a:t>     </a:t>
            </a:r>
            <a:r>
              <a:rPr lang="zh-TW" altLang="en-US" sz="3200" dirty="0"/>
              <a:t>喬恩</a:t>
            </a:r>
            <a:r>
              <a:rPr lang="en-US" altLang="zh-TW" sz="3200" dirty="0"/>
              <a:t>·</a:t>
            </a:r>
            <a:r>
              <a:rPr lang="zh-TW" altLang="en-US" sz="3200" dirty="0"/>
              <a:t>福爾曼</a:t>
            </a:r>
            <a:endParaRPr lang="en-US" sz="3200" dirty="0"/>
          </a:p>
        </p:txBody>
      </p:sp>
    </p:spTree>
    <p:extLst>
      <p:ext uri="{BB962C8B-B14F-4D97-AF65-F5344CB8AC3E}">
        <p14:creationId xmlns:p14="http://schemas.microsoft.com/office/powerpoint/2010/main" val="359792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5F59-D833-3790-B8AE-F9650FFA2FE6}"/>
              </a:ext>
            </a:extLst>
          </p:cNvPr>
          <p:cNvSpPr>
            <a:spLocks noGrp="1"/>
          </p:cNvSpPr>
          <p:nvPr>
            <p:ph type="title"/>
          </p:nvPr>
        </p:nvSpPr>
        <p:spPr>
          <a:xfrm>
            <a:off x="1598612" y="2133600"/>
            <a:ext cx="4114800" cy="3200400"/>
          </a:xfrm>
        </p:spPr>
        <p:txBody>
          <a:bodyPr anchor="b">
            <a:normAutofit/>
          </a:bodyPr>
          <a:lstStyle/>
          <a:p>
            <a:pPr>
              <a:lnSpc>
                <a:spcPct val="100000"/>
              </a:lnSpc>
            </a:pPr>
            <a:r>
              <a:rPr lang="en-US" dirty="0"/>
              <a:t>What are my priorities?</a:t>
            </a:r>
            <a:br>
              <a:rPr lang="en-US" dirty="0"/>
            </a:br>
            <a:r>
              <a:rPr lang="zh-TW" altLang="en-US" b="1" dirty="0"/>
              <a:t>我的优先事项是什么？</a:t>
            </a:r>
            <a:endParaRPr lang="en-US" b="1" dirty="0"/>
          </a:p>
        </p:txBody>
      </p:sp>
      <p:pic>
        <p:nvPicPr>
          <p:cNvPr id="5" name="Picture 4" descr="Sticky notes on a wall">
            <a:extLst>
              <a:ext uri="{FF2B5EF4-FFF2-40B4-BE49-F238E27FC236}">
                <a16:creationId xmlns:a16="http://schemas.microsoft.com/office/drawing/2014/main" id="{A4418439-2DBD-FEA7-5D8D-BB513634C49F}"/>
              </a:ext>
            </a:extLst>
          </p:cNvPr>
          <p:cNvPicPr>
            <a:picLocks noChangeAspect="1"/>
          </p:cNvPicPr>
          <p:nvPr/>
        </p:nvPicPr>
        <p:blipFill rotWithShape="1">
          <a:blip r:embed="rId2"/>
          <a:srcRect l="18481" r="18745" b="1"/>
          <a:stretch/>
        </p:blipFill>
        <p:spPr>
          <a:xfrm>
            <a:off x="6025925" y="-50118"/>
            <a:ext cx="6172198" cy="6857999"/>
          </a:xfrm>
          <a:prstGeom prst="rect">
            <a:avLst/>
          </a:prstGeom>
          <a:noFill/>
          <a:effectLst>
            <a:outerShdw blurRad="152400" dist="50800" dir="10800000" algn="r" rotWithShape="0">
              <a:prstClr val="black">
                <a:alpha val="25000"/>
              </a:prstClr>
            </a:outerShdw>
          </a:effectLst>
        </p:spPr>
      </p:pic>
    </p:spTree>
    <p:extLst>
      <p:ext uri="{BB962C8B-B14F-4D97-AF65-F5344CB8AC3E}">
        <p14:creationId xmlns:p14="http://schemas.microsoft.com/office/powerpoint/2010/main" val="219414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9" cy="1219200"/>
          </a:xfrm>
        </p:spPr>
        <p:txBody>
          <a:bodyPr anchor="b">
            <a:normAutofit/>
          </a:bodyPr>
          <a:lstStyle/>
          <a:p>
            <a:r>
              <a:rPr lang="en-US" dirty="0"/>
              <a:t>Money is a tool for:</a:t>
            </a:r>
            <a:r>
              <a:rPr lang="zh-TW" altLang="en-US" dirty="0"/>
              <a:t> </a:t>
            </a:r>
            <a:r>
              <a:rPr lang="zh-TW" altLang="en-US" b="1" dirty="0"/>
              <a:t>金钱是一种工具：</a:t>
            </a:r>
            <a:endParaRPr lang="en-US" b="1" dirty="0"/>
          </a:p>
        </p:txBody>
      </p:sp>
      <p:graphicFrame>
        <p:nvGraphicFramePr>
          <p:cNvPr id="5" name="Content Placeholder 2">
            <a:extLst>
              <a:ext uri="{FF2B5EF4-FFF2-40B4-BE49-F238E27FC236}">
                <a16:creationId xmlns:a16="http://schemas.microsoft.com/office/drawing/2014/main" id="{11F4664B-FBAD-8578-94B3-8A0731CB6E3B}"/>
              </a:ext>
            </a:extLst>
          </p:cNvPr>
          <p:cNvGraphicFramePr>
            <a:graphicFrameLocks noGrp="1"/>
          </p:cNvGraphicFramePr>
          <p:nvPr>
            <p:ph idx="1"/>
            <p:extLst>
              <p:ext uri="{D42A27DB-BD31-4B8C-83A1-F6EECF244321}">
                <p14:modId xmlns:p14="http://schemas.microsoft.com/office/powerpoint/2010/main" val="3702807790"/>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692B1EA0-9C6F-4944-920A-F77B9A15D9BD}"/>
                                            </p:graphicEl>
                                          </p:spTgt>
                                        </p:tgtEl>
                                        <p:attrNameLst>
                                          <p:attrName>style.visibility</p:attrName>
                                        </p:attrNameLst>
                                      </p:cBhvr>
                                      <p:to>
                                        <p:strVal val="visible"/>
                                      </p:to>
                                    </p:set>
                                    <p:animEffect transition="in" filter="fade">
                                      <p:cBhvr>
                                        <p:cTn id="7" dur="500"/>
                                        <p:tgtEl>
                                          <p:spTgt spid="5">
                                            <p:graphicEl>
                                              <a:dgm id="{692B1EA0-9C6F-4944-920A-F77B9A15D9B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BFD500F2-22B1-4755-A118-FF408FFBF991}"/>
                                            </p:graphicEl>
                                          </p:spTgt>
                                        </p:tgtEl>
                                        <p:attrNameLst>
                                          <p:attrName>style.visibility</p:attrName>
                                        </p:attrNameLst>
                                      </p:cBhvr>
                                      <p:to>
                                        <p:strVal val="visible"/>
                                      </p:to>
                                    </p:set>
                                    <p:animEffect transition="in" filter="fade">
                                      <p:cBhvr>
                                        <p:cTn id="12" dur="500"/>
                                        <p:tgtEl>
                                          <p:spTgt spid="5">
                                            <p:graphicEl>
                                              <a:dgm id="{BFD500F2-22B1-4755-A118-FF408FFBF99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0E3FA4A4-7B20-4BF1-B298-BA37743950A2}"/>
                                            </p:graphicEl>
                                          </p:spTgt>
                                        </p:tgtEl>
                                        <p:attrNameLst>
                                          <p:attrName>style.visibility</p:attrName>
                                        </p:attrNameLst>
                                      </p:cBhvr>
                                      <p:to>
                                        <p:strVal val="visible"/>
                                      </p:to>
                                    </p:set>
                                    <p:animEffect transition="in" filter="fade">
                                      <p:cBhvr>
                                        <p:cTn id="17" dur="500"/>
                                        <p:tgtEl>
                                          <p:spTgt spid="5">
                                            <p:graphicEl>
                                              <a:dgm id="{0E3FA4A4-7B20-4BF1-B298-BA37743950A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29C85993-5EA2-40D5-8CFC-5CD591B44DDA}"/>
                                            </p:graphicEl>
                                          </p:spTgt>
                                        </p:tgtEl>
                                        <p:attrNameLst>
                                          <p:attrName>style.visibility</p:attrName>
                                        </p:attrNameLst>
                                      </p:cBhvr>
                                      <p:to>
                                        <p:strVal val="visible"/>
                                      </p:to>
                                    </p:set>
                                    <p:animEffect transition="in" filter="fade">
                                      <p:cBhvr>
                                        <p:cTn id="22" dur="500"/>
                                        <p:tgtEl>
                                          <p:spTgt spid="5">
                                            <p:graphicEl>
                                              <a:dgm id="{29C85993-5EA2-40D5-8CFC-5CD591B44DD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3D4CC8BB-F3BA-4940-8C32-DE7F75BFE4C2}"/>
                                            </p:graphicEl>
                                          </p:spTgt>
                                        </p:tgtEl>
                                        <p:attrNameLst>
                                          <p:attrName>style.visibility</p:attrName>
                                        </p:attrNameLst>
                                      </p:cBhvr>
                                      <p:to>
                                        <p:strVal val="visible"/>
                                      </p:to>
                                    </p:set>
                                    <p:animEffect transition="in" filter="fade">
                                      <p:cBhvr>
                                        <p:cTn id="27" dur="500"/>
                                        <p:tgtEl>
                                          <p:spTgt spid="5">
                                            <p:graphicEl>
                                              <a:dgm id="{3D4CC8BB-F3BA-4940-8C32-DE7F75BFE4C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F98D2CC-D78B-48B4-91CC-B16F300F200C}"/>
                                            </p:graphicEl>
                                          </p:spTgt>
                                        </p:tgtEl>
                                        <p:attrNameLst>
                                          <p:attrName>style.visibility</p:attrName>
                                        </p:attrNameLst>
                                      </p:cBhvr>
                                      <p:to>
                                        <p:strVal val="visible"/>
                                      </p:to>
                                    </p:set>
                                    <p:animEffect transition="in" filter="fade">
                                      <p:cBhvr>
                                        <p:cTn id="32" dur="500"/>
                                        <p:tgtEl>
                                          <p:spTgt spid="5">
                                            <p:graphicEl>
                                              <a:dgm id="{1F98D2CC-D78B-48B4-91CC-B16F300F20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D22FD1-B789-2C29-7811-46E788461861}"/>
              </a:ext>
            </a:extLst>
          </p:cNvPr>
          <p:cNvSpPr>
            <a:spLocks noGrp="1"/>
          </p:cNvSpPr>
          <p:nvPr>
            <p:ph type="title"/>
          </p:nvPr>
        </p:nvSpPr>
        <p:spPr>
          <a:xfrm>
            <a:off x="1522413" y="685800"/>
            <a:ext cx="4114800" cy="1925638"/>
          </a:xfrm>
        </p:spPr>
        <p:txBody>
          <a:bodyPr anchor="b">
            <a:normAutofit/>
          </a:bodyPr>
          <a:lstStyle/>
          <a:p>
            <a:pPr>
              <a:lnSpc>
                <a:spcPct val="100000"/>
              </a:lnSpc>
            </a:pPr>
            <a:r>
              <a:rPr lang="en-US" sz="3700" dirty="0"/>
              <a:t>Let’s Remember:</a:t>
            </a:r>
            <a:br>
              <a:rPr lang="en-US" sz="3700" dirty="0"/>
            </a:br>
            <a:r>
              <a:rPr lang="zh-TW" altLang="en-US" sz="3700" b="1" dirty="0"/>
              <a:t>让我们记住：</a:t>
            </a:r>
            <a:endParaRPr lang="en-US" sz="3700" b="1" dirty="0"/>
          </a:p>
        </p:txBody>
      </p:sp>
      <p:pic>
        <p:nvPicPr>
          <p:cNvPr id="7" name="Picture 6" descr="Old wrinkled hands with some coins">
            <a:extLst>
              <a:ext uri="{FF2B5EF4-FFF2-40B4-BE49-F238E27FC236}">
                <a16:creationId xmlns:a16="http://schemas.microsoft.com/office/drawing/2014/main" id="{B7817C7E-0E96-7A1E-8552-E3342D92EE16}"/>
              </a:ext>
            </a:extLst>
          </p:cNvPr>
          <p:cNvPicPr>
            <a:picLocks noChangeAspect="1"/>
          </p:cNvPicPr>
          <p:nvPr/>
        </p:nvPicPr>
        <p:blipFill rotWithShape="1">
          <a:blip r:embed="rId2"/>
          <a:srcRect l="9504" r="30420" b="-2"/>
          <a:stretch/>
        </p:blipFill>
        <p:spPr>
          <a:xfrm>
            <a:off x="6025925" y="-50118"/>
            <a:ext cx="6172198" cy="6857999"/>
          </a:xfrm>
          <a:prstGeom prst="rect">
            <a:avLst/>
          </a:prstGeom>
          <a:noFill/>
          <a:effectLst>
            <a:outerShdw blurRad="152400" dist="50800" dir="10800000" algn="r" rotWithShape="0">
              <a:prstClr val="black">
                <a:alpha val="25000"/>
              </a:prstClr>
            </a:outerShdw>
          </a:effectLst>
        </p:spPr>
      </p:pic>
      <p:sp>
        <p:nvSpPr>
          <p:cNvPr id="11" name="Text Placeholder 3">
            <a:extLst>
              <a:ext uri="{FF2B5EF4-FFF2-40B4-BE49-F238E27FC236}">
                <a16:creationId xmlns:a16="http://schemas.microsoft.com/office/drawing/2014/main" id="{1B9B4069-D3BE-AEFF-B74D-3FDEB7F9EF32}"/>
              </a:ext>
            </a:extLst>
          </p:cNvPr>
          <p:cNvSpPr>
            <a:spLocks noGrp="1"/>
          </p:cNvSpPr>
          <p:nvPr>
            <p:ph type="body" sz="half" idx="2"/>
          </p:nvPr>
        </p:nvSpPr>
        <p:spPr>
          <a:xfrm>
            <a:off x="1522413" y="2895598"/>
            <a:ext cx="4114800" cy="3505202"/>
          </a:xfrm>
        </p:spPr>
        <p:txBody>
          <a:bodyPr>
            <a:normAutofit/>
          </a:bodyPr>
          <a:lstStyle/>
          <a:p>
            <a:pPr marL="342900" indent="-342900">
              <a:lnSpc>
                <a:spcPct val="120000"/>
              </a:lnSpc>
              <a:spcBef>
                <a:spcPts val="0"/>
              </a:spcBef>
              <a:buFont typeface="Arial" panose="020B0604020202020204" pitchFamily="34" charset="0"/>
              <a:buChar char="•"/>
            </a:pPr>
            <a:r>
              <a:rPr lang="en-US" dirty="0"/>
              <a:t>Be content with what we have</a:t>
            </a:r>
          </a:p>
          <a:p>
            <a:pPr>
              <a:lnSpc>
                <a:spcPct val="120000"/>
              </a:lnSpc>
              <a:spcBef>
                <a:spcPts val="0"/>
              </a:spcBef>
            </a:pPr>
            <a:r>
              <a:rPr lang="zh-TW" altLang="en-US" dirty="0"/>
              <a:t>      满足于我们拥有的东西</a:t>
            </a:r>
            <a:endParaRPr lang="en-US" altLang="zh-TW" dirty="0"/>
          </a:p>
          <a:p>
            <a:pPr marL="342900" indent="-342900">
              <a:lnSpc>
                <a:spcPct val="120000"/>
              </a:lnSpc>
              <a:spcBef>
                <a:spcPts val="0"/>
              </a:spcBef>
              <a:buFont typeface="Arial" panose="020B0604020202020204" pitchFamily="34" charset="0"/>
              <a:buChar char="•"/>
            </a:pPr>
            <a:r>
              <a:rPr lang="en-US" dirty="0"/>
              <a:t>Be humble regardless of our wealth</a:t>
            </a:r>
          </a:p>
          <a:p>
            <a:pPr>
              <a:lnSpc>
                <a:spcPct val="120000"/>
              </a:lnSpc>
              <a:spcBef>
                <a:spcPts val="0"/>
              </a:spcBef>
            </a:pPr>
            <a:r>
              <a:rPr lang="zh-TW" altLang="en-US" dirty="0"/>
              <a:t>      不管我们的财富如何，都要谦虚</a:t>
            </a:r>
            <a:endParaRPr lang="en-US" altLang="zh-TW" dirty="0"/>
          </a:p>
          <a:p>
            <a:pPr marL="342900" indent="-342900">
              <a:lnSpc>
                <a:spcPct val="120000"/>
              </a:lnSpc>
              <a:spcBef>
                <a:spcPts val="0"/>
              </a:spcBef>
              <a:buFont typeface="Arial" panose="020B0604020202020204" pitchFamily="34" charset="0"/>
              <a:buChar char="•"/>
            </a:pPr>
            <a:r>
              <a:rPr lang="en-US" dirty="0"/>
              <a:t>Order our priorities so that money is not our master</a:t>
            </a:r>
          </a:p>
          <a:p>
            <a:pPr>
              <a:lnSpc>
                <a:spcPct val="120000"/>
              </a:lnSpc>
              <a:spcBef>
                <a:spcPts val="0"/>
              </a:spcBef>
            </a:pPr>
            <a:r>
              <a:rPr lang="zh-TW" altLang="en-US" dirty="0"/>
              <a:t>      安排我们的优先事项，</a:t>
            </a:r>
            <a:endParaRPr lang="en-US" altLang="zh-TW" dirty="0"/>
          </a:p>
          <a:p>
            <a:pPr>
              <a:lnSpc>
                <a:spcPct val="120000"/>
              </a:lnSpc>
              <a:spcBef>
                <a:spcPts val="0"/>
              </a:spcBef>
            </a:pPr>
            <a:r>
              <a:rPr lang="zh-TW" altLang="en-US" dirty="0"/>
              <a:t>      这样金钱就不是我们的主人</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5076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066800"/>
            <a:ext cx="5945188" cy="3581400"/>
          </a:xfrm>
        </p:spPr>
        <p:txBody>
          <a:bodyPr>
            <a:normAutofit fontScale="90000"/>
          </a:bodyPr>
          <a:lstStyle/>
          <a:p>
            <a:pPr>
              <a:lnSpc>
                <a:spcPct val="100000"/>
              </a:lnSpc>
            </a:pPr>
            <a:r>
              <a:rPr lang="en-US" dirty="0"/>
              <a:t>Money in Times of Uncertainty</a:t>
            </a:r>
            <a:br>
              <a:rPr lang="en-US" dirty="0"/>
            </a:br>
            <a:r>
              <a:rPr lang="zh-TW" altLang="en-US" sz="6000" b="1" dirty="0"/>
              <a:t>在</a:t>
            </a:r>
            <a:r>
              <a:rPr lang="zh-TW" altLang="en-US" sz="5300" b="1" dirty="0"/>
              <a:t>不稳定的时期</a:t>
            </a:r>
            <a:br>
              <a:rPr lang="en-US" altLang="zh-TW" sz="5300" b="1" dirty="0"/>
            </a:br>
            <a:r>
              <a:rPr lang="zh-TW" altLang="en-US" sz="5300" b="1" dirty="0"/>
              <a:t>如何使用钱财</a:t>
            </a:r>
            <a:endParaRPr lang="en-US" b="1" dirty="0"/>
          </a:p>
        </p:txBody>
      </p:sp>
      <p:sp>
        <p:nvSpPr>
          <p:cNvPr id="3" name="Subtitle 2"/>
          <p:cNvSpPr>
            <a:spLocks noGrp="1"/>
          </p:cNvSpPr>
          <p:nvPr>
            <p:ph type="subTitle" idx="1"/>
          </p:nvPr>
        </p:nvSpPr>
        <p:spPr/>
        <p:txBody>
          <a:bodyPr/>
          <a:lstStyle/>
          <a:p>
            <a:r>
              <a:rPr lang="en-US" dirty="0"/>
              <a:t>I Timothy</a:t>
            </a:r>
            <a:r>
              <a:rPr lang="zh-TW" altLang="en-US" dirty="0"/>
              <a:t> 提摩太前书</a:t>
            </a:r>
            <a:r>
              <a:rPr lang="en-US" dirty="0"/>
              <a:t> 6: 6-12; 17-19</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BB98A4-EC14-0ACE-C50D-42F8A5D73485}"/>
              </a:ext>
            </a:extLst>
          </p:cNvPr>
          <p:cNvSpPr/>
          <p:nvPr/>
        </p:nvSpPr>
        <p:spPr>
          <a:xfrm rot="20326200">
            <a:off x="1160787" y="1366892"/>
            <a:ext cx="435568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8.5% inflation</a:t>
            </a:r>
          </a:p>
        </p:txBody>
      </p:sp>
      <p:sp>
        <p:nvSpPr>
          <p:cNvPr id="6" name="Rectangle 5">
            <a:extLst>
              <a:ext uri="{FF2B5EF4-FFF2-40B4-BE49-F238E27FC236}">
                <a16:creationId xmlns:a16="http://schemas.microsoft.com/office/drawing/2014/main" id="{03FBCE9C-6C0A-F85E-12A2-D1C3ED949741}"/>
              </a:ext>
            </a:extLst>
          </p:cNvPr>
          <p:cNvSpPr/>
          <p:nvPr/>
        </p:nvSpPr>
        <p:spPr>
          <a:xfrm rot="21347693">
            <a:off x="3575338" y="2291742"/>
            <a:ext cx="859119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 years of Covid-19 disease</a:t>
            </a:r>
          </a:p>
        </p:txBody>
      </p:sp>
      <p:sp>
        <p:nvSpPr>
          <p:cNvPr id="7" name="Rectangle 6">
            <a:extLst>
              <a:ext uri="{FF2B5EF4-FFF2-40B4-BE49-F238E27FC236}">
                <a16:creationId xmlns:a16="http://schemas.microsoft.com/office/drawing/2014/main" id="{0362917E-3FE8-C066-52B8-EEF6AD388449}"/>
              </a:ext>
            </a:extLst>
          </p:cNvPr>
          <p:cNvSpPr/>
          <p:nvPr/>
        </p:nvSpPr>
        <p:spPr>
          <a:xfrm rot="327395">
            <a:off x="1522412" y="4104593"/>
            <a:ext cx="1000222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 years of government response</a:t>
            </a:r>
          </a:p>
        </p:txBody>
      </p:sp>
      <p:sp>
        <p:nvSpPr>
          <p:cNvPr id="8" name="Rectangle 7">
            <a:extLst>
              <a:ext uri="{FF2B5EF4-FFF2-40B4-BE49-F238E27FC236}">
                <a16:creationId xmlns:a16="http://schemas.microsoft.com/office/drawing/2014/main" id="{8F1B2100-63FC-CAAF-AA8D-8A860C6504BF}"/>
              </a:ext>
            </a:extLst>
          </p:cNvPr>
          <p:cNvSpPr/>
          <p:nvPr/>
        </p:nvSpPr>
        <p:spPr>
          <a:xfrm rot="21140537">
            <a:off x="1535680" y="5473321"/>
            <a:ext cx="464357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War in Ukraine</a:t>
            </a:r>
          </a:p>
        </p:txBody>
      </p:sp>
      <p:sp>
        <p:nvSpPr>
          <p:cNvPr id="9" name="Rectangle 8">
            <a:extLst>
              <a:ext uri="{FF2B5EF4-FFF2-40B4-BE49-F238E27FC236}">
                <a16:creationId xmlns:a16="http://schemas.microsoft.com/office/drawing/2014/main" id="{323719C7-1B87-5C5D-D58F-DBC509B16C49}"/>
              </a:ext>
            </a:extLst>
          </p:cNvPr>
          <p:cNvSpPr/>
          <p:nvPr/>
        </p:nvSpPr>
        <p:spPr>
          <a:xfrm rot="180601">
            <a:off x="1141412" y="193801"/>
            <a:ext cx="980146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Drought &amp; lockdowns in China</a:t>
            </a:r>
          </a:p>
        </p:txBody>
      </p:sp>
      <p:sp>
        <p:nvSpPr>
          <p:cNvPr id="10" name="Rectangle 9">
            <a:extLst>
              <a:ext uri="{FF2B5EF4-FFF2-40B4-BE49-F238E27FC236}">
                <a16:creationId xmlns:a16="http://schemas.microsoft.com/office/drawing/2014/main" id="{23C3E6A0-51CE-635B-8663-8967A6CE05C5}"/>
              </a:ext>
            </a:extLst>
          </p:cNvPr>
          <p:cNvSpPr/>
          <p:nvPr/>
        </p:nvSpPr>
        <p:spPr>
          <a:xfrm rot="532615">
            <a:off x="5408612" y="3552460"/>
            <a:ext cx="668554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Flooding in Pakistan</a:t>
            </a:r>
          </a:p>
        </p:txBody>
      </p:sp>
      <p:pic>
        <p:nvPicPr>
          <p:cNvPr id="12" name="Picture 11" descr="A person with his arms raised&#10;&#10;Description automatically generated with medium confidence">
            <a:extLst>
              <a:ext uri="{FF2B5EF4-FFF2-40B4-BE49-F238E27FC236}">
                <a16:creationId xmlns:a16="http://schemas.microsoft.com/office/drawing/2014/main" id="{14A189A6-19B4-52FE-82A4-3BE78F0DE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148" y="1180384"/>
            <a:ext cx="6745848" cy="4497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455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nchor="b">
            <a:normAutofit/>
          </a:bodyPr>
          <a:lstStyle/>
          <a:p>
            <a:r>
              <a:rPr lang="en-US" dirty="0"/>
              <a:t>Stressed States of America</a:t>
            </a:r>
            <a:br>
              <a:rPr lang="en-US" dirty="0"/>
            </a:br>
            <a:r>
              <a:rPr lang="zh-TW" altLang="en-US" b="1" dirty="0"/>
              <a:t>受压力的美利坚合众国</a:t>
            </a:r>
            <a:endParaRPr lang="en-US" b="1" dirty="0"/>
          </a:p>
        </p:txBody>
      </p:sp>
      <p:pic>
        <p:nvPicPr>
          <p:cNvPr id="3" name="Picture 2" descr="Background pattern&#10;&#10;Description automatically generated with medium confidence">
            <a:extLst>
              <a:ext uri="{FF2B5EF4-FFF2-40B4-BE49-F238E27FC236}">
                <a16:creationId xmlns:a16="http://schemas.microsoft.com/office/drawing/2014/main" id="{E855BCF0-5413-CC57-3296-E3323E59D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498" y="1547463"/>
            <a:ext cx="9525627" cy="5310537"/>
          </a:xfrm>
          <a:prstGeom prst="rect">
            <a:avLst/>
          </a:prstGeom>
          <a:noFill/>
        </p:spPr>
      </p:pic>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AC6B644-B022-885A-E33D-8835A54C0920}"/>
              </a:ext>
            </a:extLst>
          </p:cNvPr>
          <p:cNvSpPr>
            <a:spLocks noGrp="1"/>
          </p:cNvSpPr>
          <p:nvPr>
            <p:ph type="title"/>
          </p:nvPr>
        </p:nvSpPr>
        <p:spPr>
          <a:xfrm>
            <a:off x="1522413" y="381000"/>
            <a:ext cx="9829799" cy="1219200"/>
          </a:xfrm>
        </p:spPr>
        <p:txBody>
          <a:bodyPr vert="horz" lIns="91440" tIns="45720" rIns="91440" bIns="45720" rtlCol="0" anchor="b">
            <a:noAutofit/>
          </a:bodyPr>
          <a:lstStyle/>
          <a:p>
            <a:pPr algn="ctr"/>
            <a:r>
              <a:rPr lang="en-US" sz="4000" dirty="0"/>
              <a:t>Effects of Financial Stress</a:t>
            </a:r>
            <a:r>
              <a:rPr lang="zh-TW" altLang="en-US" sz="4000" dirty="0"/>
              <a:t> 金融压力的影响</a:t>
            </a:r>
            <a:endParaRPr lang="en-US" sz="4000" dirty="0"/>
          </a:p>
        </p:txBody>
      </p:sp>
      <p:graphicFrame>
        <p:nvGraphicFramePr>
          <p:cNvPr id="10" name="TextBox 1">
            <a:extLst>
              <a:ext uri="{FF2B5EF4-FFF2-40B4-BE49-F238E27FC236}">
                <a16:creationId xmlns:a16="http://schemas.microsoft.com/office/drawing/2014/main" id="{0998166D-7B65-9648-5AA7-EEB4231497D8}"/>
              </a:ext>
            </a:extLst>
          </p:cNvPr>
          <p:cNvGraphicFramePr/>
          <p:nvPr>
            <p:extLst>
              <p:ext uri="{D42A27DB-BD31-4B8C-83A1-F6EECF244321}">
                <p14:modId xmlns:p14="http://schemas.microsoft.com/office/powerpoint/2010/main" val="4181799285"/>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2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E63C78F6-852F-45ED-9FA8-03ED51DFA542}"/>
                                            </p:graphicEl>
                                          </p:spTgt>
                                        </p:tgtEl>
                                        <p:attrNameLst>
                                          <p:attrName>style.visibility</p:attrName>
                                        </p:attrNameLst>
                                      </p:cBhvr>
                                      <p:to>
                                        <p:strVal val="visible"/>
                                      </p:to>
                                    </p:set>
                                    <p:animEffect transition="in" filter="fade">
                                      <p:cBhvr>
                                        <p:cTn id="7" dur="500"/>
                                        <p:tgtEl>
                                          <p:spTgt spid="10">
                                            <p:graphicEl>
                                              <a:dgm id="{E63C78F6-852F-45ED-9FA8-03ED51DFA54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9BDF17E4-C5ED-45BB-B8D4-55D100D99352}"/>
                                            </p:graphicEl>
                                          </p:spTgt>
                                        </p:tgtEl>
                                        <p:attrNameLst>
                                          <p:attrName>style.visibility</p:attrName>
                                        </p:attrNameLst>
                                      </p:cBhvr>
                                      <p:to>
                                        <p:strVal val="visible"/>
                                      </p:to>
                                    </p:set>
                                    <p:animEffect transition="in" filter="fade">
                                      <p:cBhvr>
                                        <p:cTn id="12" dur="500"/>
                                        <p:tgtEl>
                                          <p:spTgt spid="10">
                                            <p:graphicEl>
                                              <a:dgm id="{9BDF17E4-C5ED-45BB-B8D4-55D100D9935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EDA39D30-F21D-4B48-AB67-260912E03F07}"/>
                                            </p:graphicEl>
                                          </p:spTgt>
                                        </p:tgtEl>
                                        <p:attrNameLst>
                                          <p:attrName>style.visibility</p:attrName>
                                        </p:attrNameLst>
                                      </p:cBhvr>
                                      <p:to>
                                        <p:strVal val="visible"/>
                                      </p:to>
                                    </p:set>
                                    <p:animEffect transition="in" filter="fade">
                                      <p:cBhvr>
                                        <p:cTn id="17" dur="500"/>
                                        <p:tgtEl>
                                          <p:spTgt spid="10">
                                            <p:graphicEl>
                                              <a:dgm id="{EDA39D30-F21D-4B48-AB67-260912E03F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dgm id="{8E42F236-5B15-402E-A4A6-9F5095559C44}"/>
                                            </p:graphicEl>
                                          </p:spTgt>
                                        </p:tgtEl>
                                        <p:attrNameLst>
                                          <p:attrName>style.visibility</p:attrName>
                                        </p:attrNameLst>
                                      </p:cBhvr>
                                      <p:to>
                                        <p:strVal val="visible"/>
                                      </p:to>
                                    </p:set>
                                    <p:animEffect transition="in" filter="fade">
                                      <p:cBhvr>
                                        <p:cTn id="22" dur="500"/>
                                        <p:tgtEl>
                                          <p:spTgt spid="10">
                                            <p:graphicEl>
                                              <a:dgm id="{8E42F236-5B15-402E-A4A6-9F5095559C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AC6B644-B022-885A-E33D-8835A54C0920}"/>
              </a:ext>
            </a:extLst>
          </p:cNvPr>
          <p:cNvSpPr>
            <a:spLocks noGrp="1"/>
          </p:cNvSpPr>
          <p:nvPr>
            <p:ph type="title"/>
          </p:nvPr>
        </p:nvSpPr>
        <p:spPr>
          <a:xfrm>
            <a:off x="1598612" y="2590800"/>
            <a:ext cx="4114800" cy="2057400"/>
          </a:xfrm>
        </p:spPr>
        <p:txBody>
          <a:bodyPr>
            <a:normAutofit/>
          </a:bodyPr>
          <a:lstStyle/>
          <a:p>
            <a:pPr>
              <a:lnSpc>
                <a:spcPct val="100000"/>
              </a:lnSpc>
            </a:pPr>
            <a:r>
              <a:rPr lang="en-US" dirty="0"/>
              <a:t>How do we get through this?</a:t>
            </a:r>
            <a:br>
              <a:rPr lang="en-US" dirty="0"/>
            </a:br>
            <a:r>
              <a:rPr lang="zh-TW" altLang="en-US" sz="3600" b="1" dirty="0"/>
              <a:t>我们如何度过难关？</a:t>
            </a:r>
            <a:endParaRPr lang="en-US" b="1" dirty="0"/>
          </a:p>
        </p:txBody>
      </p:sp>
      <p:pic>
        <p:nvPicPr>
          <p:cNvPr id="4" name="Picture 3" descr="3D black question marks with one yellow question mark">
            <a:extLst>
              <a:ext uri="{FF2B5EF4-FFF2-40B4-BE49-F238E27FC236}">
                <a16:creationId xmlns:a16="http://schemas.microsoft.com/office/drawing/2014/main" id="{52E2B722-047C-60DC-4D61-4B14751F3296}"/>
              </a:ext>
            </a:extLst>
          </p:cNvPr>
          <p:cNvPicPr>
            <a:picLocks noChangeAspect="1"/>
          </p:cNvPicPr>
          <p:nvPr/>
        </p:nvPicPr>
        <p:blipFill rotWithShape="1">
          <a:blip r:embed="rId2"/>
          <a:srcRect l="45009" r="22141" b="1"/>
          <a:stretch/>
        </p:blipFill>
        <p:spPr>
          <a:xfrm>
            <a:off x="6025925" y="-50118"/>
            <a:ext cx="6172198" cy="6857999"/>
          </a:xfrm>
          <a:prstGeom prst="rect">
            <a:avLst/>
          </a:prstGeom>
          <a:noFill/>
          <a:effectLst>
            <a:outerShdw blurRad="152400" dist="50800" dir="10800000" algn="r" rotWithShape="0">
              <a:prstClr val="black">
                <a:alpha val="25000"/>
              </a:prstClr>
            </a:outerShdw>
          </a:effectLst>
        </p:spPr>
      </p:pic>
    </p:spTree>
    <p:extLst>
      <p:ext uri="{BB962C8B-B14F-4D97-AF65-F5344CB8AC3E}">
        <p14:creationId xmlns:p14="http://schemas.microsoft.com/office/powerpoint/2010/main" val="158750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49FC06-9433-8669-6A96-0EC578A4C490}"/>
              </a:ext>
            </a:extLst>
          </p:cNvPr>
          <p:cNvSpPr>
            <a:spLocks noGrp="1"/>
          </p:cNvSpPr>
          <p:nvPr>
            <p:ph type="title"/>
          </p:nvPr>
        </p:nvSpPr>
        <p:spPr/>
        <p:txBody>
          <a:bodyPr/>
          <a:lstStyle/>
          <a:p>
            <a:r>
              <a:rPr lang="en-US" dirty="0"/>
              <a:t>I Timothy </a:t>
            </a:r>
            <a:r>
              <a:rPr lang="zh-TW" altLang="en-US" dirty="0"/>
              <a:t>提摩太前书 </a:t>
            </a:r>
            <a:r>
              <a:rPr lang="en-US" dirty="0"/>
              <a:t>6:6-12; 17-19</a:t>
            </a:r>
          </a:p>
        </p:txBody>
      </p:sp>
      <p:sp>
        <p:nvSpPr>
          <p:cNvPr id="6" name="Content Placeholder 5">
            <a:extLst>
              <a:ext uri="{FF2B5EF4-FFF2-40B4-BE49-F238E27FC236}">
                <a16:creationId xmlns:a16="http://schemas.microsoft.com/office/drawing/2014/main" id="{113D4511-7B84-CDC4-4C92-671C59789EF2}"/>
              </a:ext>
            </a:extLst>
          </p:cNvPr>
          <p:cNvSpPr>
            <a:spLocks noGrp="1"/>
          </p:cNvSpPr>
          <p:nvPr>
            <p:ph idx="1"/>
          </p:nvPr>
        </p:nvSpPr>
        <p:spPr>
          <a:xfrm>
            <a:off x="1522412" y="1752600"/>
            <a:ext cx="9829799" cy="5105400"/>
          </a:xfrm>
        </p:spPr>
        <p:txBody>
          <a:bodyPr>
            <a:normAutofit/>
          </a:bodyPr>
          <a:lstStyle/>
          <a:p>
            <a:pPr marL="0" indent="0">
              <a:lnSpc>
                <a:spcPct val="110000"/>
              </a:lnSpc>
              <a:buNone/>
            </a:pPr>
            <a:r>
              <a:rPr lang="en-US" sz="2800" dirty="0"/>
              <a:t>But godliness with contentment is great gain, for we brought nothing into the world, and we cannot take anything out of the world. But if we have food and clothing, with these we will be content. But those who desire to be rich fall into temptation, into a snare, into many senseless and harmful desires that plunge people into ruin and destruction.</a:t>
            </a:r>
            <a:r>
              <a:rPr lang="zh-TW" altLang="en-US" sz="2800" dirty="0"/>
              <a:t> </a:t>
            </a:r>
            <a:endParaRPr lang="en-US" altLang="zh-TW" sz="2800" dirty="0"/>
          </a:p>
          <a:p>
            <a:pPr marL="0" indent="0">
              <a:lnSpc>
                <a:spcPct val="110000"/>
              </a:lnSpc>
              <a:buNone/>
            </a:pPr>
            <a:r>
              <a:rPr lang="zh-TW" altLang="en-US" sz="2800" b="1" dirty="0"/>
              <a:t>然而敬虔加上知足的心便是大利了。因为我们没有带什么到世上来，也不能带什么去。只要有衣有食，就当知足。但那些想要发财的人，就陷在迷惑，落在网罗，和许多无知有害的私欲里，叫人沉在败坏和灭亡中。</a:t>
            </a:r>
            <a:endParaRPr lang="en-US" sz="2800" b="1" dirty="0"/>
          </a:p>
        </p:txBody>
      </p:sp>
    </p:spTree>
    <p:extLst>
      <p:ext uri="{BB962C8B-B14F-4D97-AF65-F5344CB8AC3E}">
        <p14:creationId xmlns:p14="http://schemas.microsoft.com/office/powerpoint/2010/main" val="323344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675E7E2D-9881-4464-2384-31AF065C7B4E}"/>
              </a:ext>
            </a:extLst>
          </p:cNvPr>
          <p:cNvSpPr txBox="1">
            <a:spLocks/>
          </p:cNvSpPr>
          <p:nvPr/>
        </p:nvSpPr>
        <p:spPr>
          <a:xfrm>
            <a:off x="1522413" y="228600"/>
            <a:ext cx="9829799" cy="6553200"/>
          </a:xfrm>
          <a:prstGeom prst="rect">
            <a:avLst/>
          </a:prstGeom>
        </p:spPr>
        <p:txBody>
          <a:bodyPr>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lgn="l" rtl="0">
              <a:lnSpc>
                <a:spcPct val="110000"/>
              </a:lnSpc>
              <a:buNone/>
            </a:pPr>
            <a:r>
              <a:rPr lang="en-US" sz="2800" dirty="0"/>
              <a:t>For the love of money is a root of all kinds of evils. It is through this craving that some have wandered away from the faith and pierced themselves with many pangs. But as for you, O man of God, flee these things. Pursue righteousness, godliness, faith, love, steadfastness, gentleness. Fight the good fight of the faith. Take hold of the eternal life to which you were called and about which you made the good confession in the presence of many witnesses.</a:t>
            </a:r>
            <a:r>
              <a:rPr lang="zh-TW" altLang="en-US" sz="2800" dirty="0"/>
              <a:t> </a:t>
            </a:r>
            <a:endParaRPr lang="en-US" altLang="zh-TW" sz="2800" dirty="0"/>
          </a:p>
          <a:p>
            <a:pPr marL="0" indent="0" algn="l" rtl="0">
              <a:lnSpc>
                <a:spcPct val="110000"/>
              </a:lnSpc>
              <a:buNone/>
            </a:pPr>
            <a:r>
              <a:rPr lang="zh-TW" altLang="en-US" sz="2800" b="1" dirty="0"/>
              <a:t>贪财是万恶之根。有人贪恋钱财，就被引诱离了真道，用许多愁苦把自己刺透了。但你这属神的人，要逃避这些事，追求公义，敬虔，信心，爱心，忍耐，温柔。你要为真道打那美好的仗，持定永生。你为此被召，也在许多见证人面前，已经作了那美好的见证。</a:t>
            </a:r>
            <a:endParaRPr lang="en-US" sz="2800" b="1" dirty="0"/>
          </a:p>
        </p:txBody>
      </p:sp>
    </p:spTree>
    <p:extLst>
      <p:ext uri="{BB962C8B-B14F-4D97-AF65-F5344CB8AC3E}">
        <p14:creationId xmlns:p14="http://schemas.microsoft.com/office/powerpoint/2010/main" val="375996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675E7E2D-9881-4464-2384-31AF065C7B4E}"/>
              </a:ext>
            </a:extLst>
          </p:cNvPr>
          <p:cNvSpPr txBox="1">
            <a:spLocks/>
          </p:cNvSpPr>
          <p:nvPr/>
        </p:nvSpPr>
        <p:spPr>
          <a:xfrm>
            <a:off x="1522412" y="304800"/>
            <a:ext cx="9829799" cy="6096000"/>
          </a:xfrm>
          <a:prstGeom prst="rect">
            <a:avLst/>
          </a:prstGeom>
        </p:spPr>
        <p:txBody>
          <a:bodyPr>
            <a:normAutofit fontScale="925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lgn="l" rtl="0">
              <a:lnSpc>
                <a:spcPct val="110000"/>
              </a:lnSpc>
              <a:buNone/>
            </a:pPr>
            <a:r>
              <a:rPr lang="en-US" sz="3200" dirty="0"/>
              <a:t>As for the rich in this present age, charge them not to be haughty, nor to set their hopes on the uncertainty of riches, but on God, who richly provides us with everything to enjoy. They are to do good, to be rich in good works, to be generous and ready to share, thus storing up treasure for themselves as a good foundation for the future, so that they may take hold of that which is truly life.</a:t>
            </a:r>
            <a:r>
              <a:rPr lang="zh-TW" altLang="en-US" sz="3200" dirty="0"/>
              <a:t> </a:t>
            </a:r>
            <a:endParaRPr lang="en-US" altLang="zh-TW" sz="3200" dirty="0"/>
          </a:p>
          <a:p>
            <a:pPr marL="0" indent="0" algn="l" rtl="0">
              <a:lnSpc>
                <a:spcPct val="110000"/>
              </a:lnSpc>
              <a:buNone/>
            </a:pPr>
            <a:r>
              <a:rPr lang="zh-TW" altLang="en-US" sz="3200" b="1" dirty="0"/>
              <a:t>你要嘱咐那些今世富足的人，不要自高，也不要倚靠无定的钱财。只要倚靠那厚赐百物给我们享受的神。又要嘱咐他们行善，在好事上富足，甘心施舍，乐意供给人，为自己积成美好的根基，预备将来，叫他们持定那真正的生命。</a:t>
            </a:r>
            <a:endParaRPr lang="en-US" sz="3200" b="1" dirty="0"/>
          </a:p>
        </p:txBody>
      </p:sp>
    </p:spTree>
    <p:extLst>
      <p:ext uri="{BB962C8B-B14F-4D97-AF65-F5344CB8AC3E}">
        <p14:creationId xmlns:p14="http://schemas.microsoft.com/office/powerpoint/2010/main" val="35290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148</TotalTime>
  <Words>928</Words>
  <Application>Microsoft Macintosh PowerPoint</Application>
  <PresentationFormat>Custom</PresentationFormat>
  <Paragraphs>61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Cambria</vt:lpstr>
      <vt:lpstr>Currency Symbols 16x9</vt:lpstr>
      <vt:lpstr>Discussion Time 讨论时间</vt:lpstr>
      <vt:lpstr>Money in Times of Uncertainty 在不稳定的时期 如何使用钱财</vt:lpstr>
      <vt:lpstr>PowerPoint Presentation</vt:lpstr>
      <vt:lpstr>Stressed States of America 受压力的美利坚合众国</vt:lpstr>
      <vt:lpstr>Effects of Financial Stress 金融压力的影响</vt:lpstr>
      <vt:lpstr>How do we get through this? 我们如何度过难关？</vt:lpstr>
      <vt:lpstr>I Timothy 提摩太前书 6:6-12; 17-19</vt:lpstr>
      <vt:lpstr>PowerPoint Presentation</vt:lpstr>
      <vt:lpstr>PowerPoint Presentation</vt:lpstr>
      <vt:lpstr>PowerPoint Presentation</vt:lpstr>
      <vt:lpstr>Contentment 知足</vt:lpstr>
      <vt:lpstr>What is Contentment? 知足是什么？</vt:lpstr>
      <vt:lpstr>Humility 谦虚</vt:lpstr>
      <vt:lpstr>How to be Humble: 如何谦虚：</vt:lpstr>
      <vt:lpstr>Mastery 精通</vt:lpstr>
      <vt:lpstr>PowerPoint Presentation</vt:lpstr>
      <vt:lpstr>What are my priorities? 我的优先事项是什么？</vt:lpstr>
      <vt:lpstr>Money is a tool for: 金钱是一种工具：</vt:lpstr>
      <vt:lpstr>Let’s Remember: 让我们记住：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Time</dc:title>
  <dc:creator>Corey Vaughan</dc:creator>
  <cp:lastModifiedBy>LCCC Church</cp:lastModifiedBy>
  <cp:revision>6</cp:revision>
  <dcterms:created xsi:type="dcterms:W3CDTF">2022-09-07T17:52:27Z</dcterms:created>
  <dcterms:modified xsi:type="dcterms:W3CDTF">2022-09-07T21:58:15Z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