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84"/>
    <p:restoredTop sz="96327"/>
  </p:normalViewPr>
  <p:slideViewPr>
    <p:cSldViewPr snapToGrid="0" snapToObjects="1">
      <p:cViewPr varScale="1">
        <p:scale>
          <a:sx n="73" d="100"/>
          <a:sy n="73" d="100"/>
        </p:scale>
        <p:origin x="216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A673D5-0B97-1045-BF1C-CEF6B5A9C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8C221AD-5F62-2147-AB8F-CD2D25234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6EF70B0-A255-9F43-AAB5-E1E2A71AC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E80-5066-C14A-93BA-AB01970F4B03}" type="datetimeFigureOut">
              <a:rPr kumimoji="1" lang="zh-TW" altLang="en-US" smtClean="0"/>
              <a:t>2020/6/8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43D413-FB0D-1A43-953A-0B675462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9D5ECB-F6F5-B84F-9B5E-2206D969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66E-643B-FF42-8499-E8B5081CC9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243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635E0A-5541-DB49-AFCE-B2D9955F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657A87B-BE62-EA40-AC06-F0824CEAA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059EFC-3D51-5E42-9740-70DA264E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E80-5066-C14A-93BA-AB01970F4B03}" type="datetimeFigureOut">
              <a:rPr kumimoji="1" lang="zh-TW" altLang="en-US" smtClean="0"/>
              <a:t>2020/6/8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61E5B8-74FF-F047-B547-5BA11D263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DC1A9E-9967-6843-9BEF-0C24848F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66E-643B-FF42-8499-E8B5081CC9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269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BD0423A-91C8-9742-8ADE-8C9F08872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619A528-7191-A142-9119-23A457C52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9EB1732-7767-984B-A6D5-2B3B2567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E80-5066-C14A-93BA-AB01970F4B03}" type="datetimeFigureOut">
              <a:rPr kumimoji="1" lang="zh-TW" altLang="en-US" smtClean="0"/>
              <a:t>2020/6/8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6DA31E-40FA-434B-BFC5-97A02A42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D3C679-1613-594F-A566-77D56630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66E-643B-FF42-8499-E8B5081CC9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8070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C8E08-D9E9-714B-ABB5-63B76502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A4C893-CF3E-CD4D-BF7B-9C35666A3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04A5B2-E6C5-2640-8790-217EAF6F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E80-5066-C14A-93BA-AB01970F4B03}" type="datetimeFigureOut">
              <a:rPr kumimoji="1" lang="zh-TW" altLang="en-US" smtClean="0"/>
              <a:t>2020/6/8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F9ECEC-E6FE-F149-8BC1-C0500018B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84318E-FC70-8F4B-88B2-2F2FB5AF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66E-643B-FF42-8499-E8B5081CC9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4213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A6ACEE-887D-EB41-B0EF-431514CF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0EE2163-97F8-0D40-9B6D-844AB5712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5D6523-E167-5740-9C47-D367E1DA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E80-5066-C14A-93BA-AB01970F4B03}" type="datetimeFigureOut">
              <a:rPr kumimoji="1" lang="zh-TW" altLang="en-US" smtClean="0"/>
              <a:t>2020/6/8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3C78C4-EB11-764A-B9C5-711253DB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6D9602-45E7-8841-A8D8-022078486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66E-643B-FF42-8499-E8B5081CC9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0875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B3578E-A2FA-484D-A7C4-1052D478D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8BE75A-BD98-784C-BA98-9FA98E370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6F68B67-674C-3E41-91A4-D09A8E0EF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D60F6B8-BF38-854F-AC9C-2CE577E8D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E80-5066-C14A-93BA-AB01970F4B03}" type="datetimeFigureOut">
              <a:rPr kumimoji="1" lang="zh-TW" altLang="en-US" smtClean="0"/>
              <a:t>2020/6/8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47F4E79-BC1F-FE42-A008-910AAEF5C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597DC30-1197-B94B-BF16-9521EB1E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66E-643B-FF42-8499-E8B5081CC9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5200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201845-213C-D645-9CE5-C28E00647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1AFC457-9AC1-504F-AE62-623B45B53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48E1B94-A49A-F842-9AC4-7999ACEC5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F45340-2A26-E14C-BA6C-5AC2DFA35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8816F7D-9475-ED48-BBB1-66E0A6F30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4BE2193-B595-534B-89F7-187FE6514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E80-5066-C14A-93BA-AB01970F4B03}" type="datetimeFigureOut">
              <a:rPr kumimoji="1" lang="zh-TW" altLang="en-US" smtClean="0"/>
              <a:t>2020/6/8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38F980B-A3B9-6245-8912-D0A7ECCD7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84DBD85-68F5-1041-900F-D09CBBD2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66E-643B-FF42-8499-E8B5081CC9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8881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ED1F2F-1A90-3A45-881B-9095913B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9011ACE-ACD7-F24F-B54A-CA97E89AC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E80-5066-C14A-93BA-AB01970F4B03}" type="datetimeFigureOut">
              <a:rPr kumimoji="1" lang="zh-TW" altLang="en-US" smtClean="0"/>
              <a:t>2020/6/8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88F9E2C-51E5-054F-8F37-BF3F7D36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B328022-D7BB-6947-A6EF-31C76360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66E-643B-FF42-8499-E8B5081CC9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8307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87260B2-3499-7849-8B05-14FF18E8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E80-5066-C14A-93BA-AB01970F4B03}" type="datetimeFigureOut">
              <a:rPr kumimoji="1" lang="zh-TW" altLang="en-US" smtClean="0"/>
              <a:t>2020/6/8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809D8E4-A77C-6743-95D3-7AD3FD35C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7A6AA2E-1888-F14C-BAA0-426C5383E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66E-643B-FF42-8499-E8B5081CC9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0105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81946F-6A5D-A74D-A7E5-F98AEF88E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568265-7DED-C843-A110-B3F0F9FC2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9978F9A-5913-844C-A9FD-C178D3661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21D7721-89AE-F845-811D-5E3D5F203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E80-5066-C14A-93BA-AB01970F4B03}" type="datetimeFigureOut">
              <a:rPr kumimoji="1" lang="zh-TW" altLang="en-US" smtClean="0"/>
              <a:t>2020/6/8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F52152C-682E-8B44-AE69-08848783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50D4542-D59C-FD41-9414-5E2B6845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66E-643B-FF42-8499-E8B5081CC9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4559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6CE330-F789-8249-9DF9-57469BAFC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B929C78-CB7C-544E-BDD0-83F74CF5B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12A178F-6B3A-EE4B-B528-882949FDE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6F80719-82B7-FE4D-B8BA-8191E1C8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E80-5066-C14A-93BA-AB01970F4B03}" type="datetimeFigureOut">
              <a:rPr kumimoji="1" lang="zh-TW" altLang="en-US" smtClean="0"/>
              <a:t>2020/6/8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8D937DD-33DC-7748-9F7E-BAA8BC4F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8CAF5A9-BA66-3046-9BDB-1B966C11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566E-643B-FF42-8499-E8B5081CC9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4202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FEE6CAA-CB61-3C48-972B-0346BCE3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13266B0-457E-1344-9409-368F4F3CD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010E55-1E58-7F4D-9CBA-2B51756E3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DDE80-5066-C14A-93BA-AB01970F4B03}" type="datetimeFigureOut">
              <a:rPr kumimoji="1" lang="zh-TW" altLang="en-US" smtClean="0"/>
              <a:t>2020/6/8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8A6419-E67D-AB49-87D5-C3C1DB92E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E2381C-48D4-A343-90B0-05F5F703A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E566E-643B-FF42-8499-E8B5081CC96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5533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A135886-B435-C847-8C23-D36CD1BED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5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地圖 的圖片&#10;&#10;自動產生的描述">
            <a:extLst>
              <a:ext uri="{FF2B5EF4-FFF2-40B4-BE49-F238E27FC236}">
                <a16:creationId xmlns:a16="http://schemas.microsoft.com/office/drawing/2014/main" id="{1CFAF100-5185-A847-AF9E-706D68144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4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1A350F7-EFA5-5748-B68E-5B9BF0F4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9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, 桌, 時鐘 的圖片&#10;&#10;自動產生的描述">
            <a:extLst>
              <a:ext uri="{FF2B5EF4-FFF2-40B4-BE49-F238E27FC236}">
                <a16:creationId xmlns:a16="http://schemas.microsoft.com/office/drawing/2014/main" id="{7626DFA9-BAF9-4B42-BF10-585916C8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8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黑色, 蛋糕, 桌, 巧克力 的圖片&#10;&#10;自動產生的描述">
            <a:extLst>
              <a:ext uri="{FF2B5EF4-FFF2-40B4-BE49-F238E27FC236}">
                <a16:creationId xmlns:a16="http://schemas.microsoft.com/office/drawing/2014/main" id="{8F78796A-8A7E-4C42-A307-9ADD794F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0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7140838-770A-814A-8C07-5395B943B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75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盒子, 杯子 的圖片&#10;&#10;自動產生的描述">
            <a:extLst>
              <a:ext uri="{FF2B5EF4-FFF2-40B4-BE49-F238E27FC236}">
                <a16:creationId xmlns:a16="http://schemas.microsoft.com/office/drawing/2014/main" id="{C75A7843-67E7-9347-8016-592C3EAFA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標誌, 時鐘 的圖片&#10;&#10;自動產生的描述">
            <a:extLst>
              <a:ext uri="{FF2B5EF4-FFF2-40B4-BE49-F238E27FC236}">
                <a16:creationId xmlns:a16="http://schemas.microsoft.com/office/drawing/2014/main" id="{98B86F11-EBC5-D84D-88FF-D5F06855C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9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標誌, 時鐘 的圖片&#10;&#10;自動產生的描述">
            <a:extLst>
              <a:ext uri="{FF2B5EF4-FFF2-40B4-BE49-F238E27FC236}">
                <a16:creationId xmlns:a16="http://schemas.microsoft.com/office/drawing/2014/main" id="{91086CBC-18EE-D14C-9B63-1C5625F09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71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地圖 的圖片&#10;&#10;自動產生的描述">
            <a:extLst>
              <a:ext uri="{FF2B5EF4-FFF2-40B4-BE49-F238E27FC236}">
                <a16:creationId xmlns:a16="http://schemas.microsoft.com/office/drawing/2014/main" id="{2304BAA5-D7AD-8A44-B24F-E569C4B74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82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BEE9334-54F6-1444-BE6A-A9B7C1F1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1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標誌 的圖片&#10;&#10;自動產生的描述">
            <a:extLst>
              <a:ext uri="{FF2B5EF4-FFF2-40B4-BE49-F238E27FC236}">
                <a16:creationId xmlns:a16="http://schemas.microsoft.com/office/drawing/2014/main" id="{B0C50EBD-9EB7-2E43-B304-9C84BDD1A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81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FDCB18F6-525A-8842-ADE7-E8A6076E1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57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標誌, 相片, 直立的, 正面 的圖片&#10;&#10;自動產生的描述">
            <a:extLst>
              <a:ext uri="{FF2B5EF4-FFF2-40B4-BE49-F238E27FC236}">
                <a16:creationId xmlns:a16="http://schemas.microsoft.com/office/drawing/2014/main" id="{77E2B0A0-84AB-8A42-B140-8CFBAD433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32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EB7696E-C1A7-C842-AFDC-FDFC2B5C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06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黑色, 紅色, 黃色, 握住 的圖片&#10;&#10;自動產生的描述">
            <a:extLst>
              <a:ext uri="{FF2B5EF4-FFF2-40B4-BE49-F238E27FC236}">
                <a16:creationId xmlns:a16="http://schemas.microsoft.com/office/drawing/2014/main" id="{ACDB412D-83C4-0345-BEF4-FD6CC3D4A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83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個人, 標誌, 人, 街道 的圖片&#10;&#10;自動產生的描述">
            <a:extLst>
              <a:ext uri="{FF2B5EF4-FFF2-40B4-BE49-F238E27FC236}">
                <a16:creationId xmlns:a16="http://schemas.microsoft.com/office/drawing/2014/main" id="{617D99CE-E4A7-4049-9EE9-4D2C863DA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02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A84E5DBB-A9CC-6D44-A8E3-EF49D10A5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59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4A812FA-34E6-E940-9D08-A53C9C7A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18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地圖, 文字 的圖片&#10;&#10;自動產生的描述">
            <a:extLst>
              <a:ext uri="{FF2B5EF4-FFF2-40B4-BE49-F238E27FC236}">
                <a16:creationId xmlns:a16="http://schemas.microsoft.com/office/drawing/2014/main" id="{67E5B256-B20A-6D44-8395-7B8ABCD1E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04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2AE19C2-057E-5840-AC84-E28FBCE03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3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F298D13-3B77-5442-8BB1-F8CC6E651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8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監視器, 螢幕, 桌, 手機 的圖片&#10;&#10;自動產生的描述">
            <a:extLst>
              <a:ext uri="{FF2B5EF4-FFF2-40B4-BE49-F238E27FC236}">
                <a16:creationId xmlns:a16="http://schemas.microsoft.com/office/drawing/2014/main" id="{C0A959A9-17D8-6C44-89FA-3623930D4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02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78AD0AA-DF62-4B4E-B423-DE98CB13F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70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螢幕, 電視, 監視器 的圖片&#10;&#10;自動產生的描述">
            <a:extLst>
              <a:ext uri="{FF2B5EF4-FFF2-40B4-BE49-F238E27FC236}">
                <a16:creationId xmlns:a16="http://schemas.microsoft.com/office/drawing/2014/main" id="{99B63AAD-FC8E-BF48-BDE8-B7B82090C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0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F8897A0-3863-D249-8C94-3C5B11C33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7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黑色 的圖片&#10;&#10;自動產生的描述">
            <a:extLst>
              <a:ext uri="{FF2B5EF4-FFF2-40B4-BE49-F238E27FC236}">
                <a16:creationId xmlns:a16="http://schemas.microsoft.com/office/drawing/2014/main" id="{0660E995-BB8A-F045-9EC1-1AD10A774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5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3CF7543-365D-E54F-981C-CA5E5A41C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1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1DE1816-BB21-EC4E-B1C6-E4770F86B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4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黑色, 螢幕, 標誌, 時鐘 的圖片&#10;&#10;自動產生的描述">
            <a:extLst>
              <a:ext uri="{FF2B5EF4-FFF2-40B4-BE49-F238E27FC236}">
                <a16:creationId xmlns:a16="http://schemas.microsoft.com/office/drawing/2014/main" id="{366A4813-9F13-4344-ABFF-3FB44A753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5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5421D8C-8B5C-CD40-B248-ECA51F9E2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00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寬螢幕</PresentationFormat>
  <Paragraphs>0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1</cp:revision>
  <dcterms:created xsi:type="dcterms:W3CDTF">2020-06-08T13:21:07Z</dcterms:created>
  <dcterms:modified xsi:type="dcterms:W3CDTF">2020-06-08T13:27:41Z</dcterms:modified>
</cp:coreProperties>
</file>